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3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8FEB4D-E32C-4F81-81A9-31BAA1DD93E9}" type="datetimeFigureOut">
              <a:rPr lang="zh-CN" altLang="en-US" smtClean="0"/>
              <a:t>2018/1/2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348A20-06CC-4282-B861-398E8E7646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409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感谢兴兴的投稿</a:t>
            </a:r>
            <a:r>
              <a:rPr lang="en-US" altLang="zh-CN" dirty="0"/>
              <a:t>】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53920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感谢兴兴的投稿</a:t>
            </a:r>
            <a:r>
              <a:rPr lang="en-US" altLang="zh-CN" dirty="0"/>
              <a:t>】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03545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感谢兴兴的投稿</a:t>
            </a:r>
            <a:r>
              <a:rPr lang="en-US" altLang="zh-CN" dirty="0"/>
              <a:t>】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14920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感谢兴兴的投稿</a:t>
            </a:r>
            <a:r>
              <a:rPr lang="en-US" altLang="zh-CN" dirty="0"/>
              <a:t>】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1601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感谢兴兴的投稿</a:t>
            </a:r>
            <a:r>
              <a:rPr lang="en-US" altLang="zh-CN" dirty="0"/>
              <a:t>】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56269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A25266-49BC-4777-9B7E-622EEDAC69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3142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5655FED-A3EA-4119-BB5B-DA227F7AC4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382F6BA-C320-49C5-983E-F95610B2BC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78E0F4B-2731-420D-B8C7-1969B5D4D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6FC8E7C-1413-49C3-AFC0-BDB2F5428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4371A10-3301-42FB-9326-C8B06E55D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546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F6EEBE-ED3C-4894-9EBD-CE0D23A16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3D25431-8520-43D1-9F64-2485FF7984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91750AF-776D-4EBA-8BA9-A9BAB9719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7BFBE0F-DB4B-451F-B10B-C6655DCE6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C12D9E-ECBF-4431-897D-C0DBF8B74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211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7D7CE91-0164-47B2-95E5-6CF7FB97A5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F81A2A1-4DB2-42D5-85DE-CBAC2D1917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E58EF8A-69C2-4C05-B472-86BBD7E32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AF9EA55-E424-43AD-969F-AC96183A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40D6677-53EF-4403-BAD2-C0ABA361B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246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860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6944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4954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1613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5643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6178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382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663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5A6EAE8-EC9E-4C33-8B56-AFD1526E3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2BA0651-DDE0-47E9-901D-4BA745A811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3DB356E-930B-440B-8D26-9571444CE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FC3186B-BEDC-4F0C-8961-EA796FE8E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FCE1CB8-D35F-4ECD-A2AF-03D3B3AA9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5290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1980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7648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868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BA02D6-FD60-4E5F-B6FD-AD60647A3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2C989FE-73C2-4C35-9EC8-44FAE9952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C9F3666-516C-4548-ABD3-886BF84BC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DAE2BB3-A6B2-44FF-926B-50D609E49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3E2EA07-77BE-471C-BF58-9FD88D9B4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536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CA5A9F-F24E-4AD8-8B71-D7B2C37A2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4A5972E-1187-44FB-BF04-8B7AEACC83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574C9A3-69BE-4D7D-8BB1-63852BDA7E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E10FDE4-2299-496F-94E8-B7FD43A3F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2743A53-742E-42D9-A84B-297081275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3B48DD5-3FFA-4970-A976-5D91C0C15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694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433A74-4729-4AD1-8303-A23AA585F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A454556-4265-4CA8-B1DB-30318DCF7B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673BB42-76FF-436C-BFF6-76586C0B6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29D8A39-31FB-4866-956D-5BCD2EE36E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33340EB-FF17-4604-ADF3-EC2FA4C83F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6CCC224-D563-4089-8302-C1FDF53E2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4676D79-22C2-4AE9-9545-9E32227EA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E83B67C9-271A-46BF-B08A-56D397AC9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5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C196A5-3992-41E6-9E62-FE8538968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0719085-DC49-4410-9162-3E9F788A9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1E05355-2F75-409F-9287-FC9D3C773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39CF2D8-C8A3-4D1A-883F-CD65F9BFD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095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D75DAB8-0B9B-4421-BE4A-731DCF864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902D034-32A7-479A-AE02-739AA5EB6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3875FCC-7B3C-4B29-B141-AFC757E17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92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A23587-F912-43C6-AF00-2A5ADF466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A34D082-A815-469A-ABD9-F33895D86D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B92DECF-8798-442F-85A4-5D5711A730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7BCB088-02D5-4765-BF97-FE9476E06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3AB1EAB-EFD9-4061-9CEF-73E75688A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DA759D2-7D25-4714-8E0E-9C0862304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991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8D4563-1F7B-4582-B82D-820DCD73E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164B3BF-64DD-49B4-8AB6-CF73FA165A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C4BE060-5FA8-4F62-9119-0B0457F8B5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F2B1889-7787-43CB-A1E7-F2DB0F67E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CAE394E-D20A-4234-A855-0F6A2E876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6E37C38-E2A7-4847-B376-D65FE9AF0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646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F090DCB-FD10-40BD-9948-2F76B66CF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628F3CC-B05C-439C-84A5-72E54FAF1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E76DE44-9246-41A6-AE1C-522361ECD2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F1591-7B17-44A4-9EBB-127D5B0D0BCE}" type="datetimeFigureOut">
              <a:rPr lang="zh-CN" altLang="en-US" smtClean="0"/>
              <a:t>2018/1/2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7653BA1-0862-4129-A790-802B5629EF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6B85CA-F4B1-4285-BD68-7179525485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097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138A4-FC1E-434A-8CA7-034435F83828}" type="datetimeFigureOut">
              <a:rPr lang="zh-CN" altLang="en-US" smtClean="0"/>
              <a:t>2018/1/2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335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5765FA4-C205-4501-BBD9-2786BE82BE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16D39B41-865E-4918-9837-49B6293902E8}"/>
              </a:ext>
            </a:extLst>
          </p:cNvPr>
          <p:cNvGrpSpPr/>
          <p:nvPr/>
        </p:nvGrpSpPr>
        <p:grpSpPr>
          <a:xfrm>
            <a:off x="116681" y="238492"/>
            <a:ext cx="11649459" cy="6887755"/>
            <a:chOff x="116681" y="276592"/>
            <a:chExt cx="11649458" cy="6887754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4EB9DCA9-5C86-4296-8749-F6ECDEFB77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40430" r="27997" b="1"/>
            <a:stretch/>
          </p:blipFill>
          <p:spPr>
            <a:xfrm>
              <a:off x="116681" y="4066611"/>
              <a:ext cx="2498598" cy="3096559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9C3AC363-EA8A-495D-A2D7-E9BF5D2A5B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0888" t="63720"/>
            <a:stretch/>
          </p:blipFill>
          <p:spPr>
            <a:xfrm>
              <a:off x="10061877" y="5278395"/>
              <a:ext cx="1704262" cy="1885951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E1F89805-4DC3-409D-AAB3-F5C8CCB41F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22414" b="79684"/>
            <a:stretch/>
          </p:blipFill>
          <p:spPr>
            <a:xfrm>
              <a:off x="116681" y="276592"/>
              <a:ext cx="2692336" cy="1056096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025EBF08-64C9-4AFC-B425-C3C1706FCB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9985" b="59483"/>
            <a:stretch/>
          </p:blipFill>
          <p:spPr>
            <a:xfrm>
              <a:off x="9681945" y="276997"/>
              <a:ext cx="2082607" cy="2106178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8101380D-6038-4077-8274-203DFD2EB4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1639" r="22415" b="79684"/>
            <a:stretch/>
          </p:blipFill>
          <p:spPr>
            <a:xfrm>
              <a:off x="2810699" y="276592"/>
              <a:ext cx="6871246" cy="1056096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7381625F-DDFD-4226-8F2F-902D3FBE35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9300" t="63720" r="22050"/>
            <a:stretch/>
          </p:blipFill>
          <p:spPr>
            <a:xfrm>
              <a:off x="2615279" y="5278395"/>
              <a:ext cx="7459298" cy="1885951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FAFBB7B3-5D30-451B-97CF-E3550C0761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6436" t="63720" b="27777"/>
            <a:stretch/>
          </p:blipFill>
          <p:spPr>
            <a:xfrm>
              <a:off x="10946849" y="2383175"/>
              <a:ext cx="817701" cy="3337241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80AF5B20-E8BD-46CB-AAB1-EE374ED073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-1" t="17006" r="66582" b="72916"/>
            <a:stretch/>
          </p:blipFill>
          <p:spPr>
            <a:xfrm>
              <a:off x="116681" y="1330086"/>
              <a:ext cx="1159669" cy="2756139"/>
            </a:xfrm>
            <a:prstGeom prst="rect">
              <a:avLst/>
            </a:prstGeom>
          </p:spPr>
        </p:pic>
      </p:grpSp>
      <p:grpSp>
        <p:nvGrpSpPr>
          <p:cNvPr id="26" name="Group 4">
            <a:extLst>
              <a:ext uri="{FF2B5EF4-FFF2-40B4-BE49-F238E27FC236}">
                <a16:creationId xmlns:a16="http://schemas.microsoft.com/office/drawing/2014/main" xmlns="" id="{088FDFBA-CC02-4CCF-9B61-FC865C3BC39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520612" y="1415505"/>
            <a:ext cx="1150776" cy="1122084"/>
            <a:chOff x="2287" y="1164"/>
            <a:chExt cx="1444" cy="1408"/>
          </a:xfrm>
          <a:solidFill>
            <a:srgbClr val="FEFEFE"/>
          </a:solidFill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xmlns="" id="{1EA4C170-A822-47C2-8861-890066C104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7" y="1164"/>
              <a:ext cx="1444" cy="1408"/>
            </a:xfrm>
            <a:custGeom>
              <a:avLst/>
              <a:gdLst>
                <a:gd name="T0" fmla="*/ 624 w 693"/>
                <a:gd name="T1" fmla="*/ 138 h 677"/>
                <a:gd name="T2" fmla="*/ 676 w 693"/>
                <a:gd name="T3" fmla="*/ 240 h 677"/>
                <a:gd name="T4" fmla="*/ 686 w 693"/>
                <a:gd name="T5" fmla="*/ 401 h 677"/>
                <a:gd name="T6" fmla="*/ 646 w 693"/>
                <a:gd name="T7" fmla="*/ 509 h 677"/>
                <a:gd name="T8" fmla="*/ 551 w 693"/>
                <a:gd name="T9" fmla="*/ 613 h 677"/>
                <a:gd name="T10" fmla="*/ 451 w 693"/>
                <a:gd name="T11" fmla="*/ 660 h 677"/>
                <a:gd name="T12" fmla="*/ 269 w 693"/>
                <a:gd name="T13" fmla="*/ 667 h 677"/>
                <a:gd name="T14" fmla="*/ 189 w 693"/>
                <a:gd name="T15" fmla="*/ 639 h 677"/>
                <a:gd name="T16" fmla="*/ 53 w 693"/>
                <a:gd name="T17" fmla="*/ 520 h 677"/>
                <a:gd name="T18" fmla="*/ 10 w 693"/>
                <a:gd name="T19" fmla="*/ 422 h 677"/>
                <a:gd name="T20" fmla="*/ 8 w 693"/>
                <a:gd name="T21" fmla="*/ 272 h 677"/>
                <a:gd name="T22" fmla="*/ 47 w 693"/>
                <a:gd name="T23" fmla="*/ 167 h 677"/>
                <a:gd name="T24" fmla="*/ 154 w 693"/>
                <a:gd name="T25" fmla="*/ 56 h 677"/>
                <a:gd name="T26" fmla="*/ 264 w 693"/>
                <a:gd name="T27" fmla="*/ 9 h 677"/>
                <a:gd name="T28" fmla="*/ 391 w 693"/>
                <a:gd name="T29" fmla="*/ 4 h 677"/>
                <a:gd name="T30" fmla="*/ 514 w 693"/>
                <a:gd name="T31" fmla="*/ 60 h 677"/>
                <a:gd name="T32" fmla="*/ 431 w 693"/>
                <a:gd name="T33" fmla="*/ 25 h 677"/>
                <a:gd name="T34" fmla="*/ 273 w 693"/>
                <a:gd name="T35" fmla="*/ 23 h 677"/>
                <a:gd name="T36" fmla="*/ 174 w 693"/>
                <a:gd name="T37" fmla="*/ 61 h 677"/>
                <a:gd name="T38" fmla="*/ 53 w 693"/>
                <a:gd name="T39" fmla="*/ 189 h 677"/>
                <a:gd name="T40" fmla="*/ 17 w 693"/>
                <a:gd name="T41" fmla="*/ 352 h 677"/>
                <a:gd name="T42" fmla="*/ 41 w 693"/>
                <a:gd name="T43" fmla="*/ 462 h 677"/>
                <a:gd name="T44" fmla="*/ 102 w 693"/>
                <a:gd name="T45" fmla="*/ 557 h 677"/>
                <a:gd name="T46" fmla="*/ 196 w 693"/>
                <a:gd name="T47" fmla="*/ 627 h 677"/>
                <a:gd name="T48" fmla="*/ 302 w 693"/>
                <a:gd name="T49" fmla="*/ 658 h 677"/>
                <a:gd name="T50" fmla="*/ 430 w 693"/>
                <a:gd name="T51" fmla="*/ 651 h 677"/>
                <a:gd name="T52" fmla="*/ 552 w 693"/>
                <a:gd name="T53" fmla="*/ 593 h 677"/>
                <a:gd name="T54" fmla="*/ 637 w 693"/>
                <a:gd name="T55" fmla="*/ 495 h 677"/>
                <a:gd name="T56" fmla="*/ 672 w 693"/>
                <a:gd name="T57" fmla="*/ 397 h 677"/>
                <a:gd name="T58" fmla="*/ 673 w 693"/>
                <a:gd name="T59" fmla="*/ 292 h 677"/>
                <a:gd name="T60" fmla="*/ 638 w 693"/>
                <a:gd name="T61" fmla="*/ 250 h 677"/>
                <a:gd name="T62" fmla="*/ 541 w 693"/>
                <a:gd name="T63" fmla="*/ 289 h 677"/>
                <a:gd name="T64" fmla="*/ 525 w 693"/>
                <a:gd name="T65" fmla="*/ 401 h 677"/>
                <a:gd name="T66" fmla="*/ 468 w 693"/>
                <a:gd name="T67" fmla="*/ 473 h 677"/>
                <a:gd name="T68" fmla="*/ 517 w 693"/>
                <a:gd name="T69" fmla="*/ 399 h 677"/>
                <a:gd name="T70" fmla="*/ 517 w 693"/>
                <a:gd name="T71" fmla="*/ 278 h 677"/>
                <a:gd name="T72" fmla="*/ 482 w 693"/>
                <a:gd name="T73" fmla="*/ 292 h 677"/>
                <a:gd name="T74" fmla="*/ 458 w 693"/>
                <a:gd name="T75" fmla="*/ 332 h 677"/>
                <a:gd name="T76" fmla="*/ 407 w 693"/>
                <a:gd name="T77" fmla="*/ 404 h 677"/>
                <a:gd name="T78" fmla="*/ 370 w 693"/>
                <a:gd name="T79" fmla="*/ 483 h 677"/>
                <a:gd name="T80" fmla="*/ 320 w 693"/>
                <a:gd name="T81" fmla="*/ 466 h 677"/>
                <a:gd name="T82" fmla="*/ 268 w 693"/>
                <a:gd name="T83" fmla="*/ 385 h 677"/>
                <a:gd name="T84" fmla="*/ 263 w 693"/>
                <a:gd name="T85" fmla="*/ 328 h 677"/>
                <a:gd name="T86" fmla="*/ 207 w 693"/>
                <a:gd name="T87" fmla="*/ 282 h 677"/>
                <a:gd name="T88" fmla="*/ 164 w 693"/>
                <a:gd name="T89" fmla="*/ 338 h 677"/>
                <a:gd name="T90" fmla="*/ 208 w 693"/>
                <a:gd name="T91" fmla="*/ 457 h 677"/>
                <a:gd name="T92" fmla="*/ 179 w 693"/>
                <a:gd name="T93" fmla="*/ 430 h 677"/>
                <a:gd name="T94" fmla="*/ 155 w 693"/>
                <a:gd name="T95" fmla="*/ 323 h 677"/>
                <a:gd name="T96" fmla="*/ 201 w 693"/>
                <a:gd name="T97" fmla="*/ 219 h 677"/>
                <a:gd name="T98" fmla="*/ 285 w 693"/>
                <a:gd name="T99" fmla="*/ 162 h 677"/>
                <a:gd name="T100" fmla="*/ 415 w 693"/>
                <a:gd name="T101" fmla="*/ 164 h 677"/>
                <a:gd name="T102" fmla="*/ 497 w 693"/>
                <a:gd name="T103" fmla="*/ 226 h 677"/>
                <a:gd name="T104" fmla="*/ 563 w 693"/>
                <a:gd name="T105" fmla="*/ 236 h 677"/>
                <a:gd name="T106" fmla="*/ 594 w 693"/>
                <a:gd name="T107" fmla="*/ 219 h 677"/>
                <a:gd name="T108" fmla="*/ 617 w 693"/>
                <a:gd name="T109" fmla="*/ 153 h 677"/>
                <a:gd name="T110" fmla="*/ 483 w 693"/>
                <a:gd name="T111" fmla="*/ 223 h 677"/>
                <a:gd name="T112" fmla="*/ 421 w 693"/>
                <a:gd name="T113" fmla="*/ 176 h 677"/>
                <a:gd name="T114" fmla="*/ 319 w 693"/>
                <a:gd name="T115" fmla="*/ 162 h 677"/>
                <a:gd name="T116" fmla="*/ 219 w 693"/>
                <a:gd name="T117" fmla="*/ 212 h 677"/>
                <a:gd name="T118" fmla="*/ 299 w 693"/>
                <a:gd name="T119" fmla="*/ 268 h 677"/>
                <a:gd name="T120" fmla="*/ 367 w 693"/>
                <a:gd name="T121" fmla="*/ 251 h 677"/>
                <a:gd name="T122" fmla="*/ 452 w 693"/>
                <a:gd name="T123" fmla="*/ 253 h 677"/>
                <a:gd name="T124" fmla="*/ 532 w 693"/>
                <a:gd name="T125" fmla="*/ 272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93" h="677">
                  <a:moveTo>
                    <a:pt x="528" y="51"/>
                  </a:moveTo>
                  <a:cubicBezTo>
                    <a:pt x="529" y="52"/>
                    <a:pt x="529" y="51"/>
                    <a:pt x="530" y="51"/>
                  </a:cubicBezTo>
                  <a:cubicBezTo>
                    <a:pt x="532" y="54"/>
                    <a:pt x="537" y="54"/>
                    <a:pt x="538" y="57"/>
                  </a:cubicBezTo>
                  <a:cubicBezTo>
                    <a:pt x="541" y="57"/>
                    <a:pt x="542" y="60"/>
                    <a:pt x="544" y="60"/>
                  </a:cubicBezTo>
                  <a:cubicBezTo>
                    <a:pt x="546" y="61"/>
                    <a:pt x="547" y="63"/>
                    <a:pt x="549" y="63"/>
                  </a:cubicBezTo>
                  <a:cubicBezTo>
                    <a:pt x="551" y="66"/>
                    <a:pt x="554" y="67"/>
                    <a:pt x="555" y="70"/>
                  </a:cubicBezTo>
                  <a:cubicBezTo>
                    <a:pt x="558" y="70"/>
                    <a:pt x="560" y="72"/>
                    <a:pt x="562" y="75"/>
                  </a:cubicBezTo>
                  <a:cubicBezTo>
                    <a:pt x="565" y="76"/>
                    <a:pt x="568" y="79"/>
                    <a:pt x="571" y="81"/>
                  </a:cubicBezTo>
                  <a:cubicBezTo>
                    <a:pt x="572" y="82"/>
                    <a:pt x="572" y="83"/>
                    <a:pt x="572" y="84"/>
                  </a:cubicBezTo>
                  <a:cubicBezTo>
                    <a:pt x="573" y="84"/>
                    <a:pt x="574" y="84"/>
                    <a:pt x="574" y="84"/>
                  </a:cubicBezTo>
                  <a:cubicBezTo>
                    <a:pt x="577" y="88"/>
                    <a:pt x="582" y="89"/>
                    <a:pt x="584" y="93"/>
                  </a:cubicBezTo>
                  <a:cubicBezTo>
                    <a:pt x="587" y="94"/>
                    <a:pt x="589" y="97"/>
                    <a:pt x="591" y="100"/>
                  </a:cubicBezTo>
                  <a:cubicBezTo>
                    <a:pt x="594" y="102"/>
                    <a:pt x="597" y="104"/>
                    <a:pt x="598" y="108"/>
                  </a:cubicBezTo>
                  <a:cubicBezTo>
                    <a:pt x="602" y="112"/>
                    <a:pt x="606" y="116"/>
                    <a:pt x="609" y="119"/>
                  </a:cubicBezTo>
                  <a:cubicBezTo>
                    <a:pt x="609" y="120"/>
                    <a:pt x="608" y="120"/>
                    <a:pt x="608" y="121"/>
                  </a:cubicBezTo>
                  <a:cubicBezTo>
                    <a:pt x="609" y="122"/>
                    <a:pt x="610" y="121"/>
                    <a:pt x="611" y="122"/>
                  </a:cubicBezTo>
                  <a:cubicBezTo>
                    <a:pt x="612" y="124"/>
                    <a:pt x="614" y="125"/>
                    <a:pt x="615" y="126"/>
                  </a:cubicBezTo>
                  <a:cubicBezTo>
                    <a:pt x="616" y="127"/>
                    <a:pt x="617" y="128"/>
                    <a:pt x="617" y="129"/>
                  </a:cubicBezTo>
                  <a:cubicBezTo>
                    <a:pt x="618" y="130"/>
                    <a:pt x="618" y="130"/>
                    <a:pt x="618" y="131"/>
                  </a:cubicBezTo>
                  <a:cubicBezTo>
                    <a:pt x="619" y="132"/>
                    <a:pt x="619" y="132"/>
                    <a:pt x="620" y="132"/>
                  </a:cubicBezTo>
                  <a:cubicBezTo>
                    <a:pt x="621" y="133"/>
                    <a:pt x="622" y="136"/>
                    <a:pt x="624" y="138"/>
                  </a:cubicBezTo>
                  <a:cubicBezTo>
                    <a:pt x="624" y="138"/>
                    <a:pt x="625" y="139"/>
                    <a:pt x="626" y="140"/>
                  </a:cubicBezTo>
                  <a:cubicBezTo>
                    <a:pt x="626" y="140"/>
                    <a:pt x="626" y="141"/>
                    <a:pt x="626" y="141"/>
                  </a:cubicBezTo>
                  <a:cubicBezTo>
                    <a:pt x="627" y="142"/>
                    <a:pt x="628" y="142"/>
                    <a:pt x="628" y="142"/>
                  </a:cubicBezTo>
                  <a:cubicBezTo>
                    <a:pt x="629" y="143"/>
                    <a:pt x="629" y="144"/>
                    <a:pt x="630" y="144"/>
                  </a:cubicBezTo>
                  <a:cubicBezTo>
                    <a:pt x="630" y="145"/>
                    <a:pt x="630" y="145"/>
                    <a:pt x="630" y="146"/>
                  </a:cubicBezTo>
                  <a:cubicBezTo>
                    <a:pt x="634" y="151"/>
                    <a:pt x="638" y="156"/>
                    <a:pt x="641" y="162"/>
                  </a:cubicBezTo>
                  <a:cubicBezTo>
                    <a:pt x="642" y="163"/>
                    <a:pt x="642" y="164"/>
                    <a:pt x="643" y="164"/>
                  </a:cubicBezTo>
                  <a:cubicBezTo>
                    <a:pt x="643" y="166"/>
                    <a:pt x="644" y="168"/>
                    <a:pt x="645" y="169"/>
                  </a:cubicBezTo>
                  <a:cubicBezTo>
                    <a:pt x="646" y="172"/>
                    <a:pt x="649" y="174"/>
                    <a:pt x="650" y="177"/>
                  </a:cubicBezTo>
                  <a:cubicBezTo>
                    <a:pt x="650" y="177"/>
                    <a:pt x="650" y="178"/>
                    <a:pt x="650" y="179"/>
                  </a:cubicBezTo>
                  <a:cubicBezTo>
                    <a:pt x="651" y="180"/>
                    <a:pt x="652" y="180"/>
                    <a:pt x="652" y="181"/>
                  </a:cubicBezTo>
                  <a:cubicBezTo>
                    <a:pt x="652" y="182"/>
                    <a:pt x="652" y="182"/>
                    <a:pt x="652" y="183"/>
                  </a:cubicBezTo>
                  <a:cubicBezTo>
                    <a:pt x="654" y="187"/>
                    <a:pt x="656" y="190"/>
                    <a:pt x="658" y="193"/>
                  </a:cubicBezTo>
                  <a:cubicBezTo>
                    <a:pt x="659" y="195"/>
                    <a:pt x="660" y="198"/>
                    <a:pt x="661" y="200"/>
                  </a:cubicBezTo>
                  <a:cubicBezTo>
                    <a:pt x="660" y="202"/>
                    <a:pt x="662" y="202"/>
                    <a:pt x="663" y="204"/>
                  </a:cubicBezTo>
                  <a:cubicBezTo>
                    <a:pt x="663" y="204"/>
                    <a:pt x="663" y="205"/>
                    <a:pt x="664" y="206"/>
                  </a:cubicBezTo>
                  <a:cubicBezTo>
                    <a:pt x="665" y="209"/>
                    <a:pt x="667" y="214"/>
                    <a:pt x="669" y="218"/>
                  </a:cubicBezTo>
                  <a:cubicBezTo>
                    <a:pt x="669" y="218"/>
                    <a:pt x="670" y="219"/>
                    <a:pt x="670" y="220"/>
                  </a:cubicBezTo>
                  <a:cubicBezTo>
                    <a:pt x="671" y="222"/>
                    <a:pt x="671" y="225"/>
                    <a:pt x="673" y="226"/>
                  </a:cubicBezTo>
                  <a:cubicBezTo>
                    <a:pt x="672" y="229"/>
                    <a:pt x="674" y="230"/>
                    <a:pt x="674" y="231"/>
                  </a:cubicBezTo>
                  <a:cubicBezTo>
                    <a:pt x="675" y="234"/>
                    <a:pt x="676" y="237"/>
                    <a:pt x="676" y="240"/>
                  </a:cubicBezTo>
                  <a:cubicBezTo>
                    <a:pt x="677" y="241"/>
                    <a:pt x="678" y="242"/>
                    <a:pt x="678" y="244"/>
                  </a:cubicBezTo>
                  <a:cubicBezTo>
                    <a:pt x="678" y="245"/>
                    <a:pt x="678" y="246"/>
                    <a:pt x="678" y="247"/>
                  </a:cubicBezTo>
                  <a:cubicBezTo>
                    <a:pt x="679" y="248"/>
                    <a:pt x="679" y="248"/>
                    <a:pt x="680" y="249"/>
                  </a:cubicBezTo>
                  <a:cubicBezTo>
                    <a:pt x="680" y="250"/>
                    <a:pt x="680" y="252"/>
                    <a:pt x="680" y="253"/>
                  </a:cubicBezTo>
                  <a:cubicBezTo>
                    <a:pt x="681" y="254"/>
                    <a:pt x="682" y="256"/>
                    <a:pt x="682" y="257"/>
                  </a:cubicBezTo>
                  <a:cubicBezTo>
                    <a:pt x="682" y="258"/>
                    <a:pt x="682" y="259"/>
                    <a:pt x="682" y="260"/>
                  </a:cubicBezTo>
                  <a:cubicBezTo>
                    <a:pt x="683" y="266"/>
                    <a:pt x="685" y="273"/>
                    <a:pt x="686" y="278"/>
                  </a:cubicBezTo>
                  <a:cubicBezTo>
                    <a:pt x="686" y="280"/>
                    <a:pt x="687" y="281"/>
                    <a:pt x="687" y="282"/>
                  </a:cubicBezTo>
                  <a:cubicBezTo>
                    <a:pt x="687" y="283"/>
                    <a:pt x="687" y="284"/>
                    <a:pt x="687" y="286"/>
                  </a:cubicBezTo>
                  <a:cubicBezTo>
                    <a:pt x="687" y="286"/>
                    <a:pt x="688" y="287"/>
                    <a:pt x="688" y="288"/>
                  </a:cubicBezTo>
                  <a:cubicBezTo>
                    <a:pt x="688" y="289"/>
                    <a:pt x="688" y="291"/>
                    <a:pt x="688" y="292"/>
                  </a:cubicBezTo>
                  <a:cubicBezTo>
                    <a:pt x="688" y="294"/>
                    <a:pt x="690" y="296"/>
                    <a:pt x="689" y="298"/>
                  </a:cubicBezTo>
                  <a:cubicBezTo>
                    <a:pt x="691" y="302"/>
                    <a:pt x="689" y="310"/>
                    <a:pt x="691" y="313"/>
                  </a:cubicBezTo>
                  <a:cubicBezTo>
                    <a:pt x="692" y="330"/>
                    <a:pt x="693" y="347"/>
                    <a:pt x="692" y="364"/>
                  </a:cubicBezTo>
                  <a:cubicBezTo>
                    <a:pt x="691" y="366"/>
                    <a:pt x="691" y="368"/>
                    <a:pt x="690" y="370"/>
                  </a:cubicBezTo>
                  <a:cubicBezTo>
                    <a:pt x="690" y="371"/>
                    <a:pt x="690" y="372"/>
                    <a:pt x="690" y="373"/>
                  </a:cubicBezTo>
                  <a:cubicBezTo>
                    <a:pt x="690" y="376"/>
                    <a:pt x="689" y="378"/>
                    <a:pt x="689" y="381"/>
                  </a:cubicBezTo>
                  <a:cubicBezTo>
                    <a:pt x="688" y="385"/>
                    <a:pt x="689" y="389"/>
                    <a:pt x="688" y="392"/>
                  </a:cubicBezTo>
                  <a:cubicBezTo>
                    <a:pt x="688" y="393"/>
                    <a:pt x="687" y="394"/>
                    <a:pt x="687" y="395"/>
                  </a:cubicBezTo>
                  <a:cubicBezTo>
                    <a:pt x="687" y="396"/>
                    <a:pt x="687" y="397"/>
                    <a:pt x="687" y="398"/>
                  </a:cubicBezTo>
                  <a:cubicBezTo>
                    <a:pt x="687" y="399"/>
                    <a:pt x="686" y="400"/>
                    <a:pt x="686" y="401"/>
                  </a:cubicBezTo>
                  <a:cubicBezTo>
                    <a:pt x="685" y="402"/>
                    <a:pt x="686" y="402"/>
                    <a:pt x="686" y="403"/>
                  </a:cubicBezTo>
                  <a:cubicBezTo>
                    <a:pt x="685" y="406"/>
                    <a:pt x="684" y="408"/>
                    <a:pt x="683" y="410"/>
                  </a:cubicBezTo>
                  <a:cubicBezTo>
                    <a:pt x="684" y="412"/>
                    <a:pt x="683" y="413"/>
                    <a:pt x="683" y="415"/>
                  </a:cubicBezTo>
                  <a:cubicBezTo>
                    <a:pt x="682" y="416"/>
                    <a:pt x="683" y="417"/>
                    <a:pt x="683" y="418"/>
                  </a:cubicBezTo>
                  <a:cubicBezTo>
                    <a:pt x="682" y="420"/>
                    <a:pt x="681" y="422"/>
                    <a:pt x="680" y="425"/>
                  </a:cubicBezTo>
                  <a:cubicBezTo>
                    <a:pt x="679" y="428"/>
                    <a:pt x="679" y="431"/>
                    <a:pt x="678" y="434"/>
                  </a:cubicBezTo>
                  <a:cubicBezTo>
                    <a:pt x="678" y="435"/>
                    <a:pt x="677" y="437"/>
                    <a:pt x="676" y="439"/>
                  </a:cubicBezTo>
                  <a:cubicBezTo>
                    <a:pt x="676" y="440"/>
                    <a:pt x="676" y="441"/>
                    <a:pt x="676" y="442"/>
                  </a:cubicBezTo>
                  <a:cubicBezTo>
                    <a:pt x="676" y="443"/>
                    <a:pt x="674" y="446"/>
                    <a:pt x="674" y="448"/>
                  </a:cubicBezTo>
                  <a:cubicBezTo>
                    <a:pt x="672" y="452"/>
                    <a:pt x="671" y="457"/>
                    <a:pt x="669" y="461"/>
                  </a:cubicBezTo>
                  <a:cubicBezTo>
                    <a:pt x="670" y="463"/>
                    <a:pt x="668" y="464"/>
                    <a:pt x="667" y="465"/>
                  </a:cubicBezTo>
                  <a:cubicBezTo>
                    <a:pt x="668" y="468"/>
                    <a:pt x="665" y="470"/>
                    <a:pt x="664" y="472"/>
                  </a:cubicBezTo>
                  <a:cubicBezTo>
                    <a:pt x="663" y="474"/>
                    <a:pt x="663" y="476"/>
                    <a:pt x="663" y="478"/>
                  </a:cubicBezTo>
                  <a:cubicBezTo>
                    <a:pt x="662" y="479"/>
                    <a:pt x="660" y="481"/>
                    <a:pt x="660" y="482"/>
                  </a:cubicBezTo>
                  <a:cubicBezTo>
                    <a:pt x="659" y="485"/>
                    <a:pt x="659" y="487"/>
                    <a:pt x="657" y="488"/>
                  </a:cubicBezTo>
                  <a:cubicBezTo>
                    <a:pt x="657" y="489"/>
                    <a:pt x="657" y="490"/>
                    <a:pt x="657" y="490"/>
                  </a:cubicBezTo>
                  <a:cubicBezTo>
                    <a:pt x="656" y="491"/>
                    <a:pt x="655" y="492"/>
                    <a:pt x="655" y="494"/>
                  </a:cubicBezTo>
                  <a:cubicBezTo>
                    <a:pt x="654" y="494"/>
                    <a:pt x="653" y="494"/>
                    <a:pt x="653" y="495"/>
                  </a:cubicBezTo>
                  <a:cubicBezTo>
                    <a:pt x="653" y="496"/>
                    <a:pt x="653" y="496"/>
                    <a:pt x="652" y="497"/>
                  </a:cubicBezTo>
                  <a:cubicBezTo>
                    <a:pt x="651" y="499"/>
                    <a:pt x="650" y="501"/>
                    <a:pt x="649" y="503"/>
                  </a:cubicBezTo>
                  <a:cubicBezTo>
                    <a:pt x="648" y="505"/>
                    <a:pt x="647" y="507"/>
                    <a:pt x="646" y="509"/>
                  </a:cubicBezTo>
                  <a:cubicBezTo>
                    <a:pt x="644" y="514"/>
                    <a:pt x="639" y="517"/>
                    <a:pt x="638" y="523"/>
                  </a:cubicBezTo>
                  <a:cubicBezTo>
                    <a:pt x="634" y="526"/>
                    <a:pt x="632" y="532"/>
                    <a:pt x="628" y="535"/>
                  </a:cubicBezTo>
                  <a:cubicBezTo>
                    <a:pt x="628" y="537"/>
                    <a:pt x="626" y="539"/>
                    <a:pt x="625" y="540"/>
                  </a:cubicBezTo>
                  <a:cubicBezTo>
                    <a:pt x="622" y="545"/>
                    <a:pt x="617" y="547"/>
                    <a:pt x="615" y="553"/>
                  </a:cubicBezTo>
                  <a:cubicBezTo>
                    <a:pt x="613" y="553"/>
                    <a:pt x="613" y="555"/>
                    <a:pt x="612" y="555"/>
                  </a:cubicBezTo>
                  <a:cubicBezTo>
                    <a:pt x="612" y="557"/>
                    <a:pt x="611" y="557"/>
                    <a:pt x="611" y="558"/>
                  </a:cubicBezTo>
                  <a:cubicBezTo>
                    <a:pt x="610" y="558"/>
                    <a:pt x="610" y="558"/>
                    <a:pt x="609" y="559"/>
                  </a:cubicBezTo>
                  <a:cubicBezTo>
                    <a:pt x="608" y="562"/>
                    <a:pt x="605" y="562"/>
                    <a:pt x="605" y="566"/>
                  </a:cubicBezTo>
                  <a:cubicBezTo>
                    <a:pt x="604" y="566"/>
                    <a:pt x="603" y="567"/>
                    <a:pt x="603" y="568"/>
                  </a:cubicBezTo>
                  <a:cubicBezTo>
                    <a:pt x="601" y="568"/>
                    <a:pt x="599" y="570"/>
                    <a:pt x="598" y="572"/>
                  </a:cubicBezTo>
                  <a:cubicBezTo>
                    <a:pt x="595" y="574"/>
                    <a:pt x="593" y="577"/>
                    <a:pt x="590" y="580"/>
                  </a:cubicBezTo>
                  <a:cubicBezTo>
                    <a:pt x="589" y="581"/>
                    <a:pt x="588" y="581"/>
                    <a:pt x="587" y="583"/>
                  </a:cubicBezTo>
                  <a:cubicBezTo>
                    <a:pt x="586" y="583"/>
                    <a:pt x="586" y="584"/>
                    <a:pt x="585" y="585"/>
                  </a:cubicBezTo>
                  <a:cubicBezTo>
                    <a:pt x="584" y="585"/>
                    <a:pt x="583" y="585"/>
                    <a:pt x="583" y="586"/>
                  </a:cubicBezTo>
                  <a:cubicBezTo>
                    <a:pt x="582" y="586"/>
                    <a:pt x="582" y="587"/>
                    <a:pt x="581" y="588"/>
                  </a:cubicBezTo>
                  <a:cubicBezTo>
                    <a:pt x="580" y="588"/>
                    <a:pt x="579" y="588"/>
                    <a:pt x="579" y="589"/>
                  </a:cubicBezTo>
                  <a:cubicBezTo>
                    <a:pt x="578" y="590"/>
                    <a:pt x="578" y="592"/>
                    <a:pt x="576" y="592"/>
                  </a:cubicBezTo>
                  <a:cubicBezTo>
                    <a:pt x="574" y="595"/>
                    <a:pt x="571" y="596"/>
                    <a:pt x="568" y="598"/>
                  </a:cubicBezTo>
                  <a:cubicBezTo>
                    <a:pt x="566" y="600"/>
                    <a:pt x="565" y="602"/>
                    <a:pt x="563" y="603"/>
                  </a:cubicBezTo>
                  <a:cubicBezTo>
                    <a:pt x="560" y="605"/>
                    <a:pt x="557" y="607"/>
                    <a:pt x="555" y="610"/>
                  </a:cubicBezTo>
                  <a:cubicBezTo>
                    <a:pt x="553" y="610"/>
                    <a:pt x="552" y="611"/>
                    <a:pt x="551" y="613"/>
                  </a:cubicBezTo>
                  <a:cubicBezTo>
                    <a:pt x="550" y="613"/>
                    <a:pt x="550" y="612"/>
                    <a:pt x="549" y="612"/>
                  </a:cubicBezTo>
                  <a:cubicBezTo>
                    <a:pt x="547" y="614"/>
                    <a:pt x="546" y="615"/>
                    <a:pt x="544" y="617"/>
                  </a:cubicBezTo>
                  <a:cubicBezTo>
                    <a:pt x="542" y="617"/>
                    <a:pt x="540" y="618"/>
                    <a:pt x="539" y="619"/>
                  </a:cubicBezTo>
                  <a:cubicBezTo>
                    <a:pt x="538" y="620"/>
                    <a:pt x="537" y="621"/>
                    <a:pt x="536" y="622"/>
                  </a:cubicBezTo>
                  <a:cubicBezTo>
                    <a:pt x="535" y="623"/>
                    <a:pt x="533" y="623"/>
                    <a:pt x="532" y="625"/>
                  </a:cubicBezTo>
                  <a:cubicBezTo>
                    <a:pt x="531" y="625"/>
                    <a:pt x="531" y="625"/>
                    <a:pt x="530" y="625"/>
                  </a:cubicBezTo>
                  <a:cubicBezTo>
                    <a:pt x="528" y="627"/>
                    <a:pt x="525" y="628"/>
                    <a:pt x="523" y="629"/>
                  </a:cubicBezTo>
                  <a:cubicBezTo>
                    <a:pt x="520" y="631"/>
                    <a:pt x="518" y="633"/>
                    <a:pt x="516" y="634"/>
                  </a:cubicBezTo>
                  <a:cubicBezTo>
                    <a:pt x="513" y="635"/>
                    <a:pt x="510" y="636"/>
                    <a:pt x="508" y="637"/>
                  </a:cubicBezTo>
                  <a:cubicBezTo>
                    <a:pt x="507" y="638"/>
                    <a:pt x="507" y="637"/>
                    <a:pt x="506" y="637"/>
                  </a:cubicBezTo>
                  <a:cubicBezTo>
                    <a:pt x="505" y="638"/>
                    <a:pt x="504" y="639"/>
                    <a:pt x="503" y="640"/>
                  </a:cubicBezTo>
                  <a:cubicBezTo>
                    <a:pt x="503" y="640"/>
                    <a:pt x="503" y="640"/>
                    <a:pt x="502" y="640"/>
                  </a:cubicBezTo>
                  <a:cubicBezTo>
                    <a:pt x="500" y="641"/>
                    <a:pt x="498" y="642"/>
                    <a:pt x="497" y="644"/>
                  </a:cubicBezTo>
                  <a:cubicBezTo>
                    <a:pt x="493" y="644"/>
                    <a:pt x="491" y="646"/>
                    <a:pt x="489" y="647"/>
                  </a:cubicBezTo>
                  <a:cubicBezTo>
                    <a:pt x="483" y="647"/>
                    <a:pt x="482" y="651"/>
                    <a:pt x="476" y="650"/>
                  </a:cubicBezTo>
                  <a:cubicBezTo>
                    <a:pt x="475" y="651"/>
                    <a:pt x="474" y="654"/>
                    <a:pt x="472" y="653"/>
                  </a:cubicBezTo>
                  <a:cubicBezTo>
                    <a:pt x="469" y="655"/>
                    <a:pt x="466" y="655"/>
                    <a:pt x="463" y="656"/>
                  </a:cubicBezTo>
                  <a:cubicBezTo>
                    <a:pt x="462" y="656"/>
                    <a:pt x="461" y="657"/>
                    <a:pt x="460" y="657"/>
                  </a:cubicBezTo>
                  <a:cubicBezTo>
                    <a:pt x="460" y="658"/>
                    <a:pt x="458" y="658"/>
                    <a:pt x="457" y="658"/>
                  </a:cubicBezTo>
                  <a:cubicBezTo>
                    <a:pt x="456" y="658"/>
                    <a:pt x="455" y="659"/>
                    <a:pt x="454" y="659"/>
                  </a:cubicBezTo>
                  <a:cubicBezTo>
                    <a:pt x="453" y="660"/>
                    <a:pt x="452" y="659"/>
                    <a:pt x="451" y="660"/>
                  </a:cubicBezTo>
                  <a:cubicBezTo>
                    <a:pt x="449" y="660"/>
                    <a:pt x="447" y="662"/>
                    <a:pt x="445" y="662"/>
                  </a:cubicBezTo>
                  <a:cubicBezTo>
                    <a:pt x="444" y="663"/>
                    <a:pt x="442" y="662"/>
                    <a:pt x="441" y="663"/>
                  </a:cubicBezTo>
                  <a:cubicBezTo>
                    <a:pt x="440" y="663"/>
                    <a:pt x="439" y="664"/>
                    <a:pt x="439" y="664"/>
                  </a:cubicBezTo>
                  <a:cubicBezTo>
                    <a:pt x="437" y="665"/>
                    <a:pt x="436" y="664"/>
                    <a:pt x="435" y="665"/>
                  </a:cubicBezTo>
                  <a:cubicBezTo>
                    <a:pt x="427" y="666"/>
                    <a:pt x="419" y="668"/>
                    <a:pt x="412" y="670"/>
                  </a:cubicBezTo>
                  <a:cubicBezTo>
                    <a:pt x="408" y="671"/>
                    <a:pt x="405" y="671"/>
                    <a:pt x="401" y="672"/>
                  </a:cubicBezTo>
                  <a:cubicBezTo>
                    <a:pt x="398" y="672"/>
                    <a:pt x="396" y="673"/>
                    <a:pt x="393" y="673"/>
                  </a:cubicBezTo>
                  <a:cubicBezTo>
                    <a:pt x="388" y="674"/>
                    <a:pt x="383" y="674"/>
                    <a:pt x="378" y="674"/>
                  </a:cubicBezTo>
                  <a:cubicBezTo>
                    <a:pt x="376" y="674"/>
                    <a:pt x="375" y="675"/>
                    <a:pt x="374" y="675"/>
                  </a:cubicBezTo>
                  <a:cubicBezTo>
                    <a:pt x="369" y="675"/>
                    <a:pt x="365" y="675"/>
                    <a:pt x="360" y="675"/>
                  </a:cubicBezTo>
                  <a:cubicBezTo>
                    <a:pt x="358" y="676"/>
                    <a:pt x="356" y="676"/>
                    <a:pt x="353" y="676"/>
                  </a:cubicBezTo>
                  <a:cubicBezTo>
                    <a:pt x="348" y="676"/>
                    <a:pt x="341" y="677"/>
                    <a:pt x="336" y="675"/>
                  </a:cubicBezTo>
                  <a:cubicBezTo>
                    <a:pt x="333" y="676"/>
                    <a:pt x="330" y="675"/>
                    <a:pt x="326" y="675"/>
                  </a:cubicBezTo>
                  <a:cubicBezTo>
                    <a:pt x="321" y="675"/>
                    <a:pt x="316" y="675"/>
                    <a:pt x="313" y="674"/>
                  </a:cubicBezTo>
                  <a:cubicBezTo>
                    <a:pt x="309" y="675"/>
                    <a:pt x="302" y="673"/>
                    <a:pt x="298" y="672"/>
                  </a:cubicBezTo>
                  <a:cubicBezTo>
                    <a:pt x="296" y="672"/>
                    <a:pt x="293" y="672"/>
                    <a:pt x="290" y="672"/>
                  </a:cubicBezTo>
                  <a:cubicBezTo>
                    <a:pt x="290" y="672"/>
                    <a:pt x="289" y="671"/>
                    <a:pt x="289" y="671"/>
                  </a:cubicBezTo>
                  <a:cubicBezTo>
                    <a:pt x="286" y="670"/>
                    <a:pt x="283" y="671"/>
                    <a:pt x="280" y="670"/>
                  </a:cubicBezTo>
                  <a:cubicBezTo>
                    <a:pt x="279" y="670"/>
                    <a:pt x="278" y="669"/>
                    <a:pt x="278" y="669"/>
                  </a:cubicBezTo>
                  <a:cubicBezTo>
                    <a:pt x="276" y="669"/>
                    <a:pt x="275" y="669"/>
                    <a:pt x="274" y="669"/>
                  </a:cubicBezTo>
                  <a:cubicBezTo>
                    <a:pt x="273" y="669"/>
                    <a:pt x="271" y="668"/>
                    <a:pt x="269" y="667"/>
                  </a:cubicBezTo>
                  <a:cubicBezTo>
                    <a:pt x="268" y="667"/>
                    <a:pt x="267" y="667"/>
                    <a:pt x="266" y="667"/>
                  </a:cubicBezTo>
                  <a:cubicBezTo>
                    <a:pt x="265" y="667"/>
                    <a:pt x="264" y="666"/>
                    <a:pt x="263" y="666"/>
                  </a:cubicBezTo>
                  <a:cubicBezTo>
                    <a:pt x="261" y="665"/>
                    <a:pt x="259" y="665"/>
                    <a:pt x="257" y="665"/>
                  </a:cubicBezTo>
                  <a:cubicBezTo>
                    <a:pt x="256" y="665"/>
                    <a:pt x="255" y="663"/>
                    <a:pt x="253" y="663"/>
                  </a:cubicBezTo>
                  <a:cubicBezTo>
                    <a:pt x="253" y="663"/>
                    <a:pt x="252" y="663"/>
                    <a:pt x="251" y="663"/>
                  </a:cubicBezTo>
                  <a:cubicBezTo>
                    <a:pt x="250" y="663"/>
                    <a:pt x="250" y="662"/>
                    <a:pt x="249" y="662"/>
                  </a:cubicBezTo>
                  <a:cubicBezTo>
                    <a:pt x="247" y="661"/>
                    <a:pt x="244" y="661"/>
                    <a:pt x="241" y="660"/>
                  </a:cubicBezTo>
                  <a:cubicBezTo>
                    <a:pt x="241" y="660"/>
                    <a:pt x="240" y="659"/>
                    <a:pt x="240" y="659"/>
                  </a:cubicBezTo>
                  <a:cubicBezTo>
                    <a:pt x="239" y="659"/>
                    <a:pt x="238" y="659"/>
                    <a:pt x="237" y="659"/>
                  </a:cubicBezTo>
                  <a:cubicBezTo>
                    <a:pt x="236" y="658"/>
                    <a:pt x="235" y="658"/>
                    <a:pt x="234" y="657"/>
                  </a:cubicBezTo>
                  <a:cubicBezTo>
                    <a:pt x="234" y="657"/>
                    <a:pt x="233" y="658"/>
                    <a:pt x="232" y="657"/>
                  </a:cubicBezTo>
                  <a:cubicBezTo>
                    <a:pt x="230" y="657"/>
                    <a:pt x="230" y="654"/>
                    <a:pt x="227" y="656"/>
                  </a:cubicBezTo>
                  <a:cubicBezTo>
                    <a:pt x="227" y="655"/>
                    <a:pt x="226" y="654"/>
                    <a:pt x="226" y="654"/>
                  </a:cubicBezTo>
                  <a:cubicBezTo>
                    <a:pt x="225" y="654"/>
                    <a:pt x="225" y="655"/>
                    <a:pt x="224" y="654"/>
                  </a:cubicBezTo>
                  <a:cubicBezTo>
                    <a:pt x="222" y="652"/>
                    <a:pt x="217" y="652"/>
                    <a:pt x="214" y="651"/>
                  </a:cubicBezTo>
                  <a:cubicBezTo>
                    <a:pt x="213" y="650"/>
                    <a:pt x="213" y="650"/>
                    <a:pt x="212" y="649"/>
                  </a:cubicBezTo>
                  <a:cubicBezTo>
                    <a:pt x="211" y="649"/>
                    <a:pt x="210" y="649"/>
                    <a:pt x="208" y="649"/>
                  </a:cubicBezTo>
                  <a:cubicBezTo>
                    <a:pt x="207" y="648"/>
                    <a:pt x="205" y="647"/>
                    <a:pt x="204" y="646"/>
                  </a:cubicBezTo>
                  <a:cubicBezTo>
                    <a:pt x="202" y="645"/>
                    <a:pt x="201" y="645"/>
                    <a:pt x="199" y="644"/>
                  </a:cubicBezTo>
                  <a:cubicBezTo>
                    <a:pt x="198" y="644"/>
                    <a:pt x="197" y="643"/>
                    <a:pt x="196" y="642"/>
                  </a:cubicBezTo>
                  <a:cubicBezTo>
                    <a:pt x="193" y="642"/>
                    <a:pt x="190" y="641"/>
                    <a:pt x="189" y="639"/>
                  </a:cubicBezTo>
                  <a:cubicBezTo>
                    <a:pt x="185" y="639"/>
                    <a:pt x="182" y="635"/>
                    <a:pt x="179" y="634"/>
                  </a:cubicBezTo>
                  <a:cubicBezTo>
                    <a:pt x="176" y="632"/>
                    <a:pt x="173" y="631"/>
                    <a:pt x="170" y="630"/>
                  </a:cubicBezTo>
                  <a:cubicBezTo>
                    <a:pt x="170" y="629"/>
                    <a:pt x="169" y="629"/>
                    <a:pt x="169" y="628"/>
                  </a:cubicBezTo>
                  <a:cubicBezTo>
                    <a:pt x="163" y="626"/>
                    <a:pt x="159" y="623"/>
                    <a:pt x="154" y="620"/>
                  </a:cubicBezTo>
                  <a:cubicBezTo>
                    <a:pt x="154" y="620"/>
                    <a:pt x="153" y="619"/>
                    <a:pt x="153" y="618"/>
                  </a:cubicBezTo>
                  <a:cubicBezTo>
                    <a:pt x="149" y="618"/>
                    <a:pt x="146" y="615"/>
                    <a:pt x="144" y="612"/>
                  </a:cubicBezTo>
                  <a:cubicBezTo>
                    <a:pt x="141" y="610"/>
                    <a:pt x="137" y="609"/>
                    <a:pt x="135" y="607"/>
                  </a:cubicBezTo>
                  <a:cubicBezTo>
                    <a:pt x="133" y="605"/>
                    <a:pt x="131" y="603"/>
                    <a:pt x="128" y="602"/>
                  </a:cubicBezTo>
                  <a:cubicBezTo>
                    <a:pt x="127" y="600"/>
                    <a:pt x="124" y="597"/>
                    <a:pt x="122" y="596"/>
                  </a:cubicBezTo>
                  <a:cubicBezTo>
                    <a:pt x="120" y="594"/>
                    <a:pt x="119" y="594"/>
                    <a:pt x="118" y="592"/>
                  </a:cubicBezTo>
                  <a:cubicBezTo>
                    <a:pt x="117" y="592"/>
                    <a:pt x="116" y="592"/>
                    <a:pt x="115" y="591"/>
                  </a:cubicBezTo>
                  <a:cubicBezTo>
                    <a:pt x="114" y="590"/>
                    <a:pt x="114" y="589"/>
                    <a:pt x="113" y="588"/>
                  </a:cubicBezTo>
                  <a:cubicBezTo>
                    <a:pt x="112" y="587"/>
                    <a:pt x="110" y="586"/>
                    <a:pt x="109" y="585"/>
                  </a:cubicBezTo>
                  <a:cubicBezTo>
                    <a:pt x="108" y="584"/>
                    <a:pt x="108" y="583"/>
                    <a:pt x="107" y="583"/>
                  </a:cubicBezTo>
                  <a:cubicBezTo>
                    <a:pt x="104" y="580"/>
                    <a:pt x="100" y="577"/>
                    <a:pt x="98" y="574"/>
                  </a:cubicBezTo>
                  <a:cubicBezTo>
                    <a:pt x="94" y="571"/>
                    <a:pt x="91" y="567"/>
                    <a:pt x="87" y="563"/>
                  </a:cubicBezTo>
                  <a:cubicBezTo>
                    <a:pt x="84" y="560"/>
                    <a:pt x="82" y="557"/>
                    <a:pt x="79" y="554"/>
                  </a:cubicBezTo>
                  <a:cubicBezTo>
                    <a:pt x="75" y="547"/>
                    <a:pt x="68" y="543"/>
                    <a:pt x="65" y="535"/>
                  </a:cubicBezTo>
                  <a:cubicBezTo>
                    <a:pt x="65" y="534"/>
                    <a:pt x="64" y="534"/>
                    <a:pt x="63" y="534"/>
                  </a:cubicBezTo>
                  <a:cubicBezTo>
                    <a:pt x="63" y="532"/>
                    <a:pt x="61" y="531"/>
                    <a:pt x="60" y="529"/>
                  </a:cubicBezTo>
                  <a:cubicBezTo>
                    <a:pt x="58" y="526"/>
                    <a:pt x="56" y="522"/>
                    <a:pt x="53" y="520"/>
                  </a:cubicBezTo>
                  <a:cubicBezTo>
                    <a:pt x="54" y="517"/>
                    <a:pt x="51" y="518"/>
                    <a:pt x="51" y="515"/>
                  </a:cubicBezTo>
                  <a:cubicBezTo>
                    <a:pt x="49" y="513"/>
                    <a:pt x="48" y="511"/>
                    <a:pt x="46" y="508"/>
                  </a:cubicBezTo>
                  <a:cubicBezTo>
                    <a:pt x="43" y="504"/>
                    <a:pt x="42" y="500"/>
                    <a:pt x="39" y="496"/>
                  </a:cubicBezTo>
                  <a:cubicBezTo>
                    <a:pt x="39" y="493"/>
                    <a:pt x="37" y="492"/>
                    <a:pt x="36" y="490"/>
                  </a:cubicBezTo>
                  <a:cubicBezTo>
                    <a:pt x="34" y="486"/>
                    <a:pt x="33" y="481"/>
                    <a:pt x="30" y="478"/>
                  </a:cubicBezTo>
                  <a:cubicBezTo>
                    <a:pt x="30" y="477"/>
                    <a:pt x="30" y="477"/>
                    <a:pt x="30" y="476"/>
                  </a:cubicBezTo>
                  <a:cubicBezTo>
                    <a:pt x="30" y="475"/>
                    <a:pt x="29" y="475"/>
                    <a:pt x="28" y="473"/>
                  </a:cubicBezTo>
                  <a:cubicBezTo>
                    <a:pt x="28" y="473"/>
                    <a:pt x="29" y="472"/>
                    <a:pt x="29" y="472"/>
                  </a:cubicBezTo>
                  <a:cubicBezTo>
                    <a:pt x="28" y="471"/>
                    <a:pt x="27" y="470"/>
                    <a:pt x="26" y="470"/>
                  </a:cubicBezTo>
                  <a:cubicBezTo>
                    <a:pt x="26" y="468"/>
                    <a:pt x="26" y="466"/>
                    <a:pt x="25" y="464"/>
                  </a:cubicBezTo>
                  <a:cubicBezTo>
                    <a:pt x="24" y="463"/>
                    <a:pt x="23" y="462"/>
                    <a:pt x="23" y="461"/>
                  </a:cubicBezTo>
                  <a:cubicBezTo>
                    <a:pt x="23" y="460"/>
                    <a:pt x="23" y="459"/>
                    <a:pt x="23" y="458"/>
                  </a:cubicBezTo>
                  <a:cubicBezTo>
                    <a:pt x="22" y="455"/>
                    <a:pt x="19" y="451"/>
                    <a:pt x="18" y="449"/>
                  </a:cubicBezTo>
                  <a:cubicBezTo>
                    <a:pt x="18" y="448"/>
                    <a:pt x="18" y="447"/>
                    <a:pt x="18" y="446"/>
                  </a:cubicBezTo>
                  <a:cubicBezTo>
                    <a:pt x="18" y="445"/>
                    <a:pt x="17" y="444"/>
                    <a:pt x="17" y="443"/>
                  </a:cubicBezTo>
                  <a:cubicBezTo>
                    <a:pt x="17" y="442"/>
                    <a:pt x="17" y="441"/>
                    <a:pt x="16" y="440"/>
                  </a:cubicBezTo>
                  <a:cubicBezTo>
                    <a:pt x="16" y="439"/>
                    <a:pt x="15" y="438"/>
                    <a:pt x="15" y="437"/>
                  </a:cubicBezTo>
                  <a:cubicBezTo>
                    <a:pt x="14" y="435"/>
                    <a:pt x="14" y="433"/>
                    <a:pt x="14" y="431"/>
                  </a:cubicBezTo>
                  <a:cubicBezTo>
                    <a:pt x="13" y="430"/>
                    <a:pt x="12" y="429"/>
                    <a:pt x="12" y="428"/>
                  </a:cubicBezTo>
                  <a:cubicBezTo>
                    <a:pt x="12" y="427"/>
                    <a:pt x="12" y="426"/>
                    <a:pt x="11" y="424"/>
                  </a:cubicBezTo>
                  <a:cubicBezTo>
                    <a:pt x="11" y="424"/>
                    <a:pt x="10" y="423"/>
                    <a:pt x="10" y="422"/>
                  </a:cubicBezTo>
                  <a:cubicBezTo>
                    <a:pt x="10" y="420"/>
                    <a:pt x="10" y="419"/>
                    <a:pt x="10" y="418"/>
                  </a:cubicBezTo>
                  <a:cubicBezTo>
                    <a:pt x="10" y="416"/>
                    <a:pt x="9" y="415"/>
                    <a:pt x="9" y="414"/>
                  </a:cubicBezTo>
                  <a:cubicBezTo>
                    <a:pt x="9" y="413"/>
                    <a:pt x="9" y="412"/>
                    <a:pt x="9" y="411"/>
                  </a:cubicBezTo>
                  <a:cubicBezTo>
                    <a:pt x="8" y="411"/>
                    <a:pt x="8" y="410"/>
                    <a:pt x="7" y="409"/>
                  </a:cubicBezTo>
                  <a:cubicBezTo>
                    <a:pt x="7" y="407"/>
                    <a:pt x="7" y="405"/>
                    <a:pt x="7" y="403"/>
                  </a:cubicBezTo>
                  <a:cubicBezTo>
                    <a:pt x="7" y="402"/>
                    <a:pt x="6" y="401"/>
                    <a:pt x="6" y="401"/>
                  </a:cubicBezTo>
                  <a:cubicBezTo>
                    <a:pt x="5" y="399"/>
                    <a:pt x="6" y="397"/>
                    <a:pt x="5" y="396"/>
                  </a:cubicBezTo>
                  <a:cubicBezTo>
                    <a:pt x="5" y="394"/>
                    <a:pt x="4" y="393"/>
                    <a:pt x="5" y="391"/>
                  </a:cubicBezTo>
                  <a:cubicBezTo>
                    <a:pt x="4" y="389"/>
                    <a:pt x="4" y="386"/>
                    <a:pt x="3" y="385"/>
                  </a:cubicBezTo>
                  <a:cubicBezTo>
                    <a:pt x="3" y="380"/>
                    <a:pt x="3" y="375"/>
                    <a:pt x="2" y="369"/>
                  </a:cubicBezTo>
                  <a:cubicBezTo>
                    <a:pt x="2" y="368"/>
                    <a:pt x="1" y="367"/>
                    <a:pt x="1" y="367"/>
                  </a:cubicBezTo>
                  <a:cubicBezTo>
                    <a:pt x="1" y="366"/>
                    <a:pt x="1" y="364"/>
                    <a:pt x="1" y="363"/>
                  </a:cubicBezTo>
                  <a:cubicBezTo>
                    <a:pt x="1" y="354"/>
                    <a:pt x="0" y="344"/>
                    <a:pt x="1" y="335"/>
                  </a:cubicBezTo>
                  <a:cubicBezTo>
                    <a:pt x="1" y="331"/>
                    <a:pt x="0" y="327"/>
                    <a:pt x="0" y="323"/>
                  </a:cubicBezTo>
                  <a:cubicBezTo>
                    <a:pt x="0" y="322"/>
                    <a:pt x="1" y="321"/>
                    <a:pt x="1" y="320"/>
                  </a:cubicBezTo>
                  <a:cubicBezTo>
                    <a:pt x="2" y="318"/>
                    <a:pt x="1" y="315"/>
                    <a:pt x="1" y="313"/>
                  </a:cubicBezTo>
                  <a:cubicBezTo>
                    <a:pt x="2" y="311"/>
                    <a:pt x="2" y="309"/>
                    <a:pt x="2" y="307"/>
                  </a:cubicBezTo>
                  <a:cubicBezTo>
                    <a:pt x="3" y="304"/>
                    <a:pt x="3" y="301"/>
                    <a:pt x="3" y="298"/>
                  </a:cubicBezTo>
                  <a:cubicBezTo>
                    <a:pt x="4" y="294"/>
                    <a:pt x="4" y="289"/>
                    <a:pt x="5" y="285"/>
                  </a:cubicBezTo>
                  <a:cubicBezTo>
                    <a:pt x="5" y="284"/>
                    <a:pt x="5" y="284"/>
                    <a:pt x="5" y="283"/>
                  </a:cubicBezTo>
                  <a:cubicBezTo>
                    <a:pt x="7" y="279"/>
                    <a:pt x="6" y="275"/>
                    <a:pt x="8" y="272"/>
                  </a:cubicBezTo>
                  <a:cubicBezTo>
                    <a:pt x="8" y="271"/>
                    <a:pt x="7" y="270"/>
                    <a:pt x="7" y="268"/>
                  </a:cubicBezTo>
                  <a:cubicBezTo>
                    <a:pt x="7" y="268"/>
                    <a:pt x="8" y="267"/>
                    <a:pt x="9" y="266"/>
                  </a:cubicBezTo>
                  <a:cubicBezTo>
                    <a:pt x="9" y="265"/>
                    <a:pt x="9" y="264"/>
                    <a:pt x="9" y="263"/>
                  </a:cubicBezTo>
                  <a:cubicBezTo>
                    <a:pt x="9" y="262"/>
                    <a:pt x="10" y="261"/>
                    <a:pt x="10" y="260"/>
                  </a:cubicBezTo>
                  <a:cubicBezTo>
                    <a:pt x="10" y="259"/>
                    <a:pt x="10" y="258"/>
                    <a:pt x="10" y="257"/>
                  </a:cubicBezTo>
                  <a:cubicBezTo>
                    <a:pt x="10" y="256"/>
                    <a:pt x="11" y="255"/>
                    <a:pt x="11" y="255"/>
                  </a:cubicBezTo>
                  <a:cubicBezTo>
                    <a:pt x="13" y="251"/>
                    <a:pt x="13" y="247"/>
                    <a:pt x="14" y="243"/>
                  </a:cubicBezTo>
                  <a:cubicBezTo>
                    <a:pt x="14" y="242"/>
                    <a:pt x="15" y="240"/>
                    <a:pt x="15" y="239"/>
                  </a:cubicBezTo>
                  <a:cubicBezTo>
                    <a:pt x="16" y="237"/>
                    <a:pt x="17" y="235"/>
                    <a:pt x="18" y="234"/>
                  </a:cubicBezTo>
                  <a:cubicBezTo>
                    <a:pt x="19" y="231"/>
                    <a:pt x="19" y="228"/>
                    <a:pt x="20" y="226"/>
                  </a:cubicBezTo>
                  <a:cubicBezTo>
                    <a:pt x="20" y="225"/>
                    <a:pt x="21" y="224"/>
                    <a:pt x="21" y="223"/>
                  </a:cubicBezTo>
                  <a:cubicBezTo>
                    <a:pt x="22" y="222"/>
                    <a:pt x="21" y="221"/>
                    <a:pt x="22" y="220"/>
                  </a:cubicBezTo>
                  <a:cubicBezTo>
                    <a:pt x="22" y="218"/>
                    <a:pt x="24" y="217"/>
                    <a:pt x="25" y="215"/>
                  </a:cubicBezTo>
                  <a:cubicBezTo>
                    <a:pt x="24" y="210"/>
                    <a:pt x="28" y="209"/>
                    <a:pt x="28" y="205"/>
                  </a:cubicBezTo>
                  <a:cubicBezTo>
                    <a:pt x="30" y="204"/>
                    <a:pt x="30" y="201"/>
                    <a:pt x="32" y="200"/>
                  </a:cubicBezTo>
                  <a:cubicBezTo>
                    <a:pt x="31" y="197"/>
                    <a:pt x="33" y="196"/>
                    <a:pt x="34" y="193"/>
                  </a:cubicBezTo>
                  <a:cubicBezTo>
                    <a:pt x="34" y="192"/>
                    <a:pt x="34" y="191"/>
                    <a:pt x="34" y="190"/>
                  </a:cubicBezTo>
                  <a:cubicBezTo>
                    <a:pt x="35" y="190"/>
                    <a:pt x="36" y="189"/>
                    <a:pt x="36" y="188"/>
                  </a:cubicBezTo>
                  <a:cubicBezTo>
                    <a:pt x="37" y="188"/>
                    <a:pt x="37" y="186"/>
                    <a:pt x="37" y="186"/>
                  </a:cubicBezTo>
                  <a:cubicBezTo>
                    <a:pt x="39" y="182"/>
                    <a:pt x="42" y="180"/>
                    <a:pt x="42" y="175"/>
                  </a:cubicBezTo>
                  <a:cubicBezTo>
                    <a:pt x="44" y="173"/>
                    <a:pt x="47" y="171"/>
                    <a:pt x="47" y="167"/>
                  </a:cubicBezTo>
                  <a:cubicBezTo>
                    <a:pt x="48" y="167"/>
                    <a:pt x="49" y="166"/>
                    <a:pt x="49" y="166"/>
                  </a:cubicBezTo>
                  <a:cubicBezTo>
                    <a:pt x="50" y="163"/>
                    <a:pt x="52" y="161"/>
                    <a:pt x="53" y="159"/>
                  </a:cubicBezTo>
                  <a:cubicBezTo>
                    <a:pt x="54" y="156"/>
                    <a:pt x="56" y="153"/>
                    <a:pt x="59" y="152"/>
                  </a:cubicBezTo>
                  <a:cubicBezTo>
                    <a:pt x="59" y="149"/>
                    <a:pt x="60" y="148"/>
                    <a:pt x="62" y="147"/>
                  </a:cubicBezTo>
                  <a:cubicBezTo>
                    <a:pt x="62" y="147"/>
                    <a:pt x="61" y="146"/>
                    <a:pt x="61" y="146"/>
                  </a:cubicBezTo>
                  <a:cubicBezTo>
                    <a:pt x="62" y="145"/>
                    <a:pt x="63" y="144"/>
                    <a:pt x="63" y="142"/>
                  </a:cubicBezTo>
                  <a:cubicBezTo>
                    <a:pt x="64" y="142"/>
                    <a:pt x="65" y="140"/>
                    <a:pt x="66" y="139"/>
                  </a:cubicBezTo>
                  <a:cubicBezTo>
                    <a:pt x="67" y="136"/>
                    <a:pt x="68" y="134"/>
                    <a:pt x="71" y="133"/>
                  </a:cubicBezTo>
                  <a:cubicBezTo>
                    <a:pt x="71" y="133"/>
                    <a:pt x="71" y="133"/>
                    <a:pt x="71" y="132"/>
                  </a:cubicBezTo>
                  <a:cubicBezTo>
                    <a:pt x="73" y="131"/>
                    <a:pt x="74" y="128"/>
                    <a:pt x="76" y="127"/>
                  </a:cubicBezTo>
                  <a:cubicBezTo>
                    <a:pt x="78" y="122"/>
                    <a:pt x="83" y="120"/>
                    <a:pt x="85" y="115"/>
                  </a:cubicBezTo>
                  <a:cubicBezTo>
                    <a:pt x="88" y="112"/>
                    <a:pt x="92" y="108"/>
                    <a:pt x="95" y="104"/>
                  </a:cubicBezTo>
                  <a:cubicBezTo>
                    <a:pt x="95" y="104"/>
                    <a:pt x="96" y="104"/>
                    <a:pt x="96" y="104"/>
                  </a:cubicBezTo>
                  <a:cubicBezTo>
                    <a:pt x="98" y="100"/>
                    <a:pt x="101" y="99"/>
                    <a:pt x="104" y="96"/>
                  </a:cubicBezTo>
                  <a:cubicBezTo>
                    <a:pt x="104" y="95"/>
                    <a:pt x="105" y="95"/>
                    <a:pt x="106" y="95"/>
                  </a:cubicBezTo>
                  <a:cubicBezTo>
                    <a:pt x="107" y="93"/>
                    <a:pt x="108" y="91"/>
                    <a:pt x="110" y="90"/>
                  </a:cubicBezTo>
                  <a:cubicBezTo>
                    <a:pt x="111" y="90"/>
                    <a:pt x="111" y="89"/>
                    <a:pt x="111" y="88"/>
                  </a:cubicBezTo>
                  <a:cubicBezTo>
                    <a:pt x="115" y="86"/>
                    <a:pt x="118" y="82"/>
                    <a:pt x="122" y="79"/>
                  </a:cubicBezTo>
                  <a:cubicBezTo>
                    <a:pt x="129" y="75"/>
                    <a:pt x="133" y="68"/>
                    <a:pt x="141" y="65"/>
                  </a:cubicBezTo>
                  <a:cubicBezTo>
                    <a:pt x="142" y="65"/>
                    <a:pt x="142" y="64"/>
                    <a:pt x="142" y="63"/>
                  </a:cubicBezTo>
                  <a:cubicBezTo>
                    <a:pt x="146" y="61"/>
                    <a:pt x="150" y="59"/>
                    <a:pt x="154" y="56"/>
                  </a:cubicBezTo>
                  <a:cubicBezTo>
                    <a:pt x="155" y="56"/>
                    <a:pt x="155" y="55"/>
                    <a:pt x="156" y="55"/>
                  </a:cubicBezTo>
                  <a:cubicBezTo>
                    <a:pt x="157" y="54"/>
                    <a:pt x="158" y="54"/>
                    <a:pt x="158" y="54"/>
                  </a:cubicBezTo>
                  <a:cubicBezTo>
                    <a:pt x="159" y="53"/>
                    <a:pt x="160" y="52"/>
                    <a:pt x="161" y="51"/>
                  </a:cubicBezTo>
                  <a:cubicBezTo>
                    <a:pt x="162" y="50"/>
                    <a:pt x="164" y="50"/>
                    <a:pt x="166" y="49"/>
                  </a:cubicBezTo>
                  <a:cubicBezTo>
                    <a:pt x="167" y="48"/>
                    <a:pt x="167" y="48"/>
                    <a:pt x="168" y="47"/>
                  </a:cubicBezTo>
                  <a:cubicBezTo>
                    <a:pt x="170" y="46"/>
                    <a:pt x="173" y="45"/>
                    <a:pt x="175" y="44"/>
                  </a:cubicBezTo>
                  <a:cubicBezTo>
                    <a:pt x="176" y="44"/>
                    <a:pt x="176" y="43"/>
                    <a:pt x="177" y="42"/>
                  </a:cubicBezTo>
                  <a:cubicBezTo>
                    <a:pt x="179" y="41"/>
                    <a:pt x="182" y="41"/>
                    <a:pt x="183" y="39"/>
                  </a:cubicBezTo>
                  <a:cubicBezTo>
                    <a:pt x="185" y="38"/>
                    <a:pt x="187" y="37"/>
                    <a:pt x="189" y="36"/>
                  </a:cubicBezTo>
                  <a:cubicBezTo>
                    <a:pt x="190" y="36"/>
                    <a:pt x="191" y="35"/>
                    <a:pt x="192" y="34"/>
                  </a:cubicBezTo>
                  <a:cubicBezTo>
                    <a:pt x="192" y="34"/>
                    <a:pt x="193" y="34"/>
                    <a:pt x="194" y="34"/>
                  </a:cubicBezTo>
                  <a:cubicBezTo>
                    <a:pt x="196" y="33"/>
                    <a:pt x="197" y="32"/>
                    <a:pt x="199" y="31"/>
                  </a:cubicBezTo>
                  <a:cubicBezTo>
                    <a:pt x="201" y="30"/>
                    <a:pt x="202" y="30"/>
                    <a:pt x="204" y="29"/>
                  </a:cubicBezTo>
                  <a:cubicBezTo>
                    <a:pt x="206" y="29"/>
                    <a:pt x="207" y="28"/>
                    <a:pt x="210" y="27"/>
                  </a:cubicBezTo>
                  <a:cubicBezTo>
                    <a:pt x="214" y="26"/>
                    <a:pt x="217" y="24"/>
                    <a:pt x="221" y="23"/>
                  </a:cubicBezTo>
                  <a:cubicBezTo>
                    <a:pt x="225" y="22"/>
                    <a:pt x="228" y="19"/>
                    <a:pt x="231" y="19"/>
                  </a:cubicBezTo>
                  <a:cubicBezTo>
                    <a:pt x="231" y="19"/>
                    <a:pt x="233" y="19"/>
                    <a:pt x="234" y="19"/>
                  </a:cubicBezTo>
                  <a:cubicBezTo>
                    <a:pt x="235" y="18"/>
                    <a:pt x="236" y="17"/>
                    <a:pt x="237" y="17"/>
                  </a:cubicBezTo>
                  <a:cubicBezTo>
                    <a:pt x="238" y="16"/>
                    <a:pt x="240" y="17"/>
                    <a:pt x="241" y="16"/>
                  </a:cubicBezTo>
                  <a:cubicBezTo>
                    <a:pt x="245" y="15"/>
                    <a:pt x="250" y="13"/>
                    <a:pt x="254" y="13"/>
                  </a:cubicBezTo>
                  <a:cubicBezTo>
                    <a:pt x="258" y="12"/>
                    <a:pt x="261" y="11"/>
                    <a:pt x="264" y="9"/>
                  </a:cubicBezTo>
                  <a:cubicBezTo>
                    <a:pt x="265" y="9"/>
                    <a:pt x="268" y="10"/>
                    <a:pt x="270" y="8"/>
                  </a:cubicBezTo>
                  <a:cubicBezTo>
                    <a:pt x="272" y="8"/>
                    <a:pt x="273" y="8"/>
                    <a:pt x="274" y="7"/>
                  </a:cubicBezTo>
                  <a:cubicBezTo>
                    <a:pt x="281" y="6"/>
                    <a:pt x="288" y="5"/>
                    <a:pt x="295" y="4"/>
                  </a:cubicBezTo>
                  <a:cubicBezTo>
                    <a:pt x="297" y="4"/>
                    <a:pt x="299" y="3"/>
                    <a:pt x="300" y="3"/>
                  </a:cubicBezTo>
                  <a:cubicBezTo>
                    <a:pt x="303" y="3"/>
                    <a:pt x="305" y="3"/>
                    <a:pt x="307" y="3"/>
                  </a:cubicBezTo>
                  <a:cubicBezTo>
                    <a:pt x="309" y="2"/>
                    <a:pt x="312" y="1"/>
                    <a:pt x="314" y="1"/>
                  </a:cubicBezTo>
                  <a:cubicBezTo>
                    <a:pt x="317" y="1"/>
                    <a:pt x="320" y="2"/>
                    <a:pt x="323" y="1"/>
                  </a:cubicBezTo>
                  <a:cubicBezTo>
                    <a:pt x="323" y="1"/>
                    <a:pt x="324" y="1"/>
                    <a:pt x="325" y="0"/>
                  </a:cubicBezTo>
                  <a:cubicBezTo>
                    <a:pt x="327" y="0"/>
                    <a:pt x="328" y="1"/>
                    <a:pt x="330" y="1"/>
                  </a:cubicBezTo>
                  <a:cubicBezTo>
                    <a:pt x="330" y="1"/>
                    <a:pt x="331" y="0"/>
                    <a:pt x="332" y="0"/>
                  </a:cubicBezTo>
                  <a:cubicBezTo>
                    <a:pt x="334" y="0"/>
                    <a:pt x="336" y="1"/>
                    <a:pt x="337" y="1"/>
                  </a:cubicBezTo>
                  <a:cubicBezTo>
                    <a:pt x="339" y="1"/>
                    <a:pt x="340" y="0"/>
                    <a:pt x="341" y="0"/>
                  </a:cubicBezTo>
                  <a:cubicBezTo>
                    <a:pt x="343" y="0"/>
                    <a:pt x="344" y="0"/>
                    <a:pt x="345" y="0"/>
                  </a:cubicBezTo>
                  <a:cubicBezTo>
                    <a:pt x="346" y="0"/>
                    <a:pt x="346" y="0"/>
                    <a:pt x="347" y="0"/>
                  </a:cubicBezTo>
                  <a:cubicBezTo>
                    <a:pt x="350" y="0"/>
                    <a:pt x="353" y="1"/>
                    <a:pt x="355" y="1"/>
                  </a:cubicBezTo>
                  <a:cubicBezTo>
                    <a:pt x="356" y="1"/>
                    <a:pt x="357" y="0"/>
                    <a:pt x="358" y="0"/>
                  </a:cubicBezTo>
                  <a:cubicBezTo>
                    <a:pt x="359" y="0"/>
                    <a:pt x="359" y="1"/>
                    <a:pt x="360" y="1"/>
                  </a:cubicBezTo>
                  <a:cubicBezTo>
                    <a:pt x="365" y="2"/>
                    <a:pt x="372" y="1"/>
                    <a:pt x="378" y="1"/>
                  </a:cubicBezTo>
                  <a:cubicBezTo>
                    <a:pt x="380" y="1"/>
                    <a:pt x="383" y="2"/>
                    <a:pt x="385" y="3"/>
                  </a:cubicBezTo>
                  <a:cubicBezTo>
                    <a:pt x="386" y="3"/>
                    <a:pt x="387" y="3"/>
                    <a:pt x="388" y="3"/>
                  </a:cubicBezTo>
                  <a:cubicBezTo>
                    <a:pt x="389" y="3"/>
                    <a:pt x="390" y="3"/>
                    <a:pt x="391" y="4"/>
                  </a:cubicBezTo>
                  <a:cubicBezTo>
                    <a:pt x="393" y="4"/>
                    <a:pt x="395" y="3"/>
                    <a:pt x="396" y="4"/>
                  </a:cubicBezTo>
                  <a:cubicBezTo>
                    <a:pt x="407" y="4"/>
                    <a:pt x="414" y="7"/>
                    <a:pt x="422" y="9"/>
                  </a:cubicBezTo>
                  <a:cubicBezTo>
                    <a:pt x="423" y="9"/>
                    <a:pt x="424" y="10"/>
                    <a:pt x="425" y="10"/>
                  </a:cubicBezTo>
                  <a:cubicBezTo>
                    <a:pt x="429" y="9"/>
                    <a:pt x="435" y="11"/>
                    <a:pt x="439" y="13"/>
                  </a:cubicBezTo>
                  <a:cubicBezTo>
                    <a:pt x="443" y="14"/>
                    <a:pt x="447" y="14"/>
                    <a:pt x="450" y="16"/>
                  </a:cubicBezTo>
                  <a:cubicBezTo>
                    <a:pt x="455" y="16"/>
                    <a:pt x="460" y="18"/>
                    <a:pt x="463" y="20"/>
                  </a:cubicBezTo>
                  <a:cubicBezTo>
                    <a:pt x="472" y="22"/>
                    <a:pt x="477" y="26"/>
                    <a:pt x="486" y="28"/>
                  </a:cubicBezTo>
                  <a:cubicBezTo>
                    <a:pt x="486" y="29"/>
                    <a:pt x="487" y="30"/>
                    <a:pt x="488" y="30"/>
                  </a:cubicBezTo>
                  <a:cubicBezTo>
                    <a:pt x="495" y="31"/>
                    <a:pt x="499" y="35"/>
                    <a:pt x="505" y="37"/>
                  </a:cubicBezTo>
                  <a:cubicBezTo>
                    <a:pt x="509" y="41"/>
                    <a:pt x="515" y="43"/>
                    <a:pt x="520" y="45"/>
                  </a:cubicBezTo>
                  <a:cubicBezTo>
                    <a:pt x="522" y="46"/>
                    <a:pt x="523" y="46"/>
                    <a:pt x="524" y="48"/>
                  </a:cubicBezTo>
                  <a:cubicBezTo>
                    <a:pt x="526" y="48"/>
                    <a:pt x="526" y="49"/>
                    <a:pt x="528" y="50"/>
                  </a:cubicBezTo>
                  <a:cubicBezTo>
                    <a:pt x="528" y="50"/>
                    <a:pt x="528" y="51"/>
                    <a:pt x="528" y="51"/>
                  </a:cubicBezTo>
                  <a:close/>
                  <a:moveTo>
                    <a:pt x="543" y="78"/>
                  </a:moveTo>
                  <a:cubicBezTo>
                    <a:pt x="538" y="76"/>
                    <a:pt x="536" y="73"/>
                    <a:pt x="532" y="70"/>
                  </a:cubicBezTo>
                  <a:cubicBezTo>
                    <a:pt x="529" y="71"/>
                    <a:pt x="529" y="68"/>
                    <a:pt x="527" y="67"/>
                  </a:cubicBezTo>
                  <a:cubicBezTo>
                    <a:pt x="526" y="67"/>
                    <a:pt x="525" y="67"/>
                    <a:pt x="524" y="66"/>
                  </a:cubicBezTo>
                  <a:cubicBezTo>
                    <a:pt x="523" y="65"/>
                    <a:pt x="523" y="64"/>
                    <a:pt x="522" y="63"/>
                  </a:cubicBezTo>
                  <a:cubicBezTo>
                    <a:pt x="521" y="63"/>
                    <a:pt x="520" y="63"/>
                    <a:pt x="519" y="63"/>
                  </a:cubicBezTo>
                  <a:cubicBezTo>
                    <a:pt x="519" y="63"/>
                    <a:pt x="518" y="62"/>
                    <a:pt x="517" y="61"/>
                  </a:cubicBezTo>
                  <a:cubicBezTo>
                    <a:pt x="517" y="61"/>
                    <a:pt x="515" y="60"/>
                    <a:pt x="514" y="60"/>
                  </a:cubicBezTo>
                  <a:cubicBezTo>
                    <a:pt x="514" y="59"/>
                    <a:pt x="513" y="58"/>
                    <a:pt x="512" y="58"/>
                  </a:cubicBezTo>
                  <a:cubicBezTo>
                    <a:pt x="510" y="57"/>
                    <a:pt x="508" y="56"/>
                    <a:pt x="506" y="55"/>
                  </a:cubicBezTo>
                  <a:cubicBezTo>
                    <a:pt x="505" y="54"/>
                    <a:pt x="504" y="53"/>
                    <a:pt x="503" y="53"/>
                  </a:cubicBezTo>
                  <a:cubicBezTo>
                    <a:pt x="502" y="52"/>
                    <a:pt x="501" y="52"/>
                    <a:pt x="500" y="52"/>
                  </a:cubicBezTo>
                  <a:cubicBezTo>
                    <a:pt x="500" y="52"/>
                    <a:pt x="499" y="50"/>
                    <a:pt x="499" y="50"/>
                  </a:cubicBezTo>
                  <a:cubicBezTo>
                    <a:pt x="498" y="50"/>
                    <a:pt x="497" y="50"/>
                    <a:pt x="496" y="50"/>
                  </a:cubicBezTo>
                  <a:cubicBezTo>
                    <a:pt x="494" y="49"/>
                    <a:pt x="492" y="47"/>
                    <a:pt x="491" y="46"/>
                  </a:cubicBezTo>
                  <a:cubicBezTo>
                    <a:pt x="490" y="46"/>
                    <a:pt x="489" y="46"/>
                    <a:pt x="488" y="46"/>
                  </a:cubicBezTo>
                  <a:cubicBezTo>
                    <a:pt x="487" y="45"/>
                    <a:pt x="486" y="44"/>
                    <a:pt x="484" y="43"/>
                  </a:cubicBezTo>
                  <a:cubicBezTo>
                    <a:pt x="483" y="43"/>
                    <a:pt x="483" y="43"/>
                    <a:pt x="482" y="43"/>
                  </a:cubicBezTo>
                  <a:cubicBezTo>
                    <a:pt x="480" y="42"/>
                    <a:pt x="478" y="41"/>
                    <a:pt x="476" y="40"/>
                  </a:cubicBezTo>
                  <a:cubicBezTo>
                    <a:pt x="476" y="40"/>
                    <a:pt x="475" y="40"/>
                    <a:pt x="474" y="40"/>
                  </a:cubicBezTo>
                  <a:cubicBezTo>
                    <a:pt x="473" y="39"/>
                    <a:pt x="473" y="39"/>
                    <a:pt x="472" y="38"/>
                  </a:cubicBezTo>
                  <a:cubicBezTo>
                    <a:pt x="471" y="38"/>
                    <a:pt x="470" y="38"/>
                    <a:pt x="469" y="38"/>
                  </a:cubicBezTo>
                  <a:cubicBezTo>
                    <a:pt x="467" y="37"/>
                    <a:pt x="465" y="35"/>
                    <a:pt x="463" y="35"/>
                  </a:cubicBezTo>
                  <a:cubicBezTo>
                    <a:pt x="463" y="35"/>
                    <a:pt x="462" y="35"/>
                    <a:pt x="461" y="35"/>
                  </a:cubicBezTo>
                  <a:cubicBezTo>
                    <a:pt x="460" y="35"/>
                    <a:pt x="459" y="34"/>
                    <a:pt x="459" y="34"/>
                  </a:cubicBezTo>
                  <a:cubicBezTo>
                    <a:pt x="457" y="33"/>
                    <a:pt x="455" y="33"/>
                    <a:pt x="453" y="32"/>
                  </a:cubicBezTo>
                  <a:cubicBezTo>
                    <a:pt x="452" y="31"/>
                    <a:pt x="450" y="30"/>
                    <a:pt x="448" y="30"/>
                  </a:cubicBezTo>
                  <a:cubicBezTo>
                    <a:pt x="447" y="29"/>
                    <a:pt x="445" y="30"/>
                    <a:pt x="444" y="29"/>
                  </a:cubicBezTo>
                  <a:cubicBezTo>
                    <a:pt x="440" y="28"/>
                    <a:pt x="435" y="26"/>
                    <a:pt x="431" y="25"/>
                  </a:cubicBezTo>
                  <a:cubicBezTo>
                    <a:pt x="429" y="24"/>
                    <a:pt x="426" y="23"/>
                    <a:pt x="424" y="23"/>
                  </a:cubicBezTo>
                  <a:cubicBezTo>
                    <a:pt x="423" y="23"/>
                    <a:pt x="422" y="23"/>
                    <a:pt x="422" y="23"/>
                  </a:cubicBezTo>
                  <a:cubicBezTo>
                    <a:pt x="421" y="23"/>
                    <a:pt x="419" y="22"/>
                    <a:pt x="419" y="22"/>
                  </a:cubicBezTo>
                  <a:cubicBezTo>
                    <a:pt x="416" y="22"/>
                    <a:pt x="413" y="21"/>
                    <a:pt x="410" y="20"/>
                  </a:cubicBezTo>
                  <a:cubicBezTo>
                    <a:pt x="408" y="20"/>
                    <a:pt x="406" y="20"/>
                    <a:pt x="404" y="20"/>
                  </a:cubicBezTo>
                  <a:cubicBezTo>
                    <a:pt x="401" y="19"/>
                    <a:pt x="399" y="18"/>
                    <a:pt x="396" y="18"/>
                  </a:cubicBezTo>
                  <a:cubicBezTo>
                    <a:pt x="395" y="18"/>
                    <a:pt x="394" y="17"/>
                    <a:pt x="392" y="17"/>
                  </a:cubicBezTo>
                  <a:cubicBezTo>
                    <a:pt x="388" y="17"/>
                    <a:pt x="383" y="17"/>
                    <a:pt x="378" y="16"/>
                  </a:cubicBezTo>
                  <a:cubicBezTo>
                    <a:pt x="377" y="16"/>
                    <a:pt x="376" y="16"/>
                    <a:pt x="375" y="15"/>
                  </a:cubicBezTo>
                  <a:cubicBezTo>
                    <a:pt x="365" y="14"/>
                    <a:pt x="353" y="15"/>
                    <a:pt x="345" y="14"/>
                  </a:cubicBezTo>
                  <a:cubicBezTo>
                    <a:pt x="344" y="15"/>
                    <a:pt x="341" y="15"/>
                    <a:pt x="339" y="14"/>
                  </a:cubicBezTo>
                  <a:cubicBezTo>
                    <a:pt x="338" y="15"/>
                    <a:pt x="336" y="14"/>
                    <a:pt x="335" y="14"/>
                  </a:cubicBezTo>
                  <a:cubicBezTo>
                    <a:pt x="334" y="14"/>
                    <a:pt x="333" y="15"/>
                    <a:pt x="333" y="15"/>
                  </a:cubicBezTo>
                  <a:cubicBezTo>
                    <a:pt x="330" y="16"/>
                    <a:pt x="327" y="15"/>
                    <a:pt x="324" y="15"/>
                  </a:cubicBezTo>
                  <a:cubicBezTo>
                    <a:pt x="319" y="16"/>
                    <a:pt x="315" y="16"/>
                    <a:pt x="311" y="16"/>
                  </a:cubicBezTo>
                  <a:cubicBezTo>
                    <a:pt x="307" y="17"/>
                    <a:pt x="302" y="17"/>
                    <a:pt x="297" y="18"/>
                  </a:cubicBezTo>
                  <a:cubicBezTo>
                    <a:pt x="292" y="18"/>
                    <a:pt x="288" y="21"/>
                    <a:pt x="284" y="21"/>
                  </a:cubicBezTo>
                  <a:cubicBezTo>
                    <a:pt x="283" y="21"/>
                    <a:pt x="282" y="20"/>
                    <a:pt x="281" y="20"/>
                  </a:cubicBezTo>
                  <a:cubicBezTo>
                    <a:pt x="281" y="20"/>
                    <a:pt x="280" y="21"/>
                    <a:pt x="279" y="21"/>
                  </a:cubicBezTo>
                  <a:cubicBezTo>
                    <a:pt x="278" y="21"/>
                    <a:pt x="277" y="21"/>
                    <a:pt x="276" y="22"/>
                  </a:cubicBezTo>
                  <a:cubicBezTo>
                    <a:pt x="275" y="22"/>
                    <a:pt x="274" y="23"/>
                    <a:pt x="273" y="23"/>
                  </a:cubicBezTo>
                  <a:cubicBezTo>
                    <a:pt x="271" y="23"/>
                    <a:pt x="270" y="23"/>
                    <a:pt x="268" y="23"/>
                  </a:cubicBezTo>
                  <a:cubicBezTo>
                    <a:pt x="268" y="23"/>
                    <a:pt x="267" y="24"/>
                    <a:pt x="267" y="24"/>
                  </a:cubicBezTo>
                  <a:cubicBezTo>
                    <a:pt x="265" y="24"/>
                    <a:pt x="263" y="24"/>
                    <a:pt x="262" y="25"/>
                  </a:cubicBezTo>
                  <a:cubicBezTo>
                    <a:pt x="260" y="25"/>
                    <a:pt x="259" y="26"/>
                    <a:pt x="257" y="26"/>
                  </a:cubicBezTo>
                  <a:cubicBezTo>
                    <a:pt x="255" y="27"/>
                    <a:pt x="254" y="27"/>
                    <a:pt x="252" y="28"/>
                  </a:cubicBezTo>
                  <a:cubicBezTo>
                    <a:pt x="251" y="28"/>
                    <a:pt x="250" y="28"/>
                    <a:pt x="249" y="28"/>
                  </a:cubicBezTo>
                  <a:cubicBezTo>
                    <a:pt x="247" y="29"/>
                    <a:pt x="245" y="31"/>
                    <a:pt x="242" y="30"/>
                  </a:cubicBezTo>
                  <a:cubicBezTo>
                    <a:pt x="241" y="31"/>
                    <a:pt x="241" y="32"/>
                    <a:pt x="240" y="32"/>
                  </a:cubicBezTo>
                  <a:cubicBezTo>
                    <a:pt x="239" y="32"/>
                    <a:pt x="239" y="31"/>
                    <a:pt x="238" y="31"/>
                  </a:cubicBezTo>
                  <a:cubicBezTo>
                    <a:pt x="237" y="31"/>
                    <a:pt x="237" y="32"/>
                    <a:pt x="237" y="32"/>
                  </a:cubicBezTo>
                  <a:cubicBezTo>
                    <a:pt x="232" y="34"/>
                    <a:pt x="228" y="35"/>
                    <a:pt x="224" y="36"/>
                  </a:cubicBezTo>
                  <a:cubicBezTo>
                    <a:pt x="222" y="38"/>
                    <a:pt x="220" y="39"/>
                    <a:pt x="217" y="40"/>
                  </a:cubicBezTo>
                  <a:cubicBezTo>
                    <a:pt x="216" y="40"/>
                    <a:pt x="215" y="41"/>
                    <a:pt x="214" y="41"/>
                  </a:cubicBezTo>
                  <a:cubicBezTo>
                    <a:pt x="205" y="44"/>
                    <a:pt x="197" y="49"/>
                    <a:pt x="189" y="53"/>
                  </a:cubicBezTo>
                  <a:cubicBezTo>
                    <a:pt x="189" y="53"/>
                    <a:pt x="188" y="53"/>
                    <a:pt x="188" y="53"/>
                  </a:cubicBezTo>
                  <a:cubicBezTo>
                    <a:pt x="187" y="54"/>
                    <a:pt x="187" y="55"/>
                    <a:pt x="186" y="55"/>
                  </a:cubicBezTo>
                  <a:cubicBezTo>
                    <a:pt x="185" y="56"/>
                    <a:pt x="184" y="56"/>
                    <a:pt x="183" y="56"/>
                  </a:cubicBezTo>
                  <a:cubicBezTo>
                    <a:pt x="182" y="56"/>
                    <a:pt x="182" y="57"/>
                    <a:pt x="181" y="57"/>
                  </a:cubicBezTo>
                  <a:cubicBezTo>
                    <a:pt x="181" y="58"/>
                    <a:pt x="180" y="57"/>
                    <a:pt x="180" y="58"/>
                  </a:cubicBezTo>
                  <a:cubicBezTo>
                    <a:pt x="178" y="58"/>
                    <a:pt x="178" y="59"/>
                    <a:pt x="176" y="60"/>
                  </a:cubicBezTo>
                  <a:cubicBezTo>
                    <a:pt x="176" y="60"/>
                    <a:pt x="175" y="60"/>
                    <a:pt x="174" y="61"/>
                  </a:cubicBezTo>
                  <a:cubicBezTo>
                    <a:pt x="173" y="61"/>
                    <a:pt x="172" y="62"/>
                    <a:pt x="171" y="63"/>
                  </a:cubicBezTo>
                  <a:cubicBezTo>
                    <a:pt x="170" y="64"/>
                    <a:pt x="167" y="65"/>
                    <a:pt x="165" y="66"/>
                  </a:cubicBezTo>
                  <a:cubicBezTo>
                    <a:pt x="163" y="67"/>
                    <a:pt x="161" y="70"/>
                    <a:pt x="158" y="70"/>
                  </a:cubicBezTo>
                  <a:cubicBezTo>
                    <a:pt x="155" y="75"/>
                    <a:pt x="147" y="76"/>
                    <a:pt x="143" y="82"/>
                  </a:cubicBezTo>
                  <a:cubicBezTo>
                    <a:pt x="138" y="85"/>
                    <a:pt x="133" y="89"/>
                    <a:pt x="129" y="93"/>
                  </a:cubicBezTo>
                  <a:cubicBezTo>
                    <a:pt x="127" y="94"/>
                    <a:pt x="125" y="95"/>
                    <a:pt x="124" y="97"/>
                  </a:cubicBezTo>
                  <a:cubicBezTo>
                    <a:pt x="124" y="98"/>
                    <a:pt x="123" y="99"/>
                    <a:pt x="123" y="99"/>
                  </a:cubicBezTo>
                  <a:cubicBezTo>
                    <a:pt x="122" y="99"/>
                    <a:pt x="122" y="100"/>
                    <a:pt x="121" y="100"/>
                  </a:cubicBezTo>
                  <a:cubicBezTo>
                    <a:pt x="120" y="101"/>
                    <a:pt x="119" y="103"/>
                    <a:pt x="118" y="104"/>
                  </a:cubicBezTo>
                  <a:cubicBezTo>
                    <a:pt x="117" y="104"/>
                    <a:pt x="116" y="105"/>
                    <a:pt x="115" y="106"/>
                  </a:cubicBezTo>
                  <a:cubicBezTo>
                    <a:pt x="112" y="108"/>
                    <a:pt x="110" y="111"/>
                    <a:pt x="107" y="114"/>
                  </a:cubicBezTo>
                  <a:cubicBezTo>
                    <a:pt x="107" y="114"/>
                    <a:pt x="106" y="114"/>
                    <a:pt x="105" y="115"/>
                  </a:cubicBezTo>
                  <a:cubicBezTo>
                    <a:pt x="105" y="117"/>
                    <a:pt x="102" y="119"/>
                    <a:pt x="101" y="121"/>
                  </a:cubicBezTo>
                  <a:cubicBezTo>
                    <a:pt x="99" y="121"/>
                    <a:pt x="99" y="122"/>
                    <a:pt x="97" y="122"/>
                  </a:cubicBezTo>
                  <a:cubicBezTo>
                    <a:pt x="96" y="125"/>
                    <a:pt x="94" y="128"/>
                    <a:pt x="92" y="129"/>
                  </a:cubicBezTo>
                  <a:cubicBezTo>
                    <a:pt x="88" y="135"/>
                    <a:pt x="84" y="140"/>
                    <a:pt x="80" y="145"/>
                  </a:cubicBezTo>
                  <a:cubicBezTo>
                    <a:pt x="79" y="146"/>
                    <a:pt x="78" y="148"/>
                    <a:pt x="77" y="149"/>
                  </a:cubicBezTo>
                  <a:cubicBezTo>
                    <a:pt x="75" y="155"/>
                    <a:pt x="70" y="157"/>
                    <a:pt x="69" y="163"/>
                  </a:cubicBezTo>
                  <a:cubicBezTo>
                    <a:pt x="68" y="163"/>
                    <a:pt x="67" y="164"/>
                    <a:pt x="67" y="164"/>
                  </a:cubicBezTo>
                  <a:cubicBezTo>
                    <a:pt x="66" y="168"/>
                    <a:pt x="64" y="169"/>
                    <a:pt x="62" y="172"/>
                  </a:cubicBezTo>
                  <a:cubicBezTo>
                    <a:pt x="60" y="179"/>
                    <a:pt x="56" y="183"/>
                    <a:pt x="53" y="189"/>
                  </a:cubicBezTo>
                  <a:cubicBezTo>
                    <a:pt x="53" y="195"/>
                    <a:pt x="48" y="196"/>
                    <a:pt x="47" y="201"/>
                  </a:cubicBezTo>
                  <a:cubicBezTo>
                    <a:pt x="47" y="202"/>
                    <a:pt x="46" y="203"/>
                    <a:pt x="45" y="203"/>
                  </a:cubicBezTo>
                  <a:cubicBezTo>
                    <a:pt x="45" y="207"/>
                    <a:pt x="43" y="209"/>
                    <a:pt x="42" y="213"/>
                  </a:cubicBezTo>
                  <a:cubicBezTo>
                    <a:pt x="41" y="217"/>
                    <a:pt x="39" y="221"/>
                    <a:pt x="38" y="224"/>
                  </a:cubicBezTo>
                  <a:cubicBezTo>
                    <a:pt x="37" y="227"/>
                    <a:pt x="37" y="229"/>
                    <a:pt x="35" y="231"/>
                  </a:cubicBezTo>
                  <a:cubicBezTo>
                    <a:pt x="36" y="234"/>
                    <a:pt x="32" y="234"/>
                    <a:pt x="33" y="237"/>
                  </a:cubicBezTo>
                  <a:cubicBezTo>
                    <a:pt x="31" y="241"/>
                    <a:pt x="31" y="245"/>
                    <a:pt x="30" y="249"/>
                  </a:cubicBezTo>
                  <a:cubicBezTo>
                    <a:pt x="29" y="252"/>
                    <a:pt x="27" y="254"/>
                    <a:pt x="26" y="257"/>
                  </a:cubicBezTo>
                  <a:cubicBezTo>
                    <a:pt x="26" y="258"/>
                    <a:pt x="26" y="259"/>
                    <a:pt x="26" y="260"/>
                  </a:cubicBezTo>
                  <a:cubicBezTo>
                    <a:pt x="26" y="260"/>
                    <a:pt x="25" y="261"/>
                    <a:pt x="25" y="262"/>
                  </a:cubicBezTo>
                  <a:cubicBezTo>
                    <a:pt x="24" y="264"/>
                    <a:pt x="25" y="267"/>
                    <a:pt x="24" y="270"/>
                  </a:cubicBezTo>
                  <a:cubicBezTo>
                    <a:pt x="23" y="274"/>
                    <a:pt x="22" y="278"/>
                    <a:pt x="21" y="282"/>
                  </a:cubicBezTo>
                  <a:cubicBezTo>
                    <a:pt x="21" y="283"/>
                    <a:pt x="22" y="285"/>
                    <a:pt x="21" y="287"/>
                  </a:cubicBezTo>
                  <a:cubicBezTo>
                    <a:pt x="21" y="289"/>
                    <a:pt x="20" y="293"/>
                    <a:pt x="20" y="296"/>
                  </a:cubicBezTo>
                  <a:cubicBezTo>
                    <a:pt x="19" y="299"/>
                    <a:pt x="19" y="301"/>
                    <a:pt x="18" y="304"/>
                  </a:cubicBezTo>
                  <a:cubicBezTo>
                    <a:pt x="18" y="305"/>
                    <a:pt x="18" y="306"/>
                    <a:pt x="18" y="308"/>
                  </a:cubicBezTo>
                  <a:cubicBezTo>
                    <a:pt x="18" y="310"/>
                    <a:pt x="17" y="312"/>
                    <a:pt x="17" y="314"/>
                  </a:cubicBezTo>
                  <a:cubicBezTo>
                    <a:pt x="16" y="318"/>
                    <a:pt x="17" y="321"/>
                    <a:pt x="17" y="324"/>
                  </a:cubicBezTo>
                  <a:cubicBezTo>
                    <a:pt x="16" y="327"/>
                    <a:pt x="17" y="330"/>
                    <a:pt x="17" y="333"/>
                  </a:cubicBezTo>
                  <a:cubicBezTo>
                    <a:pt x="16" y="338"/>
                    <a:pt x="17" y="341"/>
                    <a:pt x="17" y="345"/>
                  </a:cubicBezTo>
                  <a:cubicBezTo>
                    <a:pt x="16" y="347"/>
                    <a:pt x="17" y="350"/>
                    <a:pt x="17" y="352"/>
                  </a:cubicBezTo>
                  <a:cubicBezTo>
                    <a:pt x="17" y="355"/>
                    <a:pt x="17" y="358"/>
                    <a:pt x="17" y="360"/>
                  </a:cubicBezTo>
                  <a:cubicBezTo>
                    <a:pt x="17" y="361"/>
                    <a:pt x="18" y="362"/>
                    <a:pt x="18" y="362"/>
                  </a:cubicBezTo>
                  <a:cubicBezTo>
                    <a:pt x="17" y="367"/>
                    <a:pt x="18" y="370"/>
                    <a:pt x="18" y="374"/>
                  </a:cubicBezTo>
                  <a:cubicBezTo>
                    <a:pt x="18" y="376"/>
                    <a:pt x="19" y="378"/>
                    <a:pt x="19" y="379"/>
                  </a:cubicBezTo>
                  <a:cubicBezTo>
                    <a:pt x="19" y="382"/>
                    <a:pt x="20" y="383"/>
                    <a:pt x="20" y="384"/>
                  </a:cubicBezTo>
                  <a:cubicBezTo>
                    <a:pt x="20" y="385"/>
                    <a:pt x="20" y="387"/>
                    <a:pt x="20" y="388"/>
                  </a:cubicBezTo>
                  <a:cubicBezTo>
                    <a:pt x="20" y="389"/>
                    <a:pt x="21" y="391"/>
                    <a:pt x="21" y="392"/>
                  </a:cubicBezTo>
                  <a:cubicBezTo>
                    <a:pt x="22" y="395"/>
                    <a:pt x="22" y="398"/>
                    <a:pt x="22" y="400"/>
                  </a:cubicBezTo>
                  <a:cubicBezTo>
                    <a:pt x="23" y="401"/>
                    <a:pt x="23" y="402"/>
                    <a:pt x="23" y="402"/>
                  </a:cubicBezTo>
                  <a:cubicBezTo>
                    <a:pt x="24" y="405"/>
                    <a:pt x="23" y="408"/>
                    <a:pt x="24" y="410"/>
                  </a:cubicBezTo>
                  <a:cubicBezTo>
                    <a:pt x="24" y="411"/>
                    <a:pt x="25" y="412"/>
                    <a:pt x="25" y="413"/>
                  </a:cubicBezTo>
                  <a:cubicBezTo>
                    <a:pt x="26" y="416"/>
                    <a:pt x="27" y="418"/>
                    <a:pt x="27" y="421"/>
                  </a:cubicBezTo>
                  <a:cubicBezTo>
                    <a:pt x="28" y="422"/>
                    <a:pt x="27" y="423"/>
                    <a:pt x="28" y="424"/>
                  </a:cubicBezTo>
                  <a:cubicBezTo>
                    <a:pt x="28" y="424"/>
                    <a:pt x="29" y="425"/>
                    <a:pt x="29" y="426"/>
                  </a:cubicBezTo>
                  <a:cubicBezTo>
                    <a:pt x="30" y="429"/>
                    <a:pt x="31" y="434"/>
                    <a:pt x="32" y="437"/>
                  </a:cubicBezTo>
                  <a:cubicBezTo>
                    <a:pt x="33" y="438"/>
                    <a:pt x="34" y="439"/>
                    <a:pt x="34" y="440"/>
                  </a:cubicBezTo>
                  <a:cubicBezTo>
                    <a:pt x="34" y="443"/>
                    <a:pt x="35" y="444"/>
                    <a:pt x="35" y="446"/>
                  </a:cubicBezTo>
                  <a:cubicBezTo>
                    <a:pt x="35" y="447"/>
                    <a:pt x="35" y="447"/>
                    <a:pt x="35" y="448"/>
                  </a:cubicBezTo>
                  <a:cubicBezTo>
                    <a:pt x="36" y="449"/>
                    <a:pt x="37" y="450"/>
                    <a:pt x="37" y="451"/>
                  </a:cubicBezTo>
                  <a:cubicBezTo>
                    <a:pt x="37" y="452"/>
                    <a:pt x="37" y="453"/>
                    <a:pt x="37" y="454"/>
                  </a:cubicBezTo>
                  <a:cubicBezTo>
                    <a:pt x="38" y="456"/>
                    <a:pt x="41" y="459"/>
                    <a:pt x="41" y="462"/>
                  </a:cubicBezTo>
                  <a:cubicBezTo>
                    <a:pt x="43" y="464"/>
                    <a:pt x="42" y="466"/>
                    <a:pt x="43" y="468"/>
                  </a:cubicBezTo>
                  <a:cubicBezTo>
                    <a:pt x="43" y="470"/>
                    <a:pt x="46" y="471"/>
                    <a:pt x="46" y="473"/>
                  </a:cubicBezTo>
                  <a:cubicBezTo>
                    <a:pt x="46" y="474"/>
                    <a:pt x="45" y="474"/>
                    <a:pt x="45" y="475"/>
                  </a:cubicBezTo>
                  <a:cubicBezTo>
                    <a:pt x="47" y="477"/>
                    <a:pt x="51" y="479"/>
                    <a:pt x="51" y="483"/>
                  </a:cubicBezTo>
                  <a:cubicBezTo>
                    <a:pt x="52" y="484"/>
                    <a:pt x="51" y="485"/>
                    <a:pt x="51" y="486"/>
                  </a:cubicBezTo>
                  <a:cubicBezTo>
                    <a:pt x="52" y="489"/>
                    <a:pt x="55" y="492"/>
                    <a:pt x="57" y="495"/>
                  </a:cubicBezTo>
                  <a:cubicBezTo>
                    <a:pt x="58" y="497"/>
                    <a:pt x="60" y="499"/>
                    <a:pt x="61" y="501"/>
                  </a:cubicBezTo>
                  <a:cubicBezTo>
                    <a:pt x="61" y="503"/>
                    <a:pt x="62" y="504"/>
                    <a:pt x="63" y="505"/>
                  </a:cubicBezTo>
                  <a:cubicBezTo>
                    <a:pt x="63" y="506"/>
                    <a:pt x="63" y="506"/>
                    <a:pt x="63" y="507"/>
                  </a:cubicBezTo>
                  <a:cubicBezTo>
                    <a:pt x="64" y="508"/>
                    <a:pt x="66" y="509"/>
                    <a:pt x="66" y="511"/>
                  </a:cubicBezTo>
                  <a:cubicBezTo>
                    <a:pt x="68" y="513"/>
                    <a:pt x="68" y="516"/>
                    <a:pt x="70" y="517"/>
                  </a:cubicBezTo>
                  <a:cubicBezTo>
                    <a:pt x="71" y="518"/>
                    <a:pt x="71" y="518"/>
                    <a:pt x="71" y="519"/>
                  </a:cubicBezTo>
                  <a:cubicBezTo>
                    <a:pt x="74" y="522"/>
                    <a:pt x="77" y="526"/>
                    <a:pt x="79" y="529"/>
                  </a:cubicBezTo>
                  <a:cubicBezTo>
                    <a:pt x="80" y="530"/>
                    <a:pt x="81" y="532"/>
                    <a:pt x="82" y="533"/>
                  </a:cubicBezTo>
                  <a:cubicBezTo>
                    <a:pt x="83" y="535"/>
                    <a:pt x="85" y="536"/>
                    <a:pt x="85" y="538"/>
                  </a:cubicBezTo>
                  <a:cubicBezTo>
                    <a:pt x="86" y="539"/>
                    <a:pt x="87" y="539"/>
                    <a:pt x="88" y="540"/>
                  </a:cubicBezTo>
                  <a:cubicBezTo>
                    <a:pt x="88" y="541"/>
                    <a:pt x="88" y="541"/>
                    <a:pt x="88" y="542"/>
                  </a:cubicBezTo>
                  <a:cubicBezTo>
                    <a:pt x="91" y="543"/>
                    <a:pt x="92" y="546"/>
                    <a:pt x="93" y="548"/>
                  </a:cubicBezTo>
                  <a:cubicBezTo>
                    <a:pt x="94" y="548"/>
                    <a:pt x="95" y="548"/>
                    <a:pt x="95" y="549"/>
                  </a:cubicBezTo>
                  <a:cubicBezTo>
                    <a:pt x="96" y="549"/>
                    <a:pt x="96" y="550"/>
                    <a:pt x="97" y="551"/>
                  </a:cubicBezTo>
                  <a:cubicBezTo>
                    <a:pt x="99" y="553"/>
                    <a:pt x="101" y="554"/>
                    <a:pt x="102" y="557"/>
                  </a:cubicBezTo>
                  <a:cubicBezTo>
                    <a:pt x="102" y="557"/>
                    <a:pt x="102" y="558"/>
                    <a:pt x="102" y="558"/>
                  </a:cubicBezTo>
                  <a:cubicBezTo>
                    <a:pt x="107" y="562"/>
                    <a:pt x="114" y="565"/>
                    <a:pt x="117" y="572"/>
                  </a:cubicBezTo>
                  <a:cubicBezTo>
                    <a:pt x="122" y="575"/>
                    <a:pt x="126" y="580"/>
                    <a:pt x="130" y="584"/>
                  </a:cubicBezTo>
                  <a:cubicBezTo>
                    <a:pt x="132" y="586"/>
                    <a:pt x="135" y="586"/>
                    <a:pt x="136" y="589"/>
                  </a:cubicBezTo>
                  <a:cubicBezTo>
                    <a:pt x="139" y="589"/>
                    <a:pt x="139" y="591"/>
                    <a:pt x="140" y="593"/>
                  </a:cubicBezTo>
                  <a:cubicBezTo>
                    <a:pt x="145" y="593"/>
                    <a:pt x="146" y="597"/>
                    <a:pt x="150" y="598"/>
                  </a:cubicBezTo>
                  <a:cubicBezTo>
                    <a:pt x="150" y="599"/>
                    <a:pt x="150" y="599"/>
                    <a:pt x="150" y="600"/>
                  </a:cubicBezTo>
                  <a:cubicBezTo>
                    <a:pt x="153" y="599"/>
                    <a:pt x="152" y="602"/>
                    <a:pt x="155" y="601"/>
                  </a:cubicBezTo>
                  <a:cubicBezTo>
                    <a:pt x="155" y="602"/>
                    <a:pt x="156" y="603"/>
                    <a:pt x="156" y="604"/>
                  </a:cubicBezTo>
                  <a:cubicBezTo>
                    <a:pt x="158" y="604"/>
                    <a:pt x="158" y="604"/>
                    <a:pt x="159" y="604"/>
                  </a:cubicBezTo>
                  <a:cubicBezTo>
                    <a:pt x="160" y="608"/>
                    <a:pt x="165" y="608"/>
                    <a:pt x="167" y="610"/>
                  </a:cubicBezTo>
                  <a:cubicBezTo>
                    <a:pt x="168" y="611"/>
                    <a:pt x="169" y="610"/>
                    <a:pt x="169" y="611"/>
                  </a:cubicBezTo>
                  <a:cubicBezTo>
                    <a:pt x="170" y="612"/>
                    <a:pt x="171" y="614"/>
                    <a:pt x="174" y="614"/>
                  </a:cubicBezTo>
                  <a:cubicBezTo>
                    <a:pt x="175" y="615"/>
                    <a:pt x="176" y="616"/>
                    <a:pt x="177" y="617"/>
                  </a:cubicBezTo>
                  <a:cubicBezTo>
                    <a:pt x="179" y="617"/>
                    <a:pt x="180" y="618"/>
                    <a:pt x="181" y="619"/>
                  </a:cubicBezTo>
                  <a:cubicBezTo>
                    <a:pt x="182" y="619"/>
                    <a:pt x="183" y="619"/>
                    <a:pt x="184" y="620"/>
                  </a:cubicBezTo>
                  <a:cubicBezTo>
                    <a:pt x="185" y="620"/>
                    <a:pt x="186" y="622"/>
                    <a:pt x="187" y="622"/>
                  </a:cubicBezTo>
                  <a:cubicBezTo>
                    <a:pt x="188" y="623"/>
                    <a:pt x="189" y="623"/>
                    <a:pt x="190" y="623"/>
                  </a:cubicBezTo>
                  <a:cubicBezTo>
                    <a:pt x="190" y="623"/>
                    <a:pt x="191" y="625"/>
                    <a:pt x="192" y="625"/>
                  </a:cubicBezTo>
                  <a:cubicBezTo>
                    <a:pt x="192" y="625"/>
                    <a:pt x="193" y="625"/>
                    <a:pt x="194" y="625"/>
                  </a:cubicBezTo>
                  <a:cubicBezTo>
                    <a:pt x="195" y="626"/>
                    <a:pt x="195" y="627"/>
                    <a:pt x="196" y="627"/>
                  </a:cubicBezTo>
                  <a:cubicBezTo>
                    <a:pt x="197" y="627"/>
                    <a:pt x="198" y="627"/>
                    <a:pt x="198" y="627"/>
                  </a:cubicBezTo>
                  <a:cubicBezTo>
                    <a:pt x="202" y="628"/>
                    <a:pt x="206" y="630"/>
                    <a:pt x="209" y="632"/>
                  </a:cubicBezTo>
                  <a:cubicBezTo>
                    <a:pt x="210" y="632"/>
                    <a:pt x="212" y="633"/>
                    <a:pt x="213" y="633"/>
                  </a:cubicBezTo>
                  <a:cubicBezTo>
                    <a:pt x="214" y="634"/>
                    <a:pt x="214" y="635"/>
                    <a:pt x="215" y="635"/>
                  </a:cubicBezTo>
                  <a:cubicBezTo>
                    <a:pt x="216" y="636"/>
                    <a:pt x="218" y="636"/>
                    <a:pt x="219" y="636"/>
                  </a:cubicBezTo>
                  <a:cubicBezTo>
                    <a:pt x="222" y="637"/>
                    <a:pt x="224" y="639"/>
                    <a:pt x="227" y="640"/>
                  </a:cubicBezTo>
                  <a:cubicBezTo>
                    <a:pt x="227" y="641"/>
                    <a:pt x="228" y="640"/>
                    <a:pt x="229" y="641"/>
                  </a:cubicBezTo>
                  <a:cubicBezTo>
                    <a:pt x="230" y="641"/>
                    <a:pt x="230" y="642"/>
                    <a:pt x="231" y="642"/>
                  </a:cubicBezTo>
                  <a:cubicBezTo>
                    <a:pt x="232" y="642"/>
                    <a:pt x="233" y="642"/>
                    <a:pt x="234" y="643"/>
                  </a:cubicBezTo>
                  <a:cubicBezTo>
                    <a:pt x="235" y="643"/>
                    <a:pt x="236" y="644"/>
                    <a:pt x="237" y="644"/>
                  </a:cubicBezTo>
                  <a:cubicBezTo>
                    <a:pt x="238" y="644"/>
                    <a:pt x="239" y="644"/>
                    <a:pt x="240" y="644"/>
                  </a:cubicBezTo>
                  <a:cubicBezTo>
                    <a:pt x="240" y="644"/>
                    <a:pt x="241" y="645"/>
                    <a:pt x="242" y="645"/>
                  </a:cubicBezTo>
                  <a:cubicBezTo>
                    <a:pt x="243" y="646"/>
                    <a:pt x="244" y="645"/>
                    <a:pt x="245" y="646"/>
                  </a:cubicBezTo>
                  <a:cubicBezTo>
                    <a:pt x="246" y="646"/>
                    <a:pt x="248" y="647"/>
                    <a:pt x="249" y="648"/>
                  </a:cubicBezTo>
                  <a:cubicBezTo>
                    <a:pt x="251" y="648"/>
                    <a:pt x="253" y="648"/>
                    <a:pt x="255" y="649"/>
                  </a:cubicBezTo>
                  <a:cubicBezTo>
                    <a:pt x="260" y="650"/>
                    <a:pt x="266" y="653"/>
                    <a:pt x="271" y="653"/>
                  </a:cubicBezTo>
                  <a:cubicBezTo>
                    <a:pt x="275" y="654"/>
                    <a:pt x="279" y="653"/>
                    <a:pt x="282" y="655"/>
                  </a:cubicBezTo>
                  <a:cubicBezTo>
                    <a:pt x="283" y="655"/>
                    <a:pt x="283" y="656"/>
                    <a:pt x="284" y="656"/>
                  </a:cubicBezTo>
                  <a:cubicBezTo>
                    <a:pt x="286" y="656"/>
                    <a:pt x="288" y="656"/>
                    <a:pt x="289" y="656"/>
                  </a:cubicBezTo>
                  <a:cubicBezTo>
                    <a:pt x="291" y="656"/>
                    <a:pt x="292" y="657"/>
                    <a:pt x="293" y="657"/>
                  </a:cubicBezTo>
                  <a:cubicBezTo>
                    <a:pt x="296" y="658"/>
                    <a:pt x="299" y="658"/>
                    <a:pt x="302" y="658"/>
                  </a:cubicBezTo>
                  <a:cubicBezTo>
                    <a:pt x="304" y="658"/>
                    <a:pt x="307" y="659"/>
                    <a:pt x="309" y="659"/>
                  </a:cubicBezTo>
                  <a:cubicBezTo>
                    <a:pt x="313" y="660"/>
                    <a:pt x="317" y="660"/>
                    <a:pt x="320" y="660"/>
                  </a:cubicBezTo>
                  <a:cubicBezTo>
                    <a:pt x="326" y="661"/>
                    <a:pt x="334" y="661"/>
                    <a:pt x="340" y="661"/>
                  </a:cubicBezTo>
                  <a:cubicBezTo>
                    <a:pt x="341" y="661"/>
                    <a:pt x="342" y="662"/>
                    <a:pt x="343" y="662"/>
                  </a:cubicBezTo>
                  <a:cubicBezTo>
                    <a:pt x="345" y="662"/>
                    <a:pt x="348" y="661"/>
                    <a:pt x="351" y="661"/>
                  </a:cubicBezTo>
                  <a:cubicBezTo>
                    <a:pt x="351" y="661"/>
                    <a:pt x="352" y="662"/>
                    <a:pt x="353" y="662"/>
                  </a:cubicBezTo>
                  <a:cubicBezTo>
                    <a:pt x="355" y="662"/>
                    <a:pt x="357" y="661"/>
                    <a:pt x="359" y="661"/>
                  </a:cubicBezTo>
                  <a:cubicBezTo>
                    <a:pt x="363" y="661"/>
                    <a:pt x="369" y="661"/>
                    <a:pt x="372" y="661"/>
                  </a:cubicBezTo>
                  <a:cubicBezTo>
                    <a:pt x="373" y="661"/>
                    <a:pt x="374" y="660"/>
                    <a:pt x="375" y="660"/>
                  </a:cubicBezTo>
                  <a:cubicBezTo>
                    <a:pt x="376" y="660"/>
                    <a:pt x="377" y="660"/>
                    <a:pt x="377" y="660"/>
                  </a:cubicBezTo>
                  <a:cubicBezTo>
                    <a:pt x="378" y="660"/>
                    <a:pt x="379" y="660"/>
                    <a:pt x="380" y="659"/>
                  </a:cubicBezTo>
                  <a:cubicBezTo>
                    <a:pt x="382" y="659"/>
                    <a:pt x="384" y="660"/>
                    <a:pt x="386" y="659"/>
                  </a:cubicBezTo>
                  <a:cubicBezTo>
                    <a:pt x="387" y="659"/>
                    <a:pt x="388" y="658"/>
                    <a:pt x="389" y="658"/>
                  </a:cubicBezTo>
                  <a:cubicBezTo>
                    <a:pt x="391" y="658"/>
                    <a:pt x="392" y="659"/>
                    <a:pt x="393" y="659"/>
                  </a:cubicBezTo>
                  <a:cubicBezTo>
                    <a:pt x="394" y="659"/>
                    <a:pt x="395" y="658"/>
                    <a:pt x="396" y="658"/>
                  </a:cubicBezTo>
                  <a:cubicBezTo>
                    <a:pt x="397" y="658"/>
                    <a:pt x="399" y="658"/>
                    <a:pt x="401" y="657"/>
                  </a:cubicBezTo>
                  <a:cubicBezTo>
                    <a:pt x="402" y="657"/>
                    <a:pt x="402" y="657"/>
                    <a:pt x="402" y="657"/>
                  </a:cubicBezTo>
                  <a:cubicBezTo>
                    <a:pt x="409" y="655"/>
                    <a:pt x="416" y="655"/>
                    <a:pt x="423" y="653"/>
                  </a:cubicBezTo>
                  <a:cubicBezTo>
                    <a:pt x="423" y="653"/>
                    <a:pt x="424" y="652"/>
                    <a:pt x="425" y="652"/>
                  </a:cubicBezTo>
                  <a:cubicBezTo>
                    <a:pt x="426" y="652"/>
                    <a:pt x="426" y="652"/>
                    <a:pt x="427" y="652"/>
                  </a:cubicBezTo>
                  <a:cubicBezTo>
                    <a:pt x="428" y="652"/>
                    <a:pt x="429" y="651"/>
                    <a:pt x="430" y="651"/>
                  </a:cubicBezTo>
                  <a:cubicBezTo>
                    <a:pt x="431" y="650"/>
                    <a:pt x="432" y="651"/>
                    <a:pt x="433" y="650"/>
                  </a:cubicBezTo>
                  <a:cubicBezTo>
                    <a:pt x="434" y="650"/>
                    <a:pt x="435" y="649"/>
                    <a:pt x="436" y="649"/>
                  </a:cubicBezTo>
                  <a:cubicBezTo>
                    <a:pt x="436" y="649"/>
                    <a:pt x="437" y="649"/>
                    <a:pt x="438" y="649"/>
                  </a:cubicBezTo>
                  <a:cubicBezTo>
                    <a:pt x="442" y="648"/>
                    <a:pt x="445" y="645"/>
                    <a:pt x="448" y="647"/>
                  </a:cubicBezTo>
                  <a:cubicBezTo>
                    <a:pt x="450" y="646"/>
                    <a:pt x="452" y="645"/>
                    <a:pt x="453" y="644"/>
                  </a:cubicBezTo>
                  <a:cubicBezTo>
                    <a:pt x="460" y="643"/>
                    <a:pt x="465" y="639"/>
                    <a:pt x="471" y="639"/>
                  </a:cubicBezTo>
                  <a:cubicBezTo>
                    <a:pt x="476" y="636"/>
                    <a:pt x="482" y="635"/>
                    <a:pt x="486" y="632"/>
                  </a:cubicBezTo>
                  <a:cubicBezTo>
                    <a:pt x="492" y="630"/>
                    <a:pt x="496" y="627"/>
                    <a:pt x="502" y="625"/>
                  </a:cubicBezTo>
                  <a:cubicBezTo>
                    <a:pt x="502" y="624"/>
                    <a:pt x="503" y="623"/>
                    <a:pt x="503" y="623"/>
                  </a:cubicBezTo>
                  <a:cubicBezTo>
                    <a:pt x="504" y="623"/>
                    <a:pt x="505" y="623"/>
                    <a:pt x="505" y="623"/>
                  </a:cubicBezTo>
                  <a:cubicBezTo>
                    <a:pt x="507" y="621"/>
                    <a:pt x="509" y="621"/>
                    <a:pt x="511" y="620"/>
                  </a:cubicBezTo>
                  <a:cubicBezTo>
                    <a:pt x="514" y="619"/>
                    <a:pt x="515" y="615"/>
                    <a:pt x="519" y="616"/>
                  </a:cubicBezTo>
                  <a:cubicBezTo>
                    <a:pt x="520" y="616"/>
                    <a:pt x="520" y="614"/>
                    <a:pt x="521" y="614"/>
                  </a:cubicBezTo>
                  <a:cubicBezTo>
                    <a:pt x="523" y="614"/>
                    <a:pt x="523" y="612"/>
                    <a:pt x="525" y="612"/>
                  </a:cubicBezTo>
                  <a:cubicBezTo>
                    <a:pt x="529" y="608"/>
                    <a:pt x="536" y="605"/>
                    <a:pt x="541" y="602"/>
                  </a:cubicBezTo>
                  <a:cubicBezTo>
                    <a:pt x="541" y="601"/>
                    <a:pt x="542" y="601"/>
                    <a:pt x="542" y="601"/>
                  </a:cubicBezTo>
                  <a:cubicBezTo>
                    <a:pt x="543" y="600"/>
                    <a:pt x="543" y="600"/>
                    <a:pt x="543" y="599"/>
                  </a:cubicBezTo>
                  <a:cubicBezTo>
                    <a:pt x="544" y="598"/>
                    <a:pt x="546" y="598"/>
                    <a:pt x="547" y="597"/>
                  </a:cubicBezTo>
                  <a:cubicBezTo>
                    <a:pt x="548" y="597"/>
                    <a:pt x="548" y="596"/>
                    <a:pt x="549" y="595"/>
                  </a:cubicBezTo>
                  <a:cubicBezTo>
                    <a:pt x="549" y="595"/>
                    <a:pt x="550" y="595"/>
                    <a:pt x="550" y="595"/>
                  </a:cubicBezTo>
                  <a:cubicBezTo>
                    <a:pt x="551" y="595"/>
                    <a:pt x="552" y="593"/>
                    <a:pt x="552" y="593"/>
                  </a:cubicBezTo>
                  <a:cubicBezTo>
                    <a:pt x="553" y="592"/>
                    <a:pt x="553" y="592"/>
                    <a:pt x="554" y="591"/>
                  </a:cubicBezTo>
                  <a:cubicBezTo>
                    <a:pt x="556" y="590"/>
                    <a:pt x="559" y="589"/>
                    <a:pt x="560" y="588"/>
                  </a:cubicBezTo>
                  <a:cubicBezTo>
                    <a:pt x="562" y="586"/>
                    <a:pt x="563" y="583"/>
                    <a:pt x="566" y="583"/>
                  </a:cubicBezTo>
                  <a:cubicBezTo>
                    <a:pt x="567" y="583"/>
                    <a:pt x="566" y="582"/>
                    <a:pt x="566" y="581"/>
                  </a:cubicBezTo>
                  <a:cubicBezTo>
                    <a:pt x="567" y="581"/>
                    <a:pt x="568" y="580"/>
                    <a:pt x="569" y="580"/>
                  </a:cubicBezTo>
                  <a:cubicBezTo>
                    <a:pt x="570" y="580"/>
                    <a:pt x="570" y="579"/>
                    <a:pt x="570" y="578"/>
                  </a:cubicBezTo>
                  <a:cubicBezTo>
                    <a:pt x="575" y="574"/>
                    <a:pt x="581" y="569"/>
                    <a:pt x="585" y="564"/>
                  </a:cubicBezTo>
                  <a:cubicBezTo>
                    <a:pt x="589" y="563"/>
                    <a:pt x="588" y="559"/>
                    <a:pt x="592" y="558"/>
                  </a:cubicBezTo>
                  <a:cubicBezTo>
                    <a:pt x="594" y="553"/>
                    <a:pt x="597" y="550"/>
                    <a:pt x="601" y="548"/>
                  </a:cubicBezTo>
                  <a:cubicBezTo>
                    <a:pt x="601" y="547"/>
                    <a:pt x="601" y="546"/>
                    <a:pt x="601" y="546"/>
                  </a:cubicBezTo>
                  <a:cubicBezTo>
                    <a:pt x="603" y="543"/>
                    <a:pt x="606" y="542"/>
                    <a:pt x="607" y="539"/>
                  </a:cubicBezTo>
                  <a:cubicBezTo>
                    <a:pt x="609" y="537"/>
                    <a:pt x="609" y="534"/>
                    <a:pt x="612" y="533"/>
                  </a:cubicBezTo>
                  <a:cubicBezTo>
                    <a:pt x="612" y="531"/>
                    <a:pt x="615" y="530"/>
                    <a:pt x="615" y="527"/>
                  </a:cubicBezTo>
                  <a:cubicBezTo>
                    <a:pt x="615" y="527"/>
                    <a:pt x="616" y="526"/>
                    <a:pt x="617" y="526"/>
                  </a:cubicBezTo>
                  <a:cubicBezTo>
                    <a:pt x="617" y="523"/>
                    <a:pt x="620" y="523"/>
                    <a:pt x="620" y="520"/>
                  </a:cubicBezTo>
                  <a:cubicBezTo>
                    <a:pt x="622" y="518"/>
                    <a:pt x="623" y="516"/>
                    <a:pt x="625" y="515"/>
                  </a:cubicBezTo>
                  <a:cubicBezTo>
                    <a:pt x="625" y="513"/>
                    <a:pt x="627" y="512"/>
                    <a:pt x="627" y="511"/>
                  </a:cubicBezTo>
                  <a:cubicBezTo>
                    <a:pt x="628" y="510"/>
                    <a:pt x="627" y="509"/>
                    <a:pt x="628" y="509"/>
                  </a:cubicBezTo>
                  <a:cubicBezTo>
                    <a:pt x="628" y="507"/>
                    <a:pt x="631" y="506"/>
                    <a:pt x="632" y="504"/>
                  </a:cubicBezTo>
                  <a:cubicBezTo>
                    <a:pt x="632" y="503"/>
                    <a:pt x="632" y="502"/>
                    <a:pt x="632" y="501"/>
                  </a:cubicBezTo>
                  <a:cubicBezTo>
                    <a:pt x="633" y="499"/>
                    <a:pt x="636" y="497"/>
                    <a:pt x="637" y="495"/>
                  </a:cubicBezTo>
                  <a:cubicBezTo>
                    <a:pt x="638" y="493"/>
                    <a:pt x="638" y="491"/>
                    <a:pt x="638" y="489"/>
                  </a:cubicBezTo>
                  <a:cubicBezTo>
                    <a:pt x="639" y="488"/>
                    <a:pt x="640" y="487"/>
                    <a:pt x="641" y="487"/>
                  </a:cubicBezTo>
                  <a:cubicBezTo>
                    <a:pt x="641" y="486"/>
                    <a:pt x="641" y="485"/>
                    <a:pt x="642" y="484"/>
                  </a:cubicBezTo>
                  <a:cubicBezTo>
                    <a:pt x="645" y="480"/>
                    <a:pt x="647" y="474"/>
                    <a:pt x="650" y="469"/>
                  </a:cubicBezTo>
                  <a:cubicBezTo>
                    <a:pt x="650" y="468"/>
                    <a:pt x="650" y="468"/>
                    <a:pt x="650" y="467"/>
                  </a:cubicBezTo>
                  <a:cubicBezTo>
                    <a:pt x="650" y="466"/>
                    <a:pt x="652" y="466"/>
                    <a:pt x="652" y="465"/>
                  </a:cubicBezTo>
                  <a:cubicBezTo>
                    <a:pt x="652" y="465"/>
                    <a:pt x="651" y="464"/>
                    <a:pt x="652" y="464"/>
                  </a:cubicBezTo>
                  <a:cubicBezTo>
                    <a:pt x="653" y="462"/>
                    <a:pt x="653" y="461"/>
                    <a:pt x="654" y="458"/>
                  </a:cubicBezTo>
                  <a:cubicBezTo>
                    <a:pt x="655" y="455"/>
                    <a:pt x="658" y="453"/>
                    <a:pt x="658" y="449"/>
                  </a:cubicBezTo>
                  <a:cubicBezTo>
                    <a:pt x="659" y="446"/>
                    <a:pt x="660" y="443"/>
                    <a:pt x="661" y="439"/>
                  </a:cubicBezTo>
                  <a:cubicBezTo>
                    <a:pt x="662" y="439"/>
                    <a:pt x="663" y="438"/>
                    <a:pt x="663" y="438"/>
                  </a:cubicBezTo>
                  <a:cubicBezTo>
                    <a:pt x="663" y="437"/>
                    <a:pt x="662" y="436"/>
                    <a:pt x="662" y="435"/>
                  </a:cubicBezTo>
                  <a:cubicBezTo>
                    <a:pt x="663" y="434"/>
                    <a:pt x="664" y="433"/>
                    <a:pt x="664" y="431"/>
                  </a:cubicBezTo>
                  <a:cubicBezTo>
                    <a:pt x="665" y="429"/>
                    <a:pt x="665" y="425"/>
                    <a:pt x="666" y="423"/>
                  </a:cubicBezTo>
                  <a:cubicBezTo>
                    <a:pt x="667" y="422"/>
                    <a:pt x="667" y="421"/>
                    <a:pt x="667" y="421"/>
                  </a:cubicBezTo>
                  <a:cubicBezTo>
                    <a:pt x="668" y="419"/>
                    <a:pt x="668" y="418"/>
                    <a:pt x="668" y="416"/>
                  </a:cubicBezTo>
                  <a:cubicBezTo>
                    <a:pt x="668" y="415"/>
                    <a:pt x="669" y="414"/>
                    <a:pt x="669" y="412"/>
                  </a:cubicBezTo>
                  <a:cubicBezTo>
                    <a:pt x="669" y="411"/>
                    <a:pt x="669" y="410"/>
                    <a:pt x="669" y="409"/>
                  </a:cubicBezTo>
                  <a:cubicBezTo>
                    <a:pt x="669" y="408"/>
                    <a:pt x="670" y="407"/>
                    <a:pt x="670" y="406"/>
                  </a:cubicBezTo>
                  <a:cubicBezTo>
                    <a:pt x="671" y="404"/>
                    <a:pt x="671" y="402"/>
                    <a:pt x="671" y="399"/>
                  </a:cubicBezTo>
                  <a:cubicBezTo>
                    <a:pt x="671" y="398"/>
                    <a:pt x="672" y="398"/>
                    <a:pt x="672" y="397"/>
                  </a:cubicBezTo>
                  <a:cubicBezTo>
                    <a:pt x="673" y="394"/>
                    <a:pt x="672" y="390"/>
                    <a:pt x="673" y="387"/>
                  </a:cubicBezTo>
                  <a:cubicBezTo>
                    <a:pt x="673" y="386"/>
                    <a:pt x="674" y="386"/>
                    <a:pt x="674" y="385"/>
                  </a:cubicBezTo>
                  <a:cubicBezTo>
                    <a:pt x="674" y="384"/>
                    <a:pt x="674" y="383"/>
                    <a:pt x="674" y="383"/>
                  </a:cubicBezTo>
                  <a:cubicBezTo>
                    <a:pt x="674" y="380"/>
                    <a:pt x="675" y="377"/>
                    <a:pt x="675" y="374"/>
                  </a:cubicBezTo>
                  <a:cubicBezTo>
                    <a:pt x="675" y="373"/>
                    <a:pt x="675" y="372"/>
                    <a:pt x="675" y="371"/>
                  </a:cubicBezTo>
                  <a:cubicBezTo>
                    <a:pt x="675" y="370"/>
                    <a:pt x="675" y="369"/>
                    <a:pt x="676" y="368"/>
                  </a:cubicBezTo>
                  <a:cubicBezTo>
                    <a:pt x="676" y="366"/>
                    <a:pt x="675" y="364"/>
                    <a:pt x="675" y="363"/>
                  </a:cubicBezTo>
                  <a:cubicBezTo>
                    <a:pt x="675" y="362"/>
                    <a:pt x="676" y="361"/>
                    <a:pt x="676" y="361"/>
                  </a:cubicBezTo>
                  <a:cubicBezTo>
                    <a:pt x="676" y="359"/>
                    <a:pt x="676" y="357"/>
                    <a:pt x="676" y="355"/>
                  </a:cubicBezTo>
                  <a:cubicBezTo>
                    <a:pt x="676" y="352"/>
                    <a:pt x="678" y="351"/>
                    <a:pt x="676" y="350"/>
                  </a:cubicBezTo>
                  <a:cubicBezTo>
                    <a:pt x="678" y="347"/>
                    <a:pt x="676" y="342"/>
                    <a:pt x="676" y="338"/>
                  </a:cubicBezTo>
                  <a:cubicBezTo>
                    <a:pt x="676" y="337"/>
                    <a:pt x="677" y="336"/>
                    <a:pt x="677" y="336"/>
                  </a:cubicBezTo>
                  <a:cubicBezTo>
                    <a:pt x="677" y="335"/>
                    <a:pt x="676" y="334"/>
                    <a:pt x="676" y="333"/>
                  </a:cubicBezTo>
                  <a:cubicBezTo>
                    <a:pt x="676" y="331"/>
                    <a:pt x="677" y="330"/>
                    <a:pt x="677" y="329"/>
                  </a:cubicBezTo>
                  <a:cubicBezTo>
                    <a:pt x="677" y="327"/>
                    <a:pt x="676" y="326"/>
                    <a:pt x="676" y="325"/>
                  </a:cubicBezTo>
                  <a:cubicBezTo>
                    <a:pt x="676" y="324"/>
                    <a:pt x="677" y="323"/>
                    <a:pt x="677" y="322"/>
                  </a:cubicBezTo>
                  <a:cubicBezTo>
                    <a:pt x="677" y="320"/>
                    <a:pt x="676" y="318"/>
                    <a:pt x="676" y="315"/>
                  </a:cubicBezTo>
                  <a:cubicBezTo>
                    <a:pt x="676" y="313"/>
                    <a:pt x="676" y="311"/>
                    <a:pt x="676" y="309"/>
                  </a:cubicBezTo>
                  <a:cubicBezTo>
                    <a:pt x="676" y="308"/>
                    <a:pt x="675" y="307"/>
                    <a:pt x="675" y="306"/>
                  </a:cubicBezTo>
                  <a:cubicBezTo>
                    <a:pt x="675" y="305"/>
                    <a:pt x="675" y="304"/>
                    <a:pt x="675" y="302"/>
                  </a:cubicBezTo>
                  <a:cubicBezTo>
                    <a:pt x="675" y="299"/>
                    <a:pt x="673" y="295"/>
                    <a:pt x="673" y="292"/>
                  </a:cubicBezTo>
                  <a:cubicBezTo>
                    <a:pt x="672" y="289"/>
                    <a:pt x="673" y="286"/>
                    <a:pt x="672" y="283"/>
                  </a:cubicBezTo>
                  <a:cubicBezTo>
                    <a:pt x="672" y="281"/>
                    <a:pt x="671" y="279"/>
                    <a:pt x="670" y="277"/>
                  </a:cubicBezTo>
                  <a:cubicBezTo>
                    <a:pt x="670" y="275"/>
                    <a:pt x="669" y="275"/>
                    <a:pt x="669" y="274"/>
                  </a:cubicBezTo>
                  <a:cubicBezTo>
                    <a:pt x="668" y="269"/>
                    <a:pt x="668" y="264"/>
                    <a:pt x="666" y="260"/>
                  </a:cubicBezTo>
                  <a:cubicBezTo>
                    <a:pt x="666" y="259"/>
                    <a:pt x="665" y="259"/>
                    <a:pt x="665" y="258"/>
                  </a:cubicBezTo>
                  <a:cubicBezTo>
                    <a:pt x="665" y="256"/>
                    <a:pt x="665" y="255"/>
                    <a:pt x="665" y="254"/>
                  </a:cubicBezTo>
                  <a:cubicBezTo>
                    <a:pt x="665" y="253"/>
                    <a:pt x="664" y="252"/>
                    <a:pt x="664" y="252"/>
                  </a:cubicBezTo>
                  <a:cubicBezTo>
                    <a:pt x="662" y="247"/>
                    <a:pt x="661" y="242"/>
                    <a:pt x="659" y="238"/>
                  </a:cubicBezTo>
                  <a:cubicBezTo>
                    <a:pt x="659" y="238"/>
                    <a:pt x="660" y="237"/>
                    <a:pt x="659" y="237"/>
                  </a:cubicBezTo>
                  <a:cubicBezTo>
                    <a:pt x="657" y="236"/>
                    <a:pt x="658" y="233"/>
                    <a:pt x="657" y="231"/>
                  </a:cubicBezTo>
                  <a:cubicBezTo>
                    <a:pt x="656" y="230"/>
                    <a:pt x="655" y="228"/>
                    <a:pt x="655" y="226"/>
                  </a:cubicBezTo>
                  <a:cubicBezTo>
                    <a:pt x="653" y="224"/>
                    <a:pt x="652" y="216"/>
                    <a:pt x="649" y="216"/>
                  </a:cubicBezTo>
                  <a:cubicBezTo>
                    <a:pt x="646" y="216"/>
                    <a:pt x="645" y="219"/>
                    <a:pt x="644" y="221"/>
                  </a:cubicBezTo>
                  <a:cubicBezTo>
                    <a:pt x="643" y="222"/>
                    <a:pt x="641" y="223"/>
                    <a:pt x="641" y="225"/>
                  </a:cubicBezTo>
                  <a:cubicBezTo>
                    <a:pt x="640" y="227"/>
                    <a:pt x="644" y="229"/>
                    <a:pt x="645" y="232"/>
                  </a:cubicBezTo>
                  <a:cubicBezTo>
                    <a:pt x="645" y="234"/>
                    <a:pt x="645" y="236"/>
                    <a:pt x="646" y="238"/>
                  </a:cubicBezTo>
                  <a:cubicBezTo>
                    <a:pt x="646" y="239"/>
                    <a:pt x="645" y="239"/>
                    <a:pt x="645" y="240"/>
                  </a:cubicBezTo>
                  <a:cubicBezTo>
                    <a:pt x="645" y="241"/>
                    <a:pt x="646" y="241"/>
                    <a:pt x="646" y="242"/>
                  </a:cubicBezTo>
                  <a:cubicBezTo>
                    <a:pt x="645" y="243"/>
                    <a:pt x="645" y="245"/>
                    <a:pt x="644" y="246"/>
                  </a:cubicBezTo>
                  <a:cubicBezTo>
                    <a:pt x="642" y="247"/>
                    <a:pt x="640" y="249"/>
                    <a:pt x="639" y="248"/>
                  </a:cubicBezTo>
                  <a:cubicBezTo>
                    <a:pt x="638" y="248"/>
                    <a:pt x="638" y="249"/>
                    <a:pt x="638" y="250"/>
                  </a:cubicBezTo>
                  <a:cubicBezTo>
                    <a:pt x="637" y="250"/>
                    <a:pt x="636" y="249"/>
                    <a:pt x="635" y="250"/>
                  </a:cubicBezTo>
                  <a:cubicBezTo>
                    <a:pt x="631" y="252"/>
                    <a:pt x="626" y="254"/>
                    <a:pt x="620" y="255"/>
                  </a:cubicBezTo>
                  <a:cubicBezTo>
                    <a:pt x="620" y="256"/>
                    <a:pt x="619" y="257"/>
                    <a:pt x="619" y="257"/>
                  </a:cubicBezTo>
                  <a:cubicBezTo>
                    <a:pt x="618" y="261"/>
                    <a:pt x="616" y="263"/>
                    <a:pt x="614" y="265"/>
                  </a:cubicBezTo>
                  <a:cubicBezTo>
                    <a:pt x="613" y="267"/>
                    <a:pt x="611" y="268"/>
                    <a:pt x="610" y="268"/>
                  </a:cubicBezTo>
                  <a:cubicBezTo>
                    <a:pt x="604" y="270"/>
                    <a:pt x="600" y="265"/>
                    <a:pt x="594" y="264"/>
                  </a:cubicBezTo>
                  <a:cubicBezTo>
                    <a:pt x="593" y="264"/>
                    <a:pt x="593" y="264"/>
                    <a:pt x="592" y="264"/>
                  </a:cubicBezTo>
                  <a:cubicBezTo>
                    <a:pt x="590" y="264"/>
                    <a:pt x="589" y="263"/>
                    <a:pt x="587" y="262"/>
                  </a:cubicBezTo>
                  <a:cubicBezTo>
                    <a:pt x="585" y="262"/>
                    <a:pt x="584" y="263"/>
                    <a:pt x="582" y="262"/>
                  </a:cubicBezTo>
                  <a:cubicBezTo>
                    <a:pt x="581" y="263"/>
                    <a:pt x="580" y="265"/>
                    <a:pt x="581" y="266"/>
                  </a:cubicBezTo>
                  <a:cubicBezTo>
                    <a:pt x="581" y="267"/>
                    <a:pt x="582" y="268"/>
                    <a:pt x="583" y="269"/>
                  </a:cubicBezTo>
                  <a:cubicBezTo>
                    <a:pt x="583" y="270"/>
                    <a:pt x="583" y="271"/>
                    <a:pt x="582" y="272"/>
                  </a:cubicBezTo>
                  <a:cubicBezTo>
                    <a:pt x="582" y="273"/>
                    <a:pt x="581" y="273"/>
                    <a:pt x="581" y="274"/>
                  </a:cubicBezTo>
                  <a:cubicBezTo>
                    <a:pt x="580" y="274"/>
                    <a:pt x="580" y="275"/>
                    <a:pt x="580" y="275"/>
                  </a:cubicBezTo>
                  <a:cubicBezTo>
                    <a:pt x="579" y="277"/>
                    <a:pt x="576" y="278"/>
                    <a:pt x="573" y="278"/>
                  </a:cubicBezTo>
                  <a:cubicBezTo>
                    <a:pt x="572" y="277"/>
                    <a:pt x="571" y="276"/>
                    <a:pt x="570" y="276"/>
                  </a:cubicBezTo>
                  <a:cubicBezTo>
                    <a:pt x="567" y="276"/>
                    <a:pt x="563" y="278"/>
                    <a:pt x="562" y="280"/>
                  </a:cubicBezTo>
                  <a:cubicBezTo>
                    <a:pt x="562" y="281"/>
                    <a:pt x="561" y="282"/>
                    <a:pt x="561" y="282"/>
                  </a:cubicBezTo>
                  <a:cubicBezTo>
                    <a:pt x="559" y="285"/>
                    <a:pt x="558" y="286"/>
                    <a:pt x="555" y="287"/>
                  </a:cubicBezTo>
                  <a:cubicBezTo>
                    <a:pt x="555" y="288"/>
                    <a:pt x="554" y="287"/>
                    <a:pt x="554" y="287"/>
                  </a:cubicBezTo>
                  <a:cubicBezTo>
                    <a:pt x="553" y="292"/>
                    <a:pt x="543" y="294"/>
                    <a:pt x="541" y="289"/>
                  </a:cubicBezTo>
                  <a:cubicBezTo>
                    <a:pt x="537" y="288"/>
                    <a:pt x="536" y="285"/>
                    <a:pt x="531" y="285"/>
                  </a:cubicBezTo>
                  <a:cubicBezTo>
                    <a:pt x="531" y="286"/>
                    <a:pt x="531" y="288"/>
                    <a:pt x="530" y="290"/>
                  </a:cubicBezTo>
                  <a:cubicBezTo>
                    <a:pt x="531" y="293"/>
                    <a:pt x="532" y="295"/>
                    <a:pt x="533" y="299"/>
                  </a:cubicBezTo>
                  <a:cubicBezTo>
                    <a:pt x="535" y="302"/>
                    <a:pt x="534" y="305"/>
                    <a:pt x="534" y="309"/>
                  </a:cubicBezTo>
                  <a:cubicBezTo>
                    <a:pt x="534" y="310"/>
                    <a:pt x="535" y="311"/>
                    <a:pt x="535" y="312"/>
                  </a:cubicBezTo>
                  <a:cubicBezTo>
                    <a:pt x="536" y="314"/>
                    <a:pt x="536" y="316"/>
                    <a:pt x="537" y="318"/>
                  </a:cubicBezTo>
                  <a:cubicBezTo>
                    <a:pt x="537" y="320"/>
                    <a:pt x="536" y="323"/>
                    <a:pt x="536" y="326"/>
                  </a:cubicBezTo>
                  <a:cubicBezTo>
                    <a:pt x="536" y="327"/>
                    <a:pt x="537" y="328"/>
                    <a:pt x="537" y="329"/>
                  </a:cubicBezTo>
                  <a:cubicBezTo>
                    <a:pt x="538" y="336"/>
                    <a:pt x="536" y="345"/>
                    <a:pt x="537" y="350"/>
                  </a:cubicBezTo>
                  <a:cubicBezTo>
                    <a:pt x="536" y="351"/>
                    <a:pt x="537" y="353"/>
                    <a:pt x="537" y="355"/>
                  </a:cubicBezTo>
                  <a:cubicBezTo>
                    <a:pt x="537" y="356"/>
                    <a:pt x="536" y="357"/>
                    <a:pt x="536" y="358"/>
                  </a:cubicBezTo>
                  <a:cubicBezTo>
                    <a:pt x="535" y="359"/>
                    <a:pt x="535" y="362"/>
                    <a:pt x="534" y="364"/>
                  </a:cubicBezTo>
                  <a:cubicBezTo>
                    <a:pt x="534" y="366"/>
                    <a:pt x="535" y="367"/>
                    <a:pt x="535" y="369"/>
                  </a:cubicBezTo>
                  <a:cubicBezTo>
                    <a:pt x="535" y="369"/>
                    <a:pt x="534" y="370"/>
                    <a:pt x="534" y="371"/>
                  </a:cubicBezTo>
                  <a:cubicBezTo>
                    <a:pt x="534" y="372"/>
                    <a:pt x="534" y="373"/>
                    <a:pt x="534" y="374"/>
                  </a:cubicBezTo>
                  <a:cubicBezTo>
                    <a:pt x="533" y="377"/>
                    <a:pt x="531" y="379"/>
                    <a:pt x="532" y="382"/>
                  </a:cubicBezTo>
                  <a:cubicBezTo>
                    <a:pt x="532" y="384"/>
                    <a:pt x="530" y="386"/>
                    <a:pt x="530" y="387"/>
                  </a:cubicBezTo>
                  <a:cubicBezTo>
                    <a:pt x="530" y="388"/>
                    <a:pt x="530" y="388"/>
                    <a:pt x="530" y="389"/>
                  </a:cubicBezTo>
                  <a:cubicBezTo>
                    <a:pt x="530" y="391"/>
                    <a:pt x="528" y="392"/>
                    <a:pt x="528" y="394"/>
                  </a:cubicBezTo>
                  <a:cubicBezTo>
                    <a:pt x="527" y="396"/>
                    <a:pt x="526" y="398"/>
                    <a:pt x="525" y="399"/>
                  </a:cubicBezTo>
                  <a:cubicBezTo>
                    <a:pt x="525" y="400"/>
                    <a:pt x="525" y="401"/>
                    <a:pt x="525" y="401"/>
                  </a:cubicBezTo>
                  <a:cubicBezTo>
                    <a:pt x="525" y="403"/>
                    <a:pt x="523" y="405"/>
                    <a:pt x="523" y="407"/>
                  </a:cubicBezTo>
                  <a:cubicBezTo>
                    <a:pt x="522" y="407"/>
                    <a:pt x="523" y="408"/>
                    <a:pt x="523" y="408"/>
                  </a:cubicBezTo>
                  <a:cubicBezTo>
                    <a:pt x="522" y="410"/>
                    <a:pt x="521" y="411"/>
                    <a:pt x="520" y="412"/>
                  </a:cubicBezTo>
                  <a:cubicBezTo>
                    <a:pt x="520" y="413"/>
                    <a:pt x="520" y="414"/>
                    <a:pt x="520" y="415"/>
                  </a:cubicBezTo>
                  <a:cubicBezTo>
                    <a:pt x="519" y="416"/>
                    <a:pt x="517" y="417"/>
                    <a:pt x="518" y="419"/>
                  </a:cubicBezTo>
                  <a:cubicBezTo>
                    <a:pt x="515" y="421"/>
                    <a:pt x="516" y="426"/>
                    <a:pt x="513" y="427"/>
                  </a:cubicBezTo>
                  <a:cubicBezTo>
                    <a:pt x="513" y="431"/>
                    <a:pt x="511" y="432"/>
                    <a:pt x="509" y="435"/>
                  </a:cubicBezTo>
                  <a:cubicBezTo>
                    <a:pt x="508" y="437"/>
                    <a:pt x="507" y="438"/>
                    <a:pt x="506" y="439"/>
                  </a:cubicBezTo>
                  <a:cubicBezTo>
                    <a:pt x="505" y="441"/>
                    <a:pt x="504" y="444"/>
                    <a:pt x="503" y="445"/>
                  </a:cubicBezTo>
                  <a:cubicBezTo>
                    <a:pt x="501" y="447"/>
                    <a:pt x="499" y="449"/>
                    <a:pt x="499" y="451"/>
                  </a:cubicBezTo>
                  <a:cubicBezTo>
                    <a:pt x="498" y="451"/>
                    <a:pt x="497" y="451"/>
                    <a:pt x="497" y="451"/>
                  </a:cubicBezTo>
                  <a:cubicBezTo>
                    <a:pt x="497" y="452"/>
                    <a:pt x="496" y="453"/>
                    <a:pt x="496" y="454"/>
                  </a:cubicBezTo>
                  <a:cubicBezTo>
                    <a:pt x="495" y="455"/>
                    <a:pt x="495" y="456"/>
                    <a:pt x="493" y="456"/>
                  </a:cubicBezTo>
                  <a:cubicBezTo>
                    <a:pt x="492" y="461"/>
                    <a:pt x="488" y="463"/>
                    <a:pt x="485" y="466"/>
                  </a:cubicBezTo>
                  <a:cubicBezTo>
                    <a:pt x="484" y="467"/>
                    <a:pt x="484" y="468"/>
                    <a:pt x="483" y="469"/>
                  </a:cubicBezTo>
                  <a:cubicBezTo>
                    <a:pt x="483" y="469"/>
                    <a:pt x="482" y="469"/>
                    <a:pt x="482" y="470"/>
                  </a:cubicBezTo>
                  <a:cubicBezTo>
                    <a:pt x="480" y="471"/>
                    <a:pt x="480" y="472"/>
                    <a:pt x="479" y="473"/>
                  </a:cubicBezTo>
                  <a:cubicBezTo>
                    <a:pt x="476" y="474"/>
                    <a:pt x="476" y="477"/>
                    <a:pt x="473" y="478"/>
                  </a:cubicBezTo>
                  <a:cubicBezTo>
                    <a:pt x="471" y="478"/>
                    <a:pt x="471" y="479"/>
                    <a:pt x="470" y="479"/>
                  </a:cubicBezTo>
                  <a:cubicBezTo>
                    <a:pt x="469" y="478"/>
                    <a:pt x="467" y="478"/>
                    <a:pt x="467" y="477"/>
                  </a:cubicBezTo>
                  <a:cubicBezTo>
                    <a:pt x="467" y="476"/>
                    <a:pt x="467" y="474"/>
                    <a:pt x="468" y="473"/>
                  </a:cubicBezTo>
                  <a:cubicBezTo>
                    <a:pt x="468" y="472"/>
                    <a:pt x="469" y="472"/>
                    <a:pt x="470" y="472"/>
                  </a:cubicBezTo>
                  <a:cubicBezTo>
                    <a:pt x="471" y="471"/>
                    <a:pt x="471" y="470"/>
                    <a:pt x="472" y="469"/>
                  </a:cubicBezTo>
                  <a:cubicBezTo>
                    <a:pt x="473" y="468"/>
                    <a:pt x="475" y="466"/>
                    <a:pt x="477" y="465"/>
                  </a:cubicBezTo>
                  <a:cubicBezTo>
                    <a:pt x="477" y="463"/>
                    <a:pt x="479" y="463"/>
                    <a:pt x="480" y="462"/>
                  </a:cubicBezTo>
                  <a:cubicBezTo>
                    <a:pt x="480" y="461"/>
                    <a:pt x="480" y="461"/>
                    <a:pt x="480" y="460"/>
                  </a:cubicBezTo>
                  <a:cubicBezTo>
                    <a:pt x="486" y="456"/>
                    <a:pt x="487" y="450"/>
                    <a:pt x="493" y="447"/>
                  </a:cubicBezTo>
                  <a:cubicBezTo>
                    <a:pt x="493" y="445"/>
                    <a:pt x="494" y="443"/>
                    <a:pt x="496" y="442"/>
                  </a:cubicBezTo>
                  <a:cubicBezTo>
                    <a:pt x="496" y="441"/>
                    <a:pt x="496" y="440"/>
                    <a:pt x="496" y="439"/>
                  </a:cubicBezTo>
                  <a:cubicBezTo>
                    <a:pt x="497" y="439"/>
                    <a:pt x="498" y="438"/>
                    <a:pt x="499" y="437"/>
                  </a:cubicBezTo>
                  <a:cubicBezTo>
                    <a:pt x="500" y="436"/>
                    <a:pt x="500" y="434"/>
                    <a:pt x="501" y="432"/>
                  </a:cubicBezTo>
                  <a:cubicBezTo>
                    <a:pt x="502" y="431"/>
                    <a:pt x="503" y="430"/>
                    <a:pt x="504" y="428"/>
                  </a:cubicBezTo>
                  <a:cubicBezTo>
                    <a:pt x="505" y="427"/>
                    <a:pt x="506" y="425"/>
                    <a:pt x="507" y="423"/>
                  </a:cubicBezTo>
                  <a:cubicBezTo>
                    <a:pt x="507" y="423"/>
                    <a:pt x="507" y="422"/>
                    <a:pt x="507" y="421"/>
                  </a:cubicBezTo>
                  <a:cubicBezTo>
                    <a:pt x="508" y="420"/>
                    <a:pt x="508" y="419"/>
                    <a:pt x="509" y="419"/>
                  </a:cubicBezTo>
                  <a:cubicBezTo>
                    <a:pt x="509" y="418"/>
                    <a:pt x="509" y="417"/>
                    <a:pt x="510" y="416"/>
                  </a:cubicBezTo>
                  <a:cubicBezTo>
                    <a:pt x="510" y="415"/>
                    <a:pt x="511" y="414"/>
                    <a:pt x="512" y="413"/>
                  </a:cubicBezTo>
                  <a:cubicBezTo>
                    <a:pt x="512" y="413"/>
                    <a:pt x="512" y="412"/>
                    <a:pt x="512" y="411"/>
                  </a:cubicBezTo>
                  <a:cubicBezTo>
                    <a:pt x="513" y="409"/>
                    <a:pt x="515" y="407"/>
                    <a:pt x="515" y="405"/>
                  </a:cubicBezTo>
                  <a:cubicBezTo>
                    <a:pt x="515" y="404"/>
                    <a:pt x="515" y="404"/>
                    <a:pt x="515" y="403"/>
                  </a:cubicBezTo>
                  <a:cubicBezTo>
                    <a:pt x="516" y="402"/>
                    <a:pt x="516" y="401"/>
                    <a:pt x="517" y="401"/>
                  </a:cubicBezTo>
                  <a:cubicBezTo>
                    <a:pt x="517" y="400"/>
                    <a:pt x="517" y="399"/>
                    <a:pt x="517" y="399"/>
                  </a:cubicBezTo>
                  <a:cubicBezTo>
                    <a:pt x="517" y="398"/>
                    <a:pt x="518" y="398"/>
                    <a:pt x="518" y="397"/>
                  </a:cubicBezTo>
                  <a:cubicBezTo>
                    <a:pt x="519" y="396"/>
                    <a:pt x="518" y="394"/>
                    <a:pt x="519" y="392"/>
                  </a:cubicBezTo>
                  <a:cubicBezTo>
                    <a:pt x="519" y="391"/>
                    <a:pt x="520" y="390"/>
                    <a:pt x="520" y="389"/>
                  </a:cubicBezTo>
                  <a:cubicBezTo>
                    <a:pt x="520" y="389"/>
                    <a:pt x="520" y="388"/>
                    <a:pt x="520" y="387"/>
                  </a:cubicBezTo>
                  <a:cubicBezTo>
                    <a:pt x="520" y="385"/>
                    <a:pt x="522" y="384"/>
                    <a:pt x="523" y="382"/>
                  </a:cubicBezTo>
                  <a:cubicBezTo>
                    <a:pt x="523" y="380"/>
                    <a:pt x="523" y="377"/>
                    <a:pt x="523" y="374"/>
                  </a:cubicBezTo>
                  <a:cubicBezTo>
                    <a:pt x="524" y="373"/>
                    <a:pt x="524" y="372"/>
                    <a:pt x="524" y="370"/>
                  </a:cubicBezTo>
                  <a:cubicBezTo>
                    <a:pt x="525" y="368"/>
                    <a:pt x="526" y="364"/>
                    <a:pt x="526" y="362"/>
                  </a:cubicBezTo>
                  <a:cubicBezTo>
                    <a:pt x="526" y="360"/>
                    <a:pt x="525" y="357"/>
                    <a:pt x="527" y="356"/>
                  </a:cubicBezTo>
                  <a:cubicBezTo>
                    <a:pt x="527" y="355"/>
                    <a:pt x="526" y="355"/>
                    <a:pt x="526" y="354"/>
                  </a:cubicBezTo>
                  <a:cubicBezTo>
                    <a:pt x="526" y="353"/>
                    <a:pt x="527" y="353"/>
                    <a:pt x="527" y="352"/>
                  </a:cubicBezTo>
                  <a:cubicBezTo>
                    <a:pt x="526" y="347"/>
                    <a:pt x="527" y="341"/>
                    <a:pt x="528" y="335"/>
                  </a:cubicBezTo>
                  <a:cubicBezTo>
                    <a:pt x="528" y="331"/>
                    <a:pt x="526" y="327"/>
                    <a:pt x="526" y="322"/>
                  </a:cubicBezTo>
                  <a:cubicBezTo>
                    <a:pt x="526" y="319"/>
                    <a:pt x="526" y="316"/>
                    <a:pt x="526" y="313"/>
                  </a:cubicBezTo>
                  <a:cubicBezTo>
                    <a:pt x="526" y="310"/>
                    <a:pt x="523" y="307"/>
                    <a:pt x="524" y="303"/>
                  </a:cubicBezTo>
                  <a:cubicBezTo>
                    <a:pt x="524" y="302"/>
                    <a:pt x="523" y="300"/>
                    <a:pt x="522" y="298"/>
                  </a:cubicBezTo>
                  <a:cubicBezTo>
                    <a:pt x="522" y="297"/>
                    <a:pt x="522" y="296"/>
                    <a:pt x="522" y="295"/>
                  </a:cubicBezTo>
                  <a:cubicBezTo>
                    <a:pt x="522" y="294"/>
                    <a:pt x="521" y="293"/>
                    <a:pt x="520" y="292"/>
                  </a:cubicBezTo>
                  <a:cubicBezTo>
                    <a:pt x="520" y="291"/>
                    <a:pt x="521" y="290"/>
                    <a:pt x="520" y="290"/>
                  </a:cubicBezTo>
                  <a:cubicBezTo>
                    <a:pt x="520" y="286"/>
                    <a:pt x="518" y="284"/>
                    <a:pt x="517" y="281"/>
                  </a:cubicBezTo>
                  <a:cubicBezTo>
                    <a:pt x="517" y="280"/>
                    <a:pt x="517" y="279"/>
                    <a:pt x="517" y="278"/>
                  </a:cubicBezTo>
                  <a:cubicBezTo>
                    <a:pt x="516" y="275"/>
                    <a:pt x="513" y="273"/>
                    <a:pt x="513" y="270"/>
                  </a:cubicBezTo>
                  <a:cubicBezTo>
                    <a:pt x="511" y="268"/>
                    <a:pt x="511" y="267"/>
                    <a:pt x="510" y="265"/>
                  </a:cubicBezTo>
                  <a:cubicBezTo>
                    <a:pt x="509" y="263"/>
                    <a:pt x="507" y="262"/>
                    <a:pt x="506" y="260"/>
                  </a:cubicBezTo>
                  <a:cubicBezTo>
                    <a:pt x="502" y="260"/>
                    <a:pt x="502" y="264"/>
                    <a:pt x="499" y="265"/>
                  </a:cubicBezTo>
                  <a:cubicBezTo>
                    <a:pt x="497" y="267"/>
                    <a:pt x="496" y="270"/>
                    <a:pt x="494" y="271"/>
                  </a:cubicBezTo>
                  <a:cubicBezTo>
                    <a:pt x="493" y="271"/>
                    <a:pt x="493" y="271"/>
                    <a:pt x="492" y="271"/>
                  </a:cubicBezTo>
                  <a:cubicBezTo>
                    <a:pt x="492" y="272"/>
                    <a:pt x="491" y="273"/>
                    <a:pt x="491" y="273"/>
                  </a:cubicBezTo>
                  <a:cubicBezTo>
                    <a:pt x="488" y="274"/>
                    <a:pt x="487" y="275"/>
                    <a:pt x="484" y="276"/>
                  </a:cubicBezTo>
                  <a:cubicBezTo>
                    <a:pt x="483" y="276"/>
                    <a:pt x="481" y="276"/>
                    <a:pt x="480" y="276"/>
                  </a:cubicBezTo>
                  <a:cubicBezTo>
                    <a:pt x="478" y="277"/>
                    <a:pt x="477" y="278"/>
                    <a:pt x="476" y="278"/>
                  </a:cubicBezTo>
                  <a:cubicBezTo>
                    <a:pt x="474" y="278"/>
                    <a:pt x="472" y="278"/>
                    <a:pt x="469" y="278"/>
                  </a:cubicBezTo>
                  <a:cubicBezTo>
                    <a:pt x="466" y="278"/>
                    <a:pt x="463" y="280"/>
                    <a:pt x="461" y="278"/>
                  </a:cubicBezTo>
                  <a:cubicBezTo>
                    <a:pt x="460" y="278"/>
                    <a:pt x="460" y="279"/>
                    <a:pt x="459" y="279"/>
                  </a:cubicBezTo>
                  <a:cubicBezTo>
                    <a:pt x="458" y="279"/>
                    <a:pt x="457" y="278"/>
                    <a:pt x="456" y="278"/>
                  </a:cubicBezTo>
                  <a:cubicBezTo>
                    <a:pt x="455" y="278"/>
                    <a:pt x="454" y="279"/>
                    <a:pt x="453" y="278"/>
                  </a:cubicBezTo>
                  <a:cubicBezTo>
                    <a:pt x="452" y="278"/>
                    <a:pt x="452" y="279"/>
                    <a:pt x="451" y="279"/>
                  </a:cubicBezTo>
                  <a:cubicBezTo>
                    <a:pt x="446" y="278"/>
                    <a:pt x="445" y="282"/>
                    <a:pt x="443" y="285"/>
                  </a:cubicBezTo>
                  <a:cubicBezTo>
                    <a:pt x="443" y="286"/>
                    <a:pt x="442" y="287"/>
                    <a:pt x="443" y="288"/>
                  </a:cubicBezTo>
                  <a:cubicBezTo>
                    <a:pt x="446" y="292"/>
                    <a:pt x="457" y="289"/>
                    <a:pt x="462" y="291"/>
                  </a:cubicBezTo>
                  <a:cubicBezTo>
                    <a:pt x="465" y="289"/>
                    <a:pt x="472" y="291"/>
                    <a:pt x="475" y="291"/>
                  </a:cubicBezTo>
                  <a:cubicBezTo>
                    <a:pt x="478" y="292"/>
                    <a:pt x="481" y="292"/>
                    <a:pt x="482" y="292"/>
                  </a:cubicBezTo>
                  <a:cubicBezTo>
                    <a:pt x="484" y="295"/>
                    <a:pt x="481" y="297"/>
                    <a:pt x="480" y="299"/>
                  </a:cubicBezTo>
                  <a:cubicBezTo>
                    <a:pt x="480" y="299"/>
                    <a:pt x="480" y="300"/>
                    <a:pt x="480" y="300"/>
                  </a:cubicBezTo>
                  <a:cubicBezTo>
                    <a:pt x="479" y="302"/>
                    <a:pt x="476" y="304"/>
                    <a:pt x="474" y="306"/>
                  </a:cubicBezTo>
                  <a:cubicBezTo>
                    <a:pt x="474" y="307"/>
                    <a:pt x="474" y="308"/>
                    <a:pt x="473" y="308"/>
                  </a:cubicBezTo>
                  <a:cubicBezTo>
                    <a:pt x="472" y="309"/>
                    <a:pt x="471" y="309"/>
                    <a:pt x="470" y="309"/>
                  </a:cubicBezTo>
                  <a:cubicBezTo>
                    <a:pt x="469" y="310"/>
                    <a:pt x="469" y="311"/>
                    <a:pt x="469" y="312"/>
                  </a:cubicBezTo>
                  <a:cubicBezTo>
                    <a:pt x="467" y="312"/>
                    <a:pt x="466" y="313"/>
                    <a:pt x="465" y="313"/>
                  </a:cubicBezTo>
                  <a:cubicBezTo>
                    <a:pt x="464" y="314"/>
                    <a:pt x="462" y="314"/>
                    <a:pt x="461" y="315"/>
                  </a:cubicBezTo>
                  <a:cubicBezTo>
                    <a:pt x="460" y="315"/>
                    <a:pt x="459" y="316"/>
                    <a:pt x="459" y="316"/>
                  </a:cubicBezTo>
                  <a:cubicBezTo>
                    <a:pt x="457" y="316"/>
                    <a:pt x="456" y="315"/>
                    <a:pt x="454" y="315"/>
                  </a:cubicBezTo>
                  <a:cubicBezTo>
                    <a:pt x="453" y="315"/>
                    <a:pt x="451" y="316"/>
                    <a:pt x="449" y="316"/>
                  </a:cubicBezTo>
                  <a:cubicBezTo>
                    <a:pt x="448" y="316"/>
                    <a:pt x="447" y="316"/>
                    <a:pt x="446" y="316"/>
                  </a:cubicBezTo>
                  <a:cubicBezTo>
                    <a:pt x="445" y="316"/>
                    <a:pt x="444" y="316"/>
                    <a:pt x="443" y="316"/>
                  </a:cubicBezTo>
                  <a:cubicBezTo>
                    <a:pt x="440" y="317"/>
                    <a:pt x="437" y="316"/>
                    <a:pt x="435" y="317"/>
                  </a:cubicBezTo>
                  <a:cubicBezTo>
                    <a:pt x="432" y="317"/>
                    <a:pt x="431" y="320"/>
                    <a:pt x="429" y="320"/>
                  </a:cubicBezTo>
                  <a:cubicBezTo>
                    <a:pt x="429" y="323"/>
                    <a:pt x="428" y="324"/>
                    <a:pt x="427" y="326"/>
                  </a:cubicBezTo>
                  <a:cubicBezTo>
                    <a:pt x="427" y="327"/>
                    <a:pt x="428" y="328"/>
                    <a:pt x="429" y="329"/>
                  </a:cubicBezTo>
                  <a:cubicBezTo>
                    <a:pt x="430" y="329"/>
                    <a:pt x="432" y="330"/>
                    <a:pt x="433" y="330"/>
                  </a:cubicBezTo>
                  <a:cubicBezTo>
                    <a:pt x="438" y="330"/>
                    <a:pt x="444" y="329"/>
                    <a:pt x="448" y="329"/>
                  </a:cubicBezTo>
                  <a:cubicBezTo>
                    <a:pt x="449" y="330"/>
                    <a:pt x="450" y="330"/>
                    <a:pt x="451" y="330"/>
                  </a:cubicBezTo>
                  <a:cubicBezTo>
                    <a:pt x="454" y="331"/>
                    <a:pt x="456" y="330"/>
                    <a:pt x="458" y="332"/>
                  </a:cubicBezTo>
                  <a:cubicBezTo>
                    <a:pt x="458" y="333"/>
                    <a:pt x="458" y="335"/>
                    <a:pt x="458" y="336"/>
                  </a:cubicBezTo>
                  <a:cubicBezTo>
                    <a:pt x="455" y="337"/>
                    <a:pt x="454" y="340"/>
                    <a:pt x="452" y="343"/>
                  </a:cubicBezTo>
                  <a:cubicBezTo>
                    <a:pt x="451" y="345"/>
                    <a:pt x="448" y="346"/>
                    <a:pt x="447" y="348"/>
                  </a:cubicBezTo>
                  <a:cubicBezTo>
                    <a:pt x="446" y="349"/>
                    <a:pt x="446" y="348"/>
                    <a:pt x="445" y="348"/>
                  </a:cubicBezTo>
                  <a:cubicBezTo>
                    <a:pt x="445" y="352"/>
                    <a:pt x="441" y="351"/>
                    <a:pt x="439" y="352"/>
                  </a:cubicBezTo>
                  <a:cubicBezTo>
                    <a:pt x="437" y="353"/>
                    <a:pt x="436" y="354"/>
                    <a:pt x="434" y="355"/>
                  </a:cubicBezTo>
                  <a:cubicBezTo>
                    <a:pt x="432" y="354"/>
                    <a:pt x="429" y="356"/>
                    <a:pt x="426" y="356"/>
                  </a:cubicBezTo>
                  <a:cubicBezTo>
                    <a:pt x="425" y="356"/>
                    <a:pt x="425" y="355"/>
                    <a:pt x="424" y="355"/>
                  </a:cubicBezTo>
                  <a:cubicBezTo>
                    <a:pt x="421" y="355"/>
                    <a:pt x="419" y="356"/>
                    <a:pt x="416" y="356"/>
                  </a:cubicBezTo>
                  <a:cubicBezTo>
                    <a:pt x="415" y="358"/>
                    <a:pt x="414" y="360"/>
                    <a:pt x="414" y="364"/>
                  </a:cubicBezTo>
                  <a:cubicBezTo>
                    <a:pt x="417" y="369"/>
                    <a:pt x="427" y="366"/>
                    <a:pt x="434" y="368"/>
                  </a:cubicBezTo>
                  <a:cubicBezTo>
                    <a:pt x="435" y="369"/>
                    <a:pt x="435" y="371"/>
                    <a:pt x="436" y="373"/>
                  </a:cubicBezTo>
                  <a:cubicBezTo>
                    <a:pt x="434" y="375"/>
                    <a:pt x="433" y="378"/>
                    <a:pt x="432" y="380"/>
                  </a:cubicBezTo>
                  <a:cubicBezTo>
                    <a:pt x="431" y="381"/>
                    <a:pt x="430" y="381"/>
                    <a:pt x="429" y="382"/>
                  </a:cubicBezTo>
                  <a:cubicBezTo>
                    <a:pt x="426" y="384"/>
                    <a:pt x="424" y="389"/>
                    <a:pt x="421" y="390"/>
                  </a:cubicBezTo>
                  <a:cubicBezTo>
                    <a:pt x="420" y="391"/>
                    <a:pt x="419" y="390"/>
                    <a:pt x="419" y="391"/>
                  </a:cubicBezTo>
                  <a:cubicBezTo>
                    <a:pt x="417" y="391"/>
                    <a:pt x="416" y="392"/>
                    <a:pt x="414" y="392"/>
                  </a:cubicBezTo>
                  <a:cubicBezTo>
                    <a:pt x="411" y="392"/>
                    <a:pt x="407" y="392"/>
                    <a:pt x="404" y="392"/>
                  </a:cubicBezTo>
                  <a:cubicBezTo>
                    <a:pt x="400" y="393"/>
                    <a:pt x="397" y="398"/>
                    <a:pt x="399" y="403"/>
                  </a:cubicBezTo>
                  <a:cubicBezTo>
                    <a:pt x="400" y="403"/>
                    <a:pt x="401" y="404"/>
                    <a:pt x="403" y="404"/>
                  </a:cubicBezTo>
                  <a:cubicBezTo>
                    <a:pt x="404" y="404"/>
                    <a:pt x="405" y="404"/>
                    <a:pt x="407" y="404"/>
                  </a:cubicBezTo>
                  <a:cubicBezTo>
                    <a:pt x="408" y="404"/>
                    <a:pt x="409" y="405"/>
                    <a:pt x="410" y="405"/>
                  </a:cubicBezTo>
                  <a:cubicBezTo>
                    <a:pt x="414" y="406"/>
                    <a:pt x="413" y="407"/>
                    <a:pt x="413" y="410"/>
                  </a:cubicBezTo>
                  <a:cubicBezTo>
                    <a:pt x="413" y="411"/>
                    <a:pt x="412" y="411"/>
                    <a:pt x="411" y="412"/>
                  </a:cubicBezTo>
                  <a:cubicBezTo>
                    <a:pt x="412" y="415"/>
                    <a:pt x="409" y="415"/>
                    <a:pt x="409" y="418"/>
                  </a:cubicBezTo>
                  <a:cubicBezTo>
                    <a:pt x="405" y="421"/>
                    <a:pt x="402" y="426"/>
                    <a:pt x="396" y="427"/>
                  </a:cubicBezTo>
                  <a:cubicBezTo>
                    <a:pt x="395" y="427"/>
                    <a:pt x="393" y="427"/>
                    <a:pt x="392" y="427"/>
                  </a:cubicBezTo>
                  <a:cubicBezTo>
                    <a:pt x="391" y="427"/>
                    <a:pt x="390" y="428"/>
                    <a:pt x="389" y="428"/>
                  </a:cubicBezTo>
                  <a:cubicBezTo>
                    <a:pt x="386" y="429"/>
                    <a:pt x="384" y="429"/>
                    <a:pt x="382" y="430"/>
                  </a:cubicBezTo>
                  <a:cubicBezTo>
                    <a:pt x="380" y="434"/>
                    <a:pt x="378" y="437"/>
                    <a:pt x="380" y="441"/>
                  </a:cubicBezTo>
                  <a:cubicBezTo>
                    <a:pt x="381" y="442"/>
                    <a:pt x="383" y="443"/>
                    <a:pt x="384" y="444"/>
                  </a:cubicBezTo>
                  <a:cubicBezTo>
                    <a:pt x="384" y="445"/>
                    <a:pt x="385" y="447"/>
                    <a:pt x="386" y="448"/>
                  </a:cubicBezTo>
                  <a:cubicBezTo>
                    <a:pt x="387" y="450"/>
                    <a:pt x="389" y="451"/>
                    <a:pt x="387" y="455"/>
                  </a:cubicBezTo>
                  <a:cubicBezTo>
                    <a:pt x="387" y="457"/>
                    <a:pt x="384" y="459"/>
                    <a:pt x="383" y="461"/>
                  </a:cubicBezTo>
                  <a:cubicBezTo>
                    <a:pt x="383" y="462"/>
                    <a:pt x="383" y="463"/>
                    <a:pt x="382" y="464"/>
                  </a:cubicBezTo>
                  <a:cubicBezTo>
                    <a:pt x="382" y="464"/>
                    <a:pt x="381" y="465"/>
                    <a:pt x="380" y="466"/>
                  </a:cubicBezTo>
                  <a:cubicBezTo>
                    <a:pt x="379" y="468"/>
                    <a:pt x="378" y="470"/>
                    <a:pt x="376" y="472"/>
                  </a:cubicBezTo>
                  <a:cubicBezTo>
                    <a:pt x="376" y="472"/>
                    <a:pt x="376" y="473"/>
                    <a:pt x="376" y="473"/>
                  </a:cubicBezTo>
                  <a:cubicBezTo>
                    <a:pt x="375" y="474"/>
                    <a:pt x="374" y="475"/>
                    <a:pt x="374" y="476"/>
                  </a:cubicBezTo>
                  <a:cubicBezTo>
                    <a:pt x="373" y="477"/>
                    <a:pt x="372" y="478"/>
                    <a:pt x="372" y="480"/>
                  </a:cubicBezTo>
                  <a:cubicBezTo>
                    <a:pt x="372" y="480"/>
                    <a:pt x="371" y="480"/>
                    <a:pt x="370" y="481"/>
                  </a:cubicBezTo>
                  <a:cubicBezTo>
                    <a:pt x="370" y="482"/>
                    <a:pt x="370" y="483"/>
                    <a:pt x="370" y="483"/>
                  </a:cubicBezTo>
                  <a:cubicBezTo>
                    <a:pt x="369" y="484"/>
                    <a:pt x="368" y="484"/>
                    <a:pt x="368" y="484"/>
                  </a:cubicBezTo>
                  <a:cubicBezTo>
                    <a:pt x="366" y="487"/>
                    <a:pt x="365" y="489"/>
                    <a:pt x="364" y="491"/>
                  </a:cubicBezTo>
                  <a:cubicBezTo>
                    <a:pt x="363" y="492"/>
                    <a:pt x="362" y="494"/>
                    <a:pt x="362" y="495"/>
                  </a:cubicBezTo>
                  <a:cubicBezTo>
                    <a:pt x="361" y="496"/>
                    <a:pt x="360" y="496"/>
                    <a:pt x="359" y="498"/>
                  </a:cubicBezTo>
                  <a:cubicBezTo>
                    <a:pt x="359" y="498"/>
                    <a:pt x="359" y="499"/>
                    <a:pt x="358" y="499"/>
                  </a:cubicBezTo>
                  <a:cubicBezTo>
                    <a:pt x="358" y="500"/>
                    <a:pt x="358" y="500"/>
                    <a:pt x="357" y="501"/>
                  </a:cubicBezTo>
                  <a:cubicBezTo>
                    <a:pt x="357" y="501"/>
                    <a:pt x="356" y="502"/>
                    <a:pt x="356" y="503"/>
                  </a:cubicBezTo>
                  <a:cubicBezTo>
                    <a:pt x="356" y="503"/>
                    <a:pt x="354" y="503"/>
                    <a:pt x="354" y="504"/>
                  </a:cubicBezTo>
                  <a:cubicBezTo>
                    <a:pt x="353" y="505"/>
                    <a:pt x="353" y="506"/>
                    <a:pt x="353" y="506"/>
                  </a:cubicBezTo>
                  <a:cubicBezTo>
                    <a:pt x="350" y="508"/>
                    <a:pt x="349" y="505"/>
                    <a:pt x="347" y="504"/>
                  </a:cubicBezTo>
                  <a:cubicBezTo>
                    <a:pt x="346" y="503"/>
                    <a:pt x="344" y="502"/>
                    <a:pt x="344" y="501"/>
                  </a:cubicBezTo>
                  <a:cubicBezTo>
                    <a:pt x="343" y="500"/>
                    <a:pt x="343" y="499"/>
                    <a:pt x="342" y="498"/>
                  </a:cubicBezTo>
                  <a:cubicBezTo>
                    <a:pt x="341" y="496"/>
                    <a:pt x="339" y="494"/>
                    <a:pt x="338" y="492"/>
                  </a:cubicBezTo>
                  <a:cubicBezTo>
                    <a:pt x="336" y="490"/>
                    <a:pt x="334" y="488"/>
                    <a:pt x="333" y="486"/>
                  </a:cubicBezTo>
                  <a:cubicBezTo>
                    <a:pt x="333" y="485"/>
                    <a:pt x="333" y="485"/>
                    <a:pt x="333" y="484"/>
                  </a:cubicBezTo>
                  <a:cubicBezTo>
                    <a:pt x="331" y="483"/>
                    <a:pt x="330" y="482"/>
                    <a:pt x="330" y="480"/>
                  </a:cubicBezTo>
                  <a:cubicBezTo>
                    <a:pt x="329" y="479"/>
                    <a:pt x="328" y="479"/>
                    <a:pt x="327" y="478"/>
                  </a:cubicBezTo>
                  <a:cubicBezTo>
                    <a:pt x="328" y="476"/>
                    <a:pt x="326" y="475"/>
                    <a:pt x="326" y="473"/>
                  </a:cubicBezTo>
                  <a:cubicBezTo>
                    <a:pt x="325" y="473"/>
                    <a:pt x="326" y="472"/>
                    <a:pt x="326" y="471"/>
                  </a:cubicBezTo>
                  <a:cubicBezTo>
                    <a:pt x="325" y="470"/>
                    <a:pt x="324" y="471"/>
                    <a:pt x="323" y="471"/>
                  </a:cubicBezTo>
                  <a:cubicBezTo>
                    <a:pt x="322" y="470"/>
                    <a:pt x="321" y="468"/>
                    <a:pt x="320" y="466"/>
                  </a:cubicBezTo>
                  <a:cubicBezTo>
                    <a:pt x="319" y="465"/>
                    <a:pt x="317" y="463"/>
                    <a:pt x="317" y="462"/>
                  </a:cubicBezTo>
                  <a:cubicBezTo>
                    <a:pt x="316" y="462"/>
                    <a:pt x="317" y="461"/>
                    <a:pt x="316" y="461"/>
                  </a:cubicBezTo>
                  <a:cubicBezTo>
                    <a:pt x="316" y="459"/>
                    <a:pt x="314" y="457"/>
                    <a:pt x="313" y="456"/>
                  </a:cubicBezTo>
                  <a:cubicBezTo>
                    <a:pt x="312" y="453"/>
                    <a:pt x="311" y="449"/>
                    <a:pt x="314" y="449"/>
                  </a:cubicBezTo>
                  <a:cubicBezTo>
                    <a:pt x="314" y="447"/>
                    <a:pt x="316" y="446"/>
                    <a:pt x="317" y="445"/>
                  </a:cubicBezTo>
                  <a:cubicBezTo>
                    <a:pt x="319" y="443"/>
                    <a:pt x="317" y="439"/>
                    <a:pt x="319" y="436"/>
                  </a:cubicBezTo>
                  <a:cubicBezTo>
                    <a:pt x="318" y="434"/>
                    <a:pt x="316" y="433"/>
                    <a:pt x="316" y="431"/>
                  </a:cubicBezTo>
                  <a:cubicBezTo>
                    <a:pt x="314" y="431"/>
                    <a:pt x="313" y="429"/>
                    <a:pt x="311" y="428"/>
                  </a:cubicBezTo>
                  <a:cubicBezTo>
                    <a:pt x="309" y="429"/>
                    <a:pt x="307" y="429"/>
                    <a:pt x="305" y="428"/>
                  </a:cubicBezTo>
                  <a:cubicBezTo>
                    <a:pt x="301" y="427"/>
                    <a:pt x="299" y="427"/>
                    <a:pt x="296" y="426"/>
                  </a:cubicBezTo>
                  <a:cubicBezTo>
                    <a:pt x="296" y="425"/>
                    <a:pt x="295" y="424"/>
                    <a:pt x="295" y="424"/>
                  </a:cubicBezTo>
                  <a:cubicBezTo>
                    <a:pt x="292" y="423"/>
                    <a:pt x="290" y="420"/>
                    <a:pt x="287" y="418"/>
                  </a:cubicBezTo>
                  <a:cubicBezTo>
                    <a:pt x="287" y="417"/>
                    <a:pt x="287" y="416"/>
                    <a:pt x="287" y="416"/>
                  </a:cubicBezTo>
                  <a:cubicBezTo>
                    <a:pt x="284" y="416"/>
                    <a:pt x="285" y="412"/>
                    <a:pt x="284" y="410"/>
                  </a:cubicBezTo>
                  <a:cubicBezTo>
                    <a:pt x="286" y="405"/>
                    <a:pt x="294" y="407"/>
                    <a:pt x="299" y="405"/>
                  </a:cubicBezTo>
                  <a:cubicBezTo>
                    <a:pt x="299" y="402"/>
                    <a:pt x="297" y="397"/>
                    <a:pt x="295" y="396"/>
                  </a:cubicBezTo>
                  <a:cubicBezTo>
                    <a:pt x="294" y="395"/>
                    <a:pt x="293" y="395"/>
                    <a:pt x="291" y="395"/>
                  </a:cubicBezTo>
                  <a:cubicBezTo>
                    <a:pt x="290" y="394"/>
                    <a:pt x="289" y="394"/>
                    <a:pt x="288" y="394"/>
                  </a:cubicBezTo>
                  <a:cubicBezTo>
                    <a:pt x="287" y="393"/>
                    <a:pt x="285" y="394"/>
                    <a:pt x="284" y="394"/>
                  </a:cubicBezTo>
                  <a:cubicBezTo>
                    <a:pt x="277" y="393"/>
                    <a:pt x="274" y="390"/>
                    <a:pt x="269" y="387"/>
                  </a:cubicBezTo>
                  <a:cubicBezTo>
                    <a:pt x="269" y="386"/>
                    <a:pt x="268" y="386"/>
                    <a:pt x="268" y="385"/>
                  </a:cubicBezTo>
                  <a:cubicBezTo>
                    <a:pt x="268" y="385"/>
                    <a:pt x="267" y="385"/>
                    <a:pt x="266" y="384"/>
                  </a:cubicBezTo>
                  <a:cubicBezTo>
                    <a:pt x="264" y="382"/>
                    <a:pt x="257" y="373"/>
                    <a:pt x="264" y="372"/>
                  </a:cubicBezTo>
                  <a:cubicBezTo>
                    <a:pt x="265" y="371"/>
                    <a:pt x="268" y="372"/>
                    <a:pt x="269" y="372"/>
                  </a:cubicBezTo>
                  <a:cubicBezTo>
                    <a:pt x="270" y="372"/>
                    <a:pt x="271" y="371"/>
                    <a:pt x="272" y="370"/>
                  </a:cubicBezTo>
                  <a:cubicBezTo>
                    <a:pt x="275" y="370"/>
                    <a:pt x="277" y="371"/>
                    <a:pt x="279" y="370"/>
                  </a:cubicBezTo>
                  <a:cubicBezTo>
                    <a:pt x="282" y="369"/>
                    <a:pt x="281" y="366"/>
                    <a:pt x="280" y="364"/>
                  </a:cubicBezTo>
                  <a:cubicBezTo>
                    <a:pt x="279" y="362"/>
                    <a:pt x="279" y="360"/>
                    <a:pt x="277" y="359"/>
                  </a:cubicBezTo>
                  <a:cubicBezTo>
                    <a:pt x="275" y="357"/>
                    <a:pt x="270" y="359"/>
                    <a:pt x="267" y="359"/>
                  </a:cubicBezTo>
                  <a:cubicBezTo>
                    <a:pt x="266" y="359"/>
                    <a:pt x="265" y="358"/>
                    <a:pt x="264" y="358"/>
                  </a:cubicBezTo>
                  <a:cubicBezTo>
                    <a:pt x="263" y="358"/>
                    <a:pt x="262" y="358"/>
                    <a:pt x="261" y="358"/>
                  </a:cubicBezTo>
                  <a:cubicBezTo>
                    <a:pt x="258" y="358"/>
                    <a:pt x="256" y="356"/>
                    <a:pt x="252" y="357"/>
                  </a:cubicBezTo>
                  <a:cubicBezTo>
                    <a:pt x="251" y="356"/>
                    <a:pt x="251" y="355"/>
                    <a:pt x="249" y="355"/>
                  </a:cubicBezTo>
                  <a:cubicBezTo>
                    <a:pt x="245" y="351"/>
                    <a:pt x="242" y="348"/>
                    <a:pt x="239" y="344"/>
                  </a:cubicBezTo>
                  <a:cubicBezTo>
                    <a:pt x="237" y="343"/>
                    <a:pt x="235" y="340"/>
                    <a:pt x="235" y="339"/>
                  </a:cubicBezTo>
                  <a:cubicBezTo>
                    <a:pt x="235" y="338"/>
                    <a:pt x="236" y="336"/>
                    <a:pt x="237" y="336"/>
                  </a:cubicBezTo>
                  <a:cubicBezTo>
                    <a:pt x="237" y="336"/>
                    <a:pt x="238" y="336"/>
                    <a:pt x="239" y="336"/>
                  </a:cubicBezTo>
                  <a:cubicBezTo>
                    <a:pt x="239" y="335"/>
                    <a:pt x="239" y="335"/>
                    <a:pt x="240" y="335"/>
                  </a:cubicBezTo>
                  <a:cubicBezTo>
                    <a:pt x="240" y="335"/>
                    <a:pt x="241" y="335"/>
                    <a:pt x="242" y="335"/>
                  </a:cubicBezTo>
                  <a:cubicBezTo>
                    <a:pt x="243" y="335"/>
                    <a:pt x="245" y="335"/>
                    <a:pt x="246" y="335"/>
                  </a:cubicBezTo>
                  <a:cubicBezTo>
                    <a:pt x="247" y="335"/>
                    <a:pt x="249" y="334"/>
                    <a:pt x="250" y="334"/>
                  </a:cubicBezTo>
                  <a:cubicBezTo>
                    <a:pt x="256" y="332"/>
                    <a:pt x="264" y="336"/>
                    <a:pt x="263" y="328"/>
                  </a:cubicBezTo>
                  <a:cubicBezTo>
                    <a:pt x="263" y="327"/>
                    <a:pt x="262" y="327"/>
                    <a:pt x="261" y="326"/>
                  </a:cubicBezTo>
                  <a:cubicBezTo>
                    <a:pt x="261" y="325"/>
                    <a:pt x="261" y="324"/>
                    <a:pt x="261" y="323"/>
                  </a:cubicBezTo>
                  <a:cubicBezTo>
                    <a:pt x="259" y="320"/>
                    <a:pt x="254" y="321"/>
                    <a:pt x="250" y="320"/>
                  </a:cubicBezTo>
                  <a:cubicBezTo>
                    <a:pt x="247" y="320"/>
                    <a:pt x="246" y="321"/>
                    <a:pt x="244" y="321"/>
                  </a:cubicBezTo>
                  <a:cubicBezTo>
                    <a:pt x="242" y="321"/>
                    <a:pt x="240" y="320"/>
                    <a:pt x="238" y="320"/>
                  </a:cubicBezTo>
                  <a:cubicBezTo>
                    <a:pt x="236" y="319"/>
                    <a:pt x="233" y="320"/>
                    <a:pt x="231" y="319"/>
                  </a:cubicBezTo>
                  <a:cubicBezTo>
                    <a:pt x="230" y="319"/>
                    <a:pt x="229" y="318"/>
                    <a:pt x="228" y="318"/>
                  </a:cubicBezTo>
                  <a:cubicBezTo>
                    <a:pt x="228" y="318"/>
                    <a:pt x="227" y="318"/>
                    <a:pt x="226" y="318"/>
                  </a:cubicBezTo>
                  <a:cubicBezTo>
                    <a:pt x="225" y="317"/>
                    <a:pt x="225" y="317"/>
                    <a:pt x="224" y="316"/>
                  </a:cubicBezTo>
                  <a:cubicBezTo>
                    <a:pt x="223" y="315"/>
                    <a:pt x="221" y="315"/>
                    <a:pt x="219" y="314"/>
                  </a:cubicBezTo>
                  <a:cubicBezTo>
                    <a:pt x="218" y="311"/>
                    <a:pt x="215" y="310"/>
                    <a:pt x="213" y="307"/>
                  </a:cubicBezTo>
                  <a:cubicBezTo>
                    <a:pt x="212" y="306"/>
                    <a:pt x="212" y="305"/>
                    <a:pt x="211" y="304"/>
                  </a:cubicBezTo>
                  <a:cubicBezTo>
                    <a:pt x="209" y="301"/>
                    <a:pt x="208" y="299"/>
                    <a:pt x="212" y="298"/>
                  </a:cubicBezTo>
                  <a:cubicBezTo>
                    <a:pt x="217" y="296"/>
                    <a:pt x="227" y="297"/>
                    <a:pt x="233" y="296"/>
                  </a:cubicBezTo>
                  <a:cubicBezTo>
                    <a:pt x="235" y="296"/>
                    <a:pt x="236" y="295"/>
                    <a:pt x="237" y="295"/>
                  </a:cubicBezTo>
                  <a:cubicBezTo>
                    <a:pt x="240" y="295"/>
                    <a:pt x="244" y="296"/>
                    <a:pt x="245" y="293"/>
                  </a:cubicBezTo>
                  <a:cubicBezTo>
                    <a:pt x="245" y="290"/>
                    <a:pt x="244" y="288"/>
                    <a:pt x="242" y="285"/>
                  </a:cubicBezTo>
                  <a:cubicBezTo>
                    <a:pt x="240" y="284"/>
                    <a:pt x="238" y="283"/>
                    <a:pt x="236" y="283"/>
                  </a:cubicBezTo>
                  <a:cubicBezTo>
                    <a:pt x="233" y="282"/>
                    <a:pt x="231" y="283"/>
                    <a:pt x="229" y="283"/>
                  </a:cubicBezTo>
                  <a:cubicBezTo>
                    <a:pt x="226" y="283"/>
                    <a:pt x="222" y="282"/>
                    <a:pt x="219" y="282"/>
                  </a:cubicBezTo>
                  <a:cubicBezTo>
                    <a:pt x="215" y="282"/>
                    <a:pt x="210" y="283"/>
                    <a:pt x="207" y="282"/>
                  </a:cubicBezTo>
                  <a:cubicBezTo>
                    <a:pt x="205" y="281"/>
                    <a:pt x="203" y="280"/>
                    <a:pt x="201" y="279"/>
                  </a:cubicBezTo>
                  <a:cubicBezTo>
                    <a:pt x="200" y="279"/>
                    <a:pt x="199" y="278"/>
                    <a:pt x="198" y="277"/>
                  </a:cubicBezTo>
                  <a:cubicBezTo>
                    <a:pt x="195" y="276"/>
                    <a:pt x="193" y="274"/>
                    <a:pt x="191" y="272"/>
                  </a:cubicBezTo>
                  <a:cubicBezTo>
                    <a:pt x="190" y="271"/>
                    <a:pt x="184" y="266"/>
                    <a:pt x="182" y="266"/>
                  </a:cubicBezTo>
                  <a:cubicBezTo>
                    <a:pt x="179" y="266"/>
                    <a:pt x="179" y="273"/>
                    <a:pt x="177" y="274"/>
                  </a:cubicBezTo>
                  <a:cubicBezTo>
                    <a:pt x="176" y="275"/>
                    <a:pt x="177" y="275"/>
                    <a:pt x="177" y="276"/>
                  </a:cubicBezTo>
                  <a:cubicBezTo>
                    <a:pt x="177" y="276"/>
                    <a:pt x="176" y="276"/>
                    <a:pt x="175" y="277"/>
                  </a:cubicBezTo>
                  <a:cubicBezTo>
                    <a:pt x="176" y="281"/>
                    <a:pt x="174" y="282"/>
                    <a:pt x="173" y="285"/>
                  </a:cubicBezTo>
                  <a:cubicBezTo>
                    <a:pt x="172" y="286"/>
                    <a:pt x="173" y="287"/>
                    <a:pt x="172" y="288"/>
                  </a:cubicBezTo>
                  <a:cubicBezTo>
                    <a:pt x="172" y="290"/>
                    <a:pt x="170" y="294"/>
                    <a:pt x="169" y="296"/>
                  </a:cubicBezTo>
                  <a:cubicBezTo>
                    <a:pt x="169" y="297"/>
                    <a:pt x="169" y="297"/>
                    <a:pt x="169" y="298"/>
                  </a:cubicBezTo>
                  <a:cubicBezTo>
                    <a:pt x="169" y="299"/>
                    <a:pt x="169" y="299"/>
                    <a:pt x="168" y="300"/>
                  </a:cubicBezTo>
                  <a:cubicBezTo>
                    <a:pt x="168" y="301"/>
                    <a:pt x="168" y="301"/>
                    <a:pt x="168" y="302"/>
                  </a:cubicBezTo>
                  <a:cubicBezTo>
                    <a:pt x="168" y="303"/>
                    <a:pt x="167" y="303"/>
                    <a:pt x="167" y="304"/>
                  </a:cubicBezTo>
                  <a:cubicBezTo>
                    <a:pt x="167" y="307"/>
                    <a:pt x="167" y="309"/>
                    <a:pt x="167" y="311"/>
                  </a:cubicBezTo>
                  <a:cubicBezTo>
                    <a:pt x="166" y="312"/>
                    <a:pt x="165" y="312"/>
                    <a:pt x="165" y="313"/>
                  </a:cubicBezTo>
                  <a:cubicBezTo>
                    <a:pt x="165" y="314"/>
                    <a:pt x="166" y="315"/>
                    <a:pt x="166" y="316"/>
                  </a:cubicBezTo>
                  <a:cubicBezTo>
                    <a:pt x="166" y="317"/>
                    <a:pt x="165" y="318"/>
                    <a:pt x="165" y="319"/>
                  </a:cubicBezTo>
                  <a:cubicBezTo>
                    <a:pt x="165" y="323"/>
                    <a:pt x="165" y="326"/>
                    <a:pt x="165" y="330"/>
                  </a:cubicBezTo>
                  <a:cubicBezTo>
                    <a:pt x="165" y="331"/>
                    <a:pt x="164" y="331"/>
                    <a:pt x="164" y="332"/>
                  </a:cubicBezTo>
                  <a:cubicBezTo>
                    <a:pt x="164" y="334"/>
                    <a:pt x="164" y="336"/>
                    <a:pt x="164" y="338"/>
                  </a:cubicBezTo>
                  <a:cubicBezTo>
                    <a:pt x="165" y="341"/>
                    <a:pt x="164" y="344"/>
                    <a:pt x="164" y="347"/>
                  </a:cubicBezTo>
                  <a:cubicBezTo>
                    <a:pt x="164" y="349"/>
                    <a:pt x="165" y="351"/>
                    <a:pt x="165" y="354"/>
                  </a:cubicBezTo>
                  <a:cubicBezTo>
                    <a:pt x="165" y="355"/>
                    <a:pt x="165" y="357"/>
                    <a:pt x="165" y="358"/>
                  </a:cubicBezTo>
                  <a:cubicBezTo>
                    <a:pt x="165" y="359"/>
                    <a:pt x="166" y="360"/>
                    <a:pt x="166" y="361"/>
                  </a:cubicBezTo>
                  <a:cubicBezTo>
                    <a:pt x="166" y="365"/>
                    <a:pt x="166" y="369"/>
                    <a:pt x="167" y="372"/>
                  </a:cubicBezTo>
                  <a:cubicBezTo>
                    <a:pt x="168" y="373"/>
                    <a:pt x="168" y="375"/>
                    <a:pt x="168" y="377"/>
                  </a:cubicBezTo>
                  <a:cubicBezTo>
                    <a:pt x="169" y="381"/>
                    <a:pt x="171" y="384"/>
                    <a:pt x="171" y="387"/>
                  </a:cubicBezTo>
                  <a:cubicBezTo>
                    <a:pt x="172" y="389"/>
                    <a:pt x="172" y="391"/>
                    <a:pt x="173" y="394"/>
                  </a:cubicBezTo>
                  <a:cubicBezTo>
                    <a:pt x="173" y="395"/>
                    <a:pt x="174" y="397"/>
                    <a:pt x="174" y="398"/>
                  </a:cubicBezTo>
                  <a:cubicBezTo>
                    <a:pt x="175" y="400"/>
                    <a:pt x="175" y="402"/>
                    <a:pt x="175" y="403"/>
                  </a:cubicBezTo>
                  <a:cubicBezTo>
                    <a:pt x="176" y="404"/>
                    <a:pt x="177" y="405"/>
                    <a:pt x="177" y="406"/>
                  </a:cubicBezTo>
                  <a:cubicBezTo>
                    <a:pt x="179" y="409"/>
                    <a:pt x="180" y="413"/>
                    <a:pt x="181" y="415"/>
                  </a:cubicBezTo>
                  <a:cubicBezTo>
                    <a:pt x="182" y="416"/>
                    <a:pt x="182" y="417"/>
                    <a:pt x="182" y="417"/>
                  </a:cubicBezTo>
                  <a:cubicBezTo>
                    <a:pt x="183" y="419"/>
                    <a:pt x="184" y="419"/>
                    <a:pt x="185" y="421"/>
                  </a:cubicBezTo>
                  <a:cubicBezTo>
                    <a:pt x="185" y="422"/>
                    <a:pt x="185" y="424"/>
                    <a:pt x="186" y="425"/>
                  </a:cubicBezTo>
                  <a:cubicBezTo>
                    <a:pt x="187" y="428"/>
                    <a:pt x="189" y="430"/>
                    <a:pt x="190" y="432"/>
                  </a:cubicBezTo>
                  <a:cubicBezTo>
                    <a:pt x="190" y="433"/>
                    <a:pt x="190" y="434"/>
                    <a:pt x="191" y="434"/>
                  </a:cubicBezTo>
                  <a:cubicBezTo>
                    <a:pt x="192" y="437"/>
                    <a:pt x="194" y="439"/>
                    <a:pt x="196" y="441"/>
                  </a:cubicBezTo>
                  <a:cubicBezTo>
                    <a:pt x="198" y="443"/>
                    <a:pt x="199" y="445"/>
                    <a:pt x="201" y="447"/>
                  </a:cubicBezTo>
                  <a:cubicBezTo>
                    <a:pt x="201" y="448"/>
                    <a:pt x="200" y="448"/>
                    <a:pt x="200" y="449"/>
                  </a:cubicBezTo>
                  <a:cubicBezTo>
                    <a:pt x="203" y="451"/>
                    <a:pt x="207" y="453"/>
                    <a:pt x="208" y="457"/>
                  </a:cubicBezTo>
                  <a:cubicBezTo>
                    <a:pt x="209" y="458"/>
                    <a:pt x="210" y="459"/>
                    <a:pt x="211" y="461"/>
                  </a:cubicBezTo>
                  <a:cubicBezTo>
                    <a:pt x="212" y="462"/>
                    <a:pt x="213" y="463"/>
                    <a:pt x="215" y="463"/>
                  </a:cubicBezTo>
                  <a:cubicBezTo>
                    <a:pt x="218" y="468"/>
                    <a:pt x="223" y="471"/>
                    <a:pt x="227" y="475"/>
                  </a:cubicBezTo>
                  <a:cubicBezTo>
                    <a:pt x="227" y="476"/>
                    <a:pt x="227" y="476"/>
                    <a:pt x="227" y="476"/>
                  </a:cubicBezTo>
                  <a:cubicBezTo>
                    <a:pt x="228" y="477"/>
                    <a:pt x="230" y="478"/>
                    <a:pt x="231" y="480"/>
                  </a:cubicBezTo>
                  <a:cubicBezTo>
                    <a:pt x="231" y="482"/>
                    <a:pt x="227" y="485"/>
                    <a:pt x="224" y="483"/>
                  </a:cubicBezTo>
                  <a:cubicBezTo>
                    <a:pt x="220" y="480"/>
                    <a:pt x="216" y="477"/>
                    <a:pt x="213" y="473"/>
                  </a:cubicBezTo>
                  <a:cubicBezTo>
                    <a:pt x="212" y="473"/>
                    <a:pt x="211" y="472"/>
                    <a:pt x="211" y="472"/>
                  </a:cubicBezTo>
                  <a:cubicBezTo>
                    <a:pt x="210" y="472"/>
                    <a:pt x="210" y="471"/>
                    <a:pt x="210" y="471"/>
                  </a:cubicBezTo>
                  <a:cubicBezTo>
                    <a:pt x="210" y="470"/>
                    <a:pt x="208" y="471"/>
                    <a:pt x="208" y="470"/>
                  </a:cubicBezTo>
                  <a:cubicBezTo>
                    <a:pt x="207" y="468"/>
                    <a:pt x="205" y="467"/>
                    <a:pt x="204" y="465"/>
                  </a:cubicBezTo>
                  <a:cubicBezTo>
                    <a:pt x="202" y="463"/>
                    <a:pt x="201" y="461"/>
                    <a:pt x="199" y="459"/>
                  </a:cubicBezTo>
                  <a:cubicBezTo>
                    <a:pt x="199" y="458"/>
                    <a:pt x="199" y="458"/>
                    <a:pt x="199" y="458"/>
                  </a:cubicBezTo>
                  <a:cubicBezTo>
                    <a:pt x="198" y="456"/>
                    <a:pt x="195" y="455"/>
                    <a:pt x="194" y="453"/>
                  </a:cubicBezTo>
                  <a:cubicBezTo>
                    <a:pt x="193" y="452"/>
                    <a:pt x="193" y="451"/>
                    <a:pt x="193" y="450"/>
                  </a:cubicBezTo>
                  <a:cubicBezTo>
                    <a:pt x="192" y="450"/>
                    <a:pt x="192" y="449"/>
                    <a:pt x="191" y="449"/>
                  </a:cubicBezTo>
                  <a:cubicBezTo>
                    <a:pt x="190" y="447"/>
                    <a:pt x="189" y="445"/>
                    <a:pt x="188" y="443"/>
                  </a:cubicBezTo>
                  <a:cubicBezTo>
                    <a:pt x="187" y="442"/>
                    <a:pt x="186" y="441"/>
                    <a:pt x="185" y="440"/>
                  </a:cubicBezTo>
                  <a:cubicBezTo>
                    <a:pt x="184" y="439"/>
                    <a:pt x="184" y="437"/>
                    <a:pt x="183" y="436"/>
                  </a:cubicBezTo>
                  <a:cubicBezTo>
                    <a:pt x="183" y="436"/>
                    <a:pt x="183" y="435"/>
                    <a:pt x="183" y="435"/>
                  </a:cubicBezTo>
                  <a:cubicBezTo>
                    <a:pt x="181" y="434"/>
                    <a:pt x="180" y="432"/>
                    <a:pt x="179" y="430"/>
                  </a:cubicBezTo>
                  <a:cubicBezTo>
                    <a:pt x="178" y="429"/>
                    <a:pt x="177" y="427"/>
                    <a:pt x="177" y="425"/>
                  </a:cubicBezTo>
                  <a:cubicBezTo>
                    <a:pt x="176" y="425"/>
                    <a:pt x="177" y="425"/>
                    <a:pt x="177" y="424"/>
                  </a:cubicBezTo>
                  <a:cubicBezTo>
                    <a:pt x="174" y="421"/>
                    <a:pt x="173" y="416"/>
                    <a:pt x="170" y="413"/>
                  </a:cubicBezTo>
                  <a:cubicBezTo>
                    <a:pt x="170" y="412"/>
                    <a:pt x="170" y="412"/>
                    <a:pt x="170" y="411"/>
                  </a:cubicBezTo>
                  <a:cubicBezTo>
                    <a:pt x="168" y="411"/>
                    <a:pt x="169" y="408"/>
                    <a:pt x="168" y="406"/>
                  </a:cubicBezTo>
                  <a:cubicBezTo>
                    <a:pt x="168" y="405"/>
                    <a:pt x="167" y="404"/>
                    <a:pt x="167" y="403"/>
                  </a:cubicBezTo>
                  <a:cubicBezTo>
                    <a:pt x="166" y="401"/>
                    <a:pt x="166" y="399"/>
                    <a:pt x="165" y="397"/>
                  </a:cubicBezTo>
                  <a:cubicBezTo>
                    <a:pt x="164" y="395"/>
                    <a:pt x="163" y="393"/>
                    <a:pt x="162" y="391"/>
                  </a:cubicBezTo>
                  <a:cubicBezTo>
                    <a:pt x="162" y="390"/>
                    <a:pt x="162" y="389"/>
                    <a:pt x="161" y="387"/>
                  </a:cubicBezTo>
                  <a:cubicBezTo>
                    <a:pt x="161" y="387"/>
                    <a:pt x="160" y="386"/>
                    <a:pt x="160" y="385"/>
                  </a:cubicBezTo>
                  <a:cubicBezTo>
                    <a:pt x="160" y="384"/>
                    <a:pt x="160" y="382"/>
                    <a:pt x="160" y="380"/>
                  </a:cubicBezTo>
                  <a:cubicBezTo>
                    <a:pt x="160" y="379"/>
                    <a:pt x="159" y="379"/>
                    <a:pt x="158" y="378"/>
                  </a:cubicBezTo>
                  <a:cubicBezTo>
                    <a:pt x="158" y="375"/>
                    <a:pt x="159" y="373"/>
                    <a:pt x="158" y="370"/>
                  </a:cubicBezTo>
                  <a:cubicBezTo>
                    <a:pt x="158" y="369"/>
                    <a:pt x="157" y="369"/>
                    <a:pt x="157" y="368"/>
                  </a:cubicBezTo>
                  <a:cubicBezTo>
                    <a:pt x="156" y="365"/>
                    <a:pt x="157" y="363"/>
                    <a:pt x="156" y="360"/>
                  </a:cubicBezTo>
                  <a:cubicBezTo>
                    <a:pt x="156" y="358"/>
                    <a:pt x="154" y="356"/>
                    <a:pt x="154" y="354"/>
                  </a:cubicBezTo>
                  <a:cubicBezTo>
                    <a:pt x="154" y="352"/>
                    <a:pt x="155" y="351"/>
                    <a:pt x="155" y="349"/>
                  </a:cubicBezTo>
                  <a:cubicBezTo>
                    <a:pt x="155" y="348"/>
                    <a:pt x="155" y="347"/>
                    <a:pt x="155" y="347"/>
                  </a:cubicBezTo>
                  <a:cubicBezTo>
                    <a:pt x="154" y="342"/>
                    <a:pt x="154" y="335"/>
                    <a:pt x="154" y="331"/>
                  </a:cubicBezTo>
                  <a:cubicBezTo>
                    <a:pt x="154" y="330"/>
                    <a:pt x="155" y="329"/>
                    <a:pt x="155" y="328"/>
                  </a:cubicBezTo>
                  <a:cubicBezTo>
                    <a:pt x="156" y="326"/>
                    <a:pt x="155" y="325"/>
                    <a:pt x="155" y="323"/>
                  </a:cubicBezTo>
                  <a:cubicBezTo>
                    <a:pt x="155" y="321"/>
                    <a:pt x="156" y="319"/>
                    <a:pt x="156" y="317"/>
                  </a:cubicBezTo>
                  <a:cubicBezTo>
                    <a:pt x="156" y="315"/>
                    <a:pt x="155" y="314"/>
                    <a:pt x="156" y="313"/>
                  </a:cubicBezTo>
                  <a:cubicBezTo>
                    <a:pt x="156" y="312"/>
                    <a:pt x="157" y="312"/>
                    <a:pt x="157" y="311"/>
                  </a:cubicBezTo>
                  <a:cubicBezTo>
                    <a:pt x="157" y="309"/>
                    <a:pt x="157" y="307"/>
                    <a:pt x="157" y="305"/>
                  </a:cubicBezTo>
                  <a:cubicBezTo>
                    <a:pt x="157" y="304"/>
                    <a:pt x="158" y="304"/>
                    <a:pt x="158" y="303"/>
                  </a:cubicBezTo>
                  <a:cubicBezTo>
                    <a:pt x="159" y="301"/>
                    <a:pt x="158" y="299"/>
                    <a:pt x="159" y="298"/>
                  </a:cubicBezTo>
                  <a:cubicBezTo>
                    <a:pt x="159" y="297"/>
                    <a:pt x="160" y="296"/>
                    <a:pt x="160" y="295"/>
                  </a:cubicBezTo>
                  <a:cubicBezTo>
                    <a:pt x="160" y="294"/>
                    <a:pt x="160" y="293"/>
                    <a:pt x="160" y="292"/>
                  </a:cubicBezTo>
                  <a:cubicBezTo>
                    <a:pt x="161" y="289"/>
                    <a:pt x="163" y="286"/>
                    <a:pt x="163" y="283"/>
                  </a:cubicBezTo>
                  <a:cubicBezTo>
                    <a:pt x="164" y="282"/>
                    <a:pt x="163" y="281"/>
                    <a:pt x="164" y="280"/>
                  </a:cubicBezTo>
                  <a:cubicBezTo>
                    <a:pt x="164" y="280"/>
                    <a:pt x="165" y="279"/>
                    <a:pt x="165" y="278"/>
                  </a:cubicBezTo>
                  <a:cubicBezTo>
                    <a:pt x="167" y="274"/>
                    <a:pt x="169" y="269"/>
                    <a:pt x="170" y="265"/>
                  </a:cubicBezTo>
                  <a:cubicBezTo>
                    <a:pt x="171" y="263"/>
                    <a:pt x="172" y="261"/>
                    <a:pt x="173" y="260"/>
                  </a:cubicBezTo>
                  <a:cubicBezTo>
                    <a:pt x="173" y="255"/>
                    <a:pt x="177" y="253"/>
                    <a:pt x="178" y="249"/>
                  </a:cubicBezTo>
                  <a:cubicBezTo>
                    <a:pt x="179" y="249"/>
                    <a:pt x="180" y="248"/>
                    <a:pt x="180" y="248"/>
                  </a:cubicBezTo>
                  <a:cubicBezTo>
                    <a:pt x="179" y="245"/>
                    <a:pt x="182" y="246"/>
                    <a:pt x="181" y="243"/>
                  </a:cubicBezTo>
                  <a:cubicBezTo>
                    <a:pt x="183" y="242"/>
                    <a:pt x="185" y="239"/>
                    <a:pt x="185" y="237"/>
                  </a:cubicBezTo>
                  <a:cubicBezTo>
                    <a:pt x="186" y="236"/>
                    <a:pt x="187" y="236"/>
                    <a:pt x="188" y="235"/>
                  </a:cubicBezTo>
                  <a:cubicBezTo>
                    <a:pt x="190" y="231"/>
                    <a:pt x="193" y="226"/>
                    <a:pt x="197" y="223"/>
                  </a:cubicBezTo>
                  <a:cubicBezTo>
                    <a:pt x="197" y="222"/>
                    <a:pt x="198" y="221"/>
                    <a:pt x="199" y="220"/>
                  </a:cubicBezTo>
                  <a:cubicBezTo>
                    <a:pt x="200" y="219"/>
                    <a:pt x="200" y="220"/>
                    <a:pt x="201" y="219"/>
                  </a:cubicBezTo>
                  <a:cubicBezTo>
                    <a:pt x="202" y="218"/>
                    <a:pt x="201" y="218"/>
                    <a:pt x="202" y="217"/>
                  </a:cubicBezTo>
                  <a:cubicBezTo>
                    <a:pt x="203" y="215"/>
                    <a:pt x="205" y="213"/>
                    <a:pt x="207" y="211"/>
                  </a:cubicBezTo>
                  <a:cubicBezTo>
                    <a:pt x="209" y="209"/>
                    <a:pt x="211" y="208"/>
                    <a:pt x="213" y="206"/>
                  </a:cubicBezTo>
                  <a:cubicBezTo>
                    <a:pt x="214" y="204"/>
                    <a:pt x="217" y="202"/>
                    <a:pt x="219" y="200"/>
                  </a:cubicBezTo>
                  <a:cubicBezTo>
                    <a:pt x="220" y="198"/>
                    <a:pt x="221" y="197"/>
                    <a:pt x="222" y="196"/>
                  </a:cubicBezTo>
                  <a:cubicBezTo>
                    <a:pt x="223" y="196"/>
                    <a:pt x="223" y="197"/>
                    <a:pt x="224" y="197"/>
                  </a:cubicBezTo>
                  <a:cubicBezTo>
                    <a:pt x="226" y="195"/>
                    <a:pt x="228" y="190"/>
                    <a:pt x="232" y="191"/>
                  </a:cubicBezTo>
                  <a:cubicBezTo>
                    <a:pt x="233" y="188"/>
                    <a:pt x="235" y="187"/>
                    <a:pt x="238" y="186"/>
                  </a:cubicBezTo>
                  <a:cubicBezTo>
                    <a:pt x="240" y="185"/>
                    <a:pt x="240" y="183"/>
                    <a:pt x="243" y="182"/>
                  </a:cubicBezTo>
                  <a:cubicBezTo>
                    <a:pt x="245" y="179"/>
                    <a:pt x="249" y="178"/>
                    <a:pt x="252" y="177"/>
                  </a:cubicBezTo>
                  <a:cubicBezTo>
                    <a:pt x="253" y="175"/>
                    <a:pt x="254" y="175"/>
                    <a:pt x="256" y="174"/>
                  </a:cubicBezTo>
                  <a:cubicBezTo>
                    <a:pt x="257" y="174"/>
                    <a:pt x="257" y="173"/>
                    <a:pt x="258" y="173"/>
                  </a:cubicBezTo>
                  <a:cubicBezTo>
                    <a:pt x="259" y="172"/>
                    <a:pt x="261" y="172"/>
                    <a:pt x="262" y="172"/>
                  </a:cubicBezTo>
                  <a:cubicBezTo>
                    <a:pt x="263" y="171"/>
                    <a:pt x="263" y="170"/>
                    <a:pt x="264" y="170"/>
                  </a:cubicBezTo>
                  <a:cubicBezTo>
                    <a:pt x="264" y="170"/>
                    <a:pt x="265" y="170"/>
                    <a:pt x="265" y="170"/>
                  </a:cubicBezTo>
                  <a:cubicBezTo>
                    <a:pt x="267" y="169"/>
                    <a:pt x="269" y="168"/>
                    <a:pt x="271" y="167"/>
                  </a:cubicBezTo>
                  <a:cubicBezTo>
                    <a:pt x="272" y="167"/>
                    <a:pt x="273" y="168"/>
                    <a:pt x="273" y="167"/>
                  </a:cubicBezTo>
                  <a:cubicBezTo>
                    <a:pt x="274" y="167"/>
                    <a:pt x="274" y="166"/>
                    <a:pt x="274" y="165"/>
                  </a:cubicBezTo>
                  <a:cubicBezTo>
                    <a:pt x="275" y="165"/>
                    <a:pt x="275" y="166"/>
                    <a:pt x="276" y="166"/>
                  </a:cubicBezTo>
                  <a:cubicBezTo>
                    <a:pt x="277" y="165"/>
                    <a:pt x="277" y="164"/>
                    <a:pt x="278" y="164"/>
                  </a:cubicBezTo>
                  <a:cubicBezTo>
                    <a:pt x="281" y="165"/>
                    <a:pt x="282" y="163"/>
                    <a:pt x="285" y="162"/>
                  </a:cubicBezTo>
                  <a:cubicBezTo>
                    <a:pt x="286" y="162"/>
                    <a:pt x="289" y="162"/>
                    <a:pt x="290" y="161"/>
                  </a:cubicBezTo>
                  <a:cubicBezTo>
                    <a:pt x="292" y="161"/>
                    <a:pt x="293" y="159"/>
                    <a:pt x="295" y="160"/>
                  </a:cubicBezTo>
                  <a:cubicBezTo>
                    <a:pt x="296" y="160"/>
                    <a:pt x="296" y="158"/>
                    <a:pt x="297" y="158"/>
                  </a:cubicBezTo>
                  <a:cubicBezTo>
                    <a:pt x="300" y="158"/>
                    <a:pt x="302" y="157"/>
                    <a:pt x="305" y="156"/>
                  </a:cubicBezTo>
                  <a:cubicBezTo>
                    <a:pt x="307" y="156"/>
                    <a:pt x="309" y="156"/>
                    <a:pt x="310" y="155"/>
                  </a:cubicBezTo>
                  <a:cubicBezTo>
                    <a:pt x="312" y="155"/>
                    <a:pt x="314" y="154"/>
                    <a:pt x="315" y="154"/>
                  </a:cubicBezTo>
                  <a:cubicBezTo>
                    <a:pt x="317" y="154"/>
                    <a:pt x="318" y="154"/>
                    <a:pt x="320" y="154"/>
                  </a:cubicBezTo>
                  <a:cubicBezTo>
                    <a:pt x="322" y="154"/>
                    <a:pt x="323" y="153"/>
                    <a:pt x="325" y="153"/>
                  </a:cubicBezTo>
                  <a:cubicBezTo>
                    <a:pt x="327" y="152"/>
                    <a:pt x="328" y="153"/>
                    <a:pt x="329" y="153"/>
                  </a:cubicBezTo>
                  <a:cubicBezTo>
                    <a:pt x="333" y="152"/>
                    <a:pt x="337" y="151"/>
                    <a:pt x="341" y="152"/>
                  </a:cubicBezTo>
                  <a:cubicBezTo>
                    <a:pt x="343" y="152"/>
                    <a:pt x="344" y="152"/>
                    <a:pt x="346" y="151"/>
                  </a:cubicBezTo>
                  <a:cubicBezTo>
                    <a:pt x="350" y="151"/>
                    <a:pt x="355" y="152"/>
                    <a:pt x="359" y="151"/>
                  </a:cubicBezTo>
                  <a:cubicBezTo>
                    <a:pt x="360" y="152"/>
                    <a:pt x="361" y="152"/>
                    <a:pt x="362" y="152"/>
                  </a:cubicBezTo>
                  <a:cubicBezTo>
                    <a:pt x="363" y="152"/>
                    <a:pt x="365" y="152"/>
                    <a:pt x="366" y="152"/>
                  </a:cubicBezTo>
                  <a:cubicBezTo>
                    <a:pt x="367" y="153"/>
                    <a:pt x="371" y="152"/>
                    <a:pt x="374" y="153"/>
                  </a:cubicBezTo>
                  <a:cubicBezTo>
                    <a:pt x="376" y="153"/>
                    <a:pt x="379" y="155"/>
                    <a:pt x="383" y="154"/>
                  </a:cubicBezTo>
                  <a:cubicBezTo>
                    <a:pt x="386" y="157"/>
                    <a:pt x="392" y="156"/>
                    <a:pt x="396" y="158"/>
                  </a:cubicBezTo>
                  <a:cubicBezTo>
                    <a:pt x="396" y="158"/>
                    <a:pt x="397" y="158"/>
                    <a:pt x="398" y="159"/>
                  </a:cubicBezTo>
                  <a:cubicBezTo>
                    <a:pt x="400" y="160"/>
                    <a:pt x="403" y="160"/>
                    <a:pt x="406" y="160"/>
                  </a:cubicBezTo>
                  <a:cubicBezTo>
                    <a:pt x="407" y="161"/>
                    <a:pt x="409" y="162"/>
                    <a:pt x="410" y="162"/>
                  </a:cubicBezTo>
                  <a:cubicBezTo>
                    <a:pt x="412" y="163"/>
                    <a:pt x="413" y="163"/>
                    <a:pt x="415" y="164"/>
                  </a:cubicBezTo>
                  <a:cubicBezTo>
                    <a:pt x="416" y="164"/>
                    <a:pt x="416" y="165"/>
                    <a:pt x="417" y="165"/>
                  </a:cubicBezTo>
                  <a:cubicBezTo>
                    <a:pt x="418" y="165"/>
                    <a:pt x="419" y="165"/>
                    <a:pt x="419" y="165"/>
                  </a:cubicBezTo>
                  <a:cubicBezTo>
                    <a:pt x="422" y="166"/>
                    <a:pt x="424" y="168"/>
                    <a:pt x="426" y="169"/>
                  </a:cubicBezTo>
                  <a:cubicBezTo>
                    <a:pt x="430" y="171"/>
                    <a:pt x="435" y="172"/>
                    <a:pt x="438" y="175"/>
                  </a:cubicBezTo>
                  <a:cubicBezTo>
                    <a:pt x="438" y="175"/>
                    <a:pt x="439" y="175"/>
                    <a:pt x="439" y="175"/>
                  </a:cubicBezTo>
                  <a:cubicBezTo>
                    <a:pt x="440" y="176"/>
                    <a:pt x="440" y="176"/>
                    <a:pt x="440" y="177"/>
                  </a:cubicBezTo>
                  <a:cubicBezTo>
                    <a:pt x="443" y="177"/>
                    <a:pt x="444" y="178"/>
                    <a:pt x="445" y="179"/>
                  </a:cubicBezTo>
                  <a:cubicBezTo>
                    <a:pt x="445" y="179"/>
                    <a:pt x="446" y="179"/>
                    <a:pt x="447" y="179"/>
                  </a:cubicBezTo>
                  <a:cubicBezTo>
                    <a:pt x="448" y="180"/>
                    <a:pt x="450" y="182"/>
                    <a:pt x="451" y="183"/>
                  </a:cubicBezTo>
                  <a:cubicBezTo>
                    <a:pt x="452" y="183"/>
                    <a:pt x="453" y="183"/>
                    <a:pt x="454" y="184"/>
                  </a:cubicBezTo>
                  <a:cubicBezTo>
                    <a:pt x="454" y="185"/>
                    <a:pt x="454" y="186"/>
                    <a:pt x="455" y="186"/>
                  </a:cubicBezTo>
                  <a:cubicBezTo>
                    <a:pt x="456" y="187"/>
                    <a:pt x="457" y="187"/>
                    <a:pt x="458" y="187"/>
                  </a:cubicBezTo>
                  <a:cubicBezTo>
                    <a:pt x="459" y="188"/>
                    <a:pt x="459" y="190"/>
                    <a:pt x="461" y="190"/>
                  </a:cubicBezTo>
                  <a:cubicBezTo>
                    <a:pt x="461" y="190"/>
                    <a:pt x="462" y="190"/>
                    <a:pt x="462" y="190"/>
                  </a:cubicBezTo>
                  <a:cubicBezTo>
                    <a:pt x="464" y="191"/>
                    <a:pt x="465" y="193"/>
                    <a:pt x="467" y="194"/>
                  </a:cubicBezTo>
                  <a:cubicBezTo>
                    <a:pt x="468" y="195"/>
                    <a:pt x="470" y="197"/>
                    <a:pt x="471" y="199"/>
                  </a:cubicBezTo>
                  <a:cubicBezTo>
                    <a:pt x="474" y="200"/>
                    <a:pt x="476" y="202"/>
                    <a:pt x="478" y="205"/>
                  </a:cubicBezTo>
                  <a:cubicBezTo>
                    <a:pt x="481" y="206"/>
                    <a:pt x="482" y="209"/>
                    <a:pt x="485" y="211"/>
                  </a:cubicBezTo>
                  <a:cubicBezTo>
                    <a:pt x="487" y="213"/>
                    <a:pt x="489" y="214"/>
                    <a:pt x="489" y="216"/>
                  </a:cubicBezTo>
                  <a:cubicBezTo>
                    <a:pt x="491" y="218"/>
                    <a:pt x="493" y="220"/>
                    <a:pt x="494" y="222"/>
                  </a:cubicBezTo>
                  <a:cubicBezTo>
                    <a:pt x="496" y="223"/>
                    <a:pt x="496" y="224"/>
                    <a:pt x="497" y="226"/>
                  </a:cubicBezTo>
                  <a:cubicBezTo>
                    <a:pt x="499" y="227"/>
                    <a:pt x="501" y="229"/>
                    <a:pt x="502" y="232"/>
                  </a:cubicBezTo>
                  <a:cubicBezTo>
                    <a:pt x="504" y="235"/>
                    <a:pt x="507" y="237"/>
                    <a:pt x="508" y="241"/>
                  </a:cubicBezTo>
                  <a:cubicBezTo>
                    <a:pt x="510" y="242"/>
                    <a:pt x="511" y="244"/>
                    <a:pt x="512" y="245"/>
                  </a:cubicBezTo>
                  <a:cubicBezTo>
                    <a:pt x="513" y="247"/>
                    <a:pt x="515" y="249"/>
                    <a:pt x="515" y="252"/>
                  </a:cubicBezTo>
                  <a:cubicBezTo>
                    <a:pt x="516" y="253"/>
                    <a:pt x="518" y="255"/>
                    <a:pt x="520" y="254"/>
                  </a:cubicBezTo>
                  <a:cubicBezTo>
                    <a:pt x="521" y="249"/>
                    <a:pt x="517" y="245"/>
                    <a:pt x="519" y="240"/>
                  </a:cubicBezTo>
                  <a:cubicBezTo>
                    <a:pt x="520" y="240"/>
                    <a:pt x="521" y="238"/>
                    <a:pt x="522" y="238"/>
                  </a:cubicBezTo>
                  <a:cubicBezTo>
                    <a:pt x="526" y="237"/>
                    <a:pt x="528" y="241"/>
                    <a:pt x="531" y="243"/>
                  </a:cubicBezTo>
                  <a:cubicBezTo>
                    <a:pt x="531" y="243"/>
                    <a:pt x="532" y="243"/>
                    <a:pt x="533" y="244"/>
                  </a:cubicBezTo>
                  <a:cubicBezTo>
                    <a:pt x="535" y="245"/>
                    <a:pt x="537" y="246"/>
                    <a:pt x="538" y="247"/>
                  </a:cubicBezTo>
                  <a:cubicBezTo>
                    <a:pt x="539" y="247"/>
                    <a:pt x="541" y="247"/>
                    <a:pt x="542" y="247"/>
                  </a:cubicBezTo>
                  <a:cubicBezTo>
                    <a:pt x="543" y="248"/>
                    <a:pt x="543" y="248"/>
                    <a:pt x="544" y="249"/>
                  </a:cubicBezTo>
                  <a:cubicBezTo>
                    <a:pt x="545" y="249"/>
                    <a:pt x="546" y="248"/>
                    <a:pt x="547" y="249"/>
                  </a:cubicBezTo>
                  <a:cubicBezTo>
                    <a:pt x="548" y="249"/>
                    <a:pt x="549" y="250"/>
                    <a:pt x="549" y="250"/>
                  </a:cubicBezTo>
                  <a:cubicBezTo>
                    <a:pt x="550" y="250"/>
                    <a:pt x="551" y="250"/>
                    <a:pt x="552" y="250"/>
                  </a:cubicBezTo>
                  <a:cubicBezTo>
                    <a:pt x="556" y="252"/>
                    <a:pt x="559" y="254"/>
                    <a:pt x="563" y="253"/>
                  </a:cubicBezTo>
                  <a:cubicBezTo>
                    <a:pt x="566" y="249"/>
                    <a:pt x="560" y="249"/>
                    <a:pt x="557" y="248"/>
                  </a:cubicBezTo>
                  <a:cubicBezTo>
                    <a:pt x="556" y="246"/>
                    <a:pt x="555" y="244"/>
                    <a:pt x="552" y="244"/>
                  </a:cubicBezTo>
                  <a:cubicBezTo>
                    <a:pt x="552" y="241"/>
                    <a:pt x="544" y="237"/>
                    <a:pt x="547" y="234"/>
                  </a:cubicBezTo>
                  <a:cubicBezTo>
                    <a:pt x="551" y="234"/>
                    <a:pt x="554" y="234"/>
                    <a:pt x="558" y="235"/>
                  </a:cubicBezTo>
                  <a:cubicBezTo>
                    <a:pt x="560" y="235"/>
                    <a:pt x="561" y="236"/>
                    <a:pt x="563" y="236"/>
                  </a:cubicBezTo>
                  <a:cubicBezTo>
                    <a:pt x="567" y="236"/>
                    <a:pt x="569" y="238"/>
                    <a:pt x="572" y="238"/>
                  </a:cubicBezTo>
                  <a:cubicBezTo>
                    <a:pt x="573" y="238"/>
                    <a:pt x="574" y="238"/>
                    <a:pt x="575" y="238"/>
                  </a:cubicBezTo>
                  <a:cubicBezTo>
                    <a:pt x="578" y="239"/>
                    <a:pt x="585" y="241"/>
                    <a:pt x="587" y="241"/>
                  </a:cubicBezTo>
                  <a:cubicBezTo>
                    <a:pt x="588" y="241"/>
                    <a:pt x="591" y="239"/>
                    <a:pt x="591" y="238"/>
                  </a:cubicBezTo>
                  <a:cubicBezTo>
                    <a:pt x="591" y="236"/>
                    <a:pt x="590" y="236"/>
                    <a:pt x="588" y="236"/>
                  </a:cubicBezTo>
                  <a:cubicBezTo>
                    <a:pt x="587" y="235"/>
                    <a:pt x="585" y="235"/>
                    <a:pt x="583" y="234"/>
                  </a:cubicBezTo>
                  <a:cubicBezTo>
                    <a:pt x="582" y="234"/>
                    <a:pt x="580" y="232"/>
                    <a:pt x="579" y="231"/>
                  </a:cubicBezTo>
                  <a:cubicBezTo>
                    <a:pt x="577" y="231"/>
                    <a:pt x="575" y="232"/>
                    <a:pt x="573" y="231"/>
                  </a:cubicBezTo>
                  <a:cubicBezTo>
                    <a:pt x="572" y="231"/>
                    <a:pt x="569" y="230"/>
                    <a:pt x="568" y="230"/>
                  </a:cubicBezTo>
                  <a:cubicBezTo>
                    <a:pt x="567" y="229"/>
                    <a:pt x="565" y="225"/>
                    <a:pt x="565" y="223"/>
                  </a:cubicBezTo>
                  <a:cubicBezTo>
                    <a:pt x="566" y="222"/>
                    <a:pt x="568" y="220"/>
                    <a:pt x="570" y="220"/>
                  </a:cubicBezTo>
                  <a:cubicBezTo>
                    <a:pt x="570" y="219"/>
                    <a:pt x="569" y="219"/>
                    <a:pt x="569" y="218"/>
                  </a:cubicBezTo>
                  <a:cubicBezTo>
                    <a:pt x="569" y="217"/>
                    <a:pt x="571" y="217"/>
                    <a:pt x="571" y="217"/>
                  </a:cubicBezTo>
                  <a:cubicBezTo>
                    <a:pt x="572" y="216"/>
                    <a:pt x="571" y="216"/>
                    <a:pt x="571" y="215"/>
                  </a:cubicBezTo>
                  <a:cubicBezTo>
                    <a:pt x="574" y="212"/>
                    <a:pt x="576" y="206"/>
                    <a:pt x="577" y="201"/>
                  </a:cubicBezTo>
                  <a:cubicBezTo>
                    <a:pt x="579" y="198"/>
                    <a:pt x="579" y="194"/>
                    <a:pt x="584" y="194"/>
                  </a:cubicBezTo>
                  <a:cubicBezTo>
                    <a:pt x="588" y="194"/>
                    <a:pt x="587" y="198"/>
                    <a:pt x="589" y="201"/>
                  </a:cubicBezTo>
                  <a:cubicBezTo>
                    <a:pt x="586" y="204"/>
                    <a:pt x="591" y="208"/>
                    <a:pt x="588" y="211"/>
                  </a:cubicBezTo>
                  <a:cubicBezTo>
                    <a:pt x="589" y="213"/>
                    <a:pt x="589" y="217"/>
                    <a:pt x="589" y="219"/>
                  </a:cubicBezTo>
                  <a:cubicBezTo>
                    <a:pt x="588" y="220"/>
                    <a:pt x="587" y="221"/>
                    <a:pt x="588" y="222"/>
                  </a:cubicBezTo>
                  <a:cubicBezTo>
                    <a:pt x="591" y="224"/>
                    <a:pt x="591" y="220"/>
                    <a:pt x="594" y="219"/>
                  </a:cubicBezTo>
                  <a:cubicBezTo>
                    <a:pt x="596" y="219"/>
                    <a:pt x="599" y="220"/>
                    <a:pt x="601" y="219"/>
                  </a:cubicBezTo>
                  <a:cubicBezTo>
                    <a:pt x="602" y="217"/>
                    <a:pt x="604" y="214"/>
                    <a:pt x="602" y="212"/>
                  </a:cubicBezTo>
                  <a:cubicBezTo>
                    <a:pt x="604" y="211"/>
                    <a:pt x="604" y="208"/>
                    <a:pt x="606" y="208"/>
                  </a:cubicBezTo>
                  <a:cubicBezTo>
                    <a:pt x="607" y="207"/>
                    <a:pt x="608" y="208"/>
                    <a:pt x="609" y="207"/>
                  </a:cubicBezTo>
                  <a:cubicBezTo>
                    <a:pt x="611" y="208"/>
                    <a:pt x="612" y="208"/>
                    <a:pt x="614" y="209"/>
                  </a:cubicBezTo>
                  <a:cubicBezTo>
                    <a:pt x="618" y="210"/>
                    <a:pt x="621" y="214"/>
                    <a:pt x="628" y="213"/>
                  </a:cubicBezTo>
                  <a:cubicBezTo>
                    <a:pt x="629" y="211"/>
                    <a:pt x="634" y="212"/>
                    <a:pt x="636" y="210"/>
                  </a:cubicBezTo>
                  <a:cubicBezTo>
                    <a:pt x="637" y="210"/>
                    <a:pt x="637" y="211"/>
                    <a:pt x="638" y="211"/>
                  </a:cubicBezTo>
                  <a:cubicBezTo>
                    <a:pt x="639" y="208"/>
                    <a:pt x="643" y="211"/>
                    <a:pt x="645" y="209"/>
                  </a:cubicBezTo>
                  <a:cubicBezTo>
                    <a:pt x="647" y="208"/>
                    <a:pt x="645" y="205"/>
                    <a:pt x="645" y="204"/>
                  </a:cubicBezTo>
                  <a:cubicBezTo>
                    <a:pt x="644" y="201"/>
                    <a:pt x="644" y="199"/>
                    <a:pt x="642" y="198"/>
                  </a:cubicBezTo>
                  <a:cubicBezTo>
                    <a:pt x="643" y="196"/>
                    <a:pt x="641" y="195"/>
                    <a:pt x="641" y="194"/>
                  </a:cubicBezTo>
                  <a:cubicBezTo>
                    <a:pt x="640" y="193"/>
                    <a:pt x="641" y="192"/>
                    <a:pt x="640" y="191"/>
                  </a:cubicBezTo>
                  <a:cubicBezTo>
                    <a:pt x="640" y="190"/>
                    <a:pt x="638" y="189"/>
                    <a:pt x="637" y="187"/>
                  </a:cubicBezTo>
                  <a:cubicBezTo>
                    <a:pt x="637" y="186"/>
                    <a:pt x="637" y="186"/>
                    <a:pt x="637" y="185"/>
                  </a:cubicBezTo>
                  <a:cubicBezTo>
                    <a:pt x="635" y="182"/>
                    <a:pt x="632" y="179"/>
                    <a:pt x="631" y="176"/>
                  </a:cubicBezTo>
                  <a:cubicBezTo>
                    <a:pt x="629" y="173"/>
                    <a:pt x="628" y="171"/>
                    <a:pt x="627" y="168"/>
                  </a:cubicBezTo>
                  <a:cubicBezTo>
                    <a:pt x="626" y="167"/>
                    <a:pt x="625" y="165"/>
                    <a:pt x="624" y="163"/>
                  </a:cubicBezTo>
                  <a:cubicBezTo>
                    <a:pt x="622" y="161"/>
                    <a:pt x="620" y="159"/>
                    <a:pt x="620" y="157"/>
                  </a:cubicBezTo>
                  <a:cubicBezTo>
                    <a:pt x="619" y="156"/>
                    <a:pt x="618" y="156"/>
                    <a:pt x="618" y="155"/>
                  </a:cubicBezTo>
                  <a:cubicBezTo>
                    <a:pt x="617" y="154"/>
                    <a:pt x="617" y="154"/>
                    <a:pt x="617" y="153"/>
                  </a:cubicBezTo>
                  <a:cubicBezTo>
                    <a:pt x="615" y="152"/>
                    <a:pt x="614" y="150"/>
                    <a:pt x="612" y="148"/>
                  </a:cubicBezTo>
                  <a:cubicBezTo>
                    <a:pt x="612" y="147"/>
                    <a:pt x="611" y="145"/>
                    <a:pt x="610" y="144"/>
                  </a:cubicBezTo>
                  <a:cubicBezTo>
                    <a:pt x="610" y="143"/>
                    <a:pt x="608" y="143"/>
                    <a:pt x="608" y="142"/>
                  </a:cubicBezTo>
                  <a:cubicBezTo>
                    <a:pt x="607" y="140"/>
                    <a:pt x="606" y="138"/>
                    <a:pt x="605" y="137"/>
                  </a:cubicBezTo>
                  <a:cubicBezTo>
                    <a:pt x="604" y="136"/>
                    <a:pt x="602" y="134"/>
                    <a:pt x="601" y="133"/>
                  </a:cubicBezTo>
                  <a:cubicBezTo>
                    <a:pt x="600" y="132"/>
                    <a:pt x="600" y="131"/>
                    <a:pt x="599" y="130"/>
                  </a:cubicBezTo>
                  <a:cubicBezTo>
                    <a:pt x="598" y="128"/>
                    <a:pt x="596" y="127"/>
                    <a:pt x="595" y="125"/>
                  </a:cubicBezTo>
                  <a:cubicBezTo>
                    <a:pt x="591" y="122"/>
                    <a:pt x="588" y="118"/>
                    <a:pt x="586" y="115"/>
                  </a:cubicBezTo>
                  <a:cubicBezTo>
                    <a:pt x="581" y="111"/>
                    <a:pt x="577" y="107"/>
                    <a:pt x="573" y="102"/>
                  </a:cubicBezTo>
                  <a:cubicBezTo>
                    <a:pt x="570" y="101"/>
                    <a:pt x="568" y="99"/>
                    <a:pt x="567" y="96"/>
                  </a:cubicBezTo>
                  <a:cubicBezTo>
                    <a:pt x="566" y="96"/>
                    <a:pt x="565" y="96"/>
                    <a:pt x="565" y="96"/>
                  </a:cubicBezTo>
                  <a:cubicBezTo>
                    <a:pt x="562" y="93"/>
                    <a:pt x="560" y="90"/>
                    <a:pt x="556" y="88"/>
                  </a:cubicBezTo>
                  <a:cubicBezTo>
                    <a:pt x="553" y="85"/>
                    <a:pt x="550" y="83"/>
                    <a:pt x="547" y="81"/>
                  </a:cubicBezTo>
                  <a:cubicBezTo>
                    <a:pt x="546" y="80"/>
                    <a:pt x="546" y="80"/>
                    <a:pt x="546" y="79"/>
                  </a:cubicBezTo>
                  <a:cubicBezTo>
                    <a:pt x="545" y="79"/>
                    <a:pt x="545" y="80"/>
                    <a:pt x="544" y="80"/>
                  </a:cubicBezTo>
                  <a:cubicBezTo>
                    <a:pt x="543" y="79"/>
                    <a:pt x="543" y="78"/>
                    <a:pt x="543" y="78"/>
                  </a:cubicBezTo>
                  <a:close/>
                  <a:moveTo>
                    <a:pt x="492" y="233"/>
                  </a:moveTo>
                  <a:cubicBezTo>
                    <a:pt x="491" y="231"/>
                    <a:pt x="489" y="231"/>
                    <a:pt x="489" y="229"/>
                  </a:cubicBezTo>
                  <a:cubicBezTo>
                    <a:pt x="488" y="228"/>
                    <a:pt x="487" y="228"/>
                    <a:pt x="487" y="226"/>
                  </a:cubicBezTo>
                  <a:cubicBezTo>
                    <a:pt x="486" y="226"/>
                    <a:pt x="486" y="226"/>
                    <a:pt x="486" y="225"/>
                  </a:cubicBezTo>
                  <a:cubicBezTo>
                    <a:pt x="485" y="224"/>
                    <a:pt x="484" y="224"/>
                    <a:pt x="483" y="223"/>
                  </a:cubicBezTo>
                  <a:cubicBezTo>
                    <a:pt x="483" y="222"/>
                    <a:pt x="483" y="221"/>
                    <a:pt x="482" y="221"/>
                  </a:cubicBezTo>
                  <a:cubicBezTo>
                    <a:pt x="482" y="220"/>
                    <a:pt x="481" y="220"/>
                    <a:pt x="481" y="220"/>
                  </a:cubicBezTo>
                  <a:cubicBezTo>
                    <a:pt x="479" y="218"/>
                    <a:pt x="479" y="216"/>
                    <a:pt x="477" y="215"/>
                  </a:cubicBezTo>
                  <a:cubicBezTo>
                    <a:pt x="477" y="215"/>
                    <a:pt x="476" y="214"/>
                    <a:pt x="475" y="214"/>
                  </a:cubicBezTo>
                  <a:cubicBezTo>
                    <a:pt x="474" y="213"/>
                    <a:pt x="472" y="212"/>
                    <a:pt x="471" y="211"/>
                  </a:cubicBezTo>
                  <a:cubicBezTo>
                    <a:pt x="471" y="210"/>
                    <a:pt x="471" y="209"/>
                    <a:pt x="470" y="209"/>
                  </a:cubicBezTo>
                  <a:cubicBezTo>
                    <a:pt x="470" y="208"/>
                    <a:pt x="469" y="208"/>
                    <a:pt x="468" y="208"/>
                  </a:cubicBezTo>
                  <a:cubicBezTo>
                    <a:pt x="468" y="207"/>
                    <a:pt x="467" y="206"/>
                    <a:pt x="467" y="206"/>
                  </a:cubicBezTo>
                  <a:cubicBezTo>
                    <a:pt x="466" y="205"/>
                    <a:pt x="466" y="205"/>
                    <a:pt x="465" y="205"/>
                  </a:cubicBezTo>
                  <a:cubicBezTo>
                    <a:pt x="464" y="204"/>
                    <a:pt x="463" y="203"/>
                    <a:pt x="462" y="202"/>
                  </a:cubicBezTo>
                  <a:cubicBezTo>
                    <a:pt x="460" y="201"/>
                    <a:pt x="459" y="199"/>
                    <a:pt x="458" y="198"/>
                  </a:cubicBezTo>
                  <a:cubicBezTo>
                    <a:pt x="455" y="198"/>
                    <a:pt x="454" y="195"/>
                    <a:pt x="453" y="194"/>
                  </a:cubicBezTo>
                  <a:cubicBezTo>
                    <a:pt x="452" y="194"/>
                    <a:pt x="452" y="194"/>
                    <a:pt x="451" y="194"/>
                  </a:cubicBezTo>
                  <a:cubicBezTo>
                    <a:pt x="451" y="194"/>
                    <a:pt x="450" y="193"/>
                    <a:pt x="450" y="192"/>
                  </a:cubicBezTo>
                  <a:cubicBezTo>
                    <a:pt x="449" y="192"/>
                    <a:pt x="448" y="192"/>
                    <a:pt x="448" y="191"/>
                  </a:cubicBezTo>
                  <a:cubicBezTo>
                    <a:pt x="446" y="191"/>
                    <a:pt x="446" y="189"/>
                    <a:pt x="445" y="188"/>
                  </a:cubicBezTo>
                  <a:cubicBezTo>
                    <a:pt x="444" y="188"/>
                    <a:pt x="444" y="189"/>
                    <a:pt x="443" y="189"/>
                  </a:cubicBezTo>
                  <a:cubicBezTo>
                    <a:pt x="442" y="187"/>
                    <a:pt x="441" y="186"/>
                    <a:pt x="440" y="185"/>
                  </a:cubicBezTo>
                  <a:cubicBezTo>
                    <a:pt x="437" y="186"/>
                    <a:pt x="437" y="184"/>
                    <a:pt x="436" y="183"/>
                  </a:cubicBezTo>
                  <a:cubicBezTo>
                    <a:pt x="435" y="183"/>
                    <a:pt x="434" y="183"/>
                    <a:pt x="434" y="183"/>
                  </a:cubicBezTo>
                  <a:cubicBezTo>
                    <a:pt x="429" y="181"/>
                    <a:pt x="425" y="178"/>
                    <a:pt x="421" y="176"/>
                  </a:cubicBezTo>
                  <a:cubicBezTo>
                    <a:pt x="417" y="176"/>
                    <a:pt x="415" y="173"/>
                    <a:pt x="412" y="173"/>
                  </a:cubicBezTo>
                  <a:cubicBezTo>
                    <a:pt x="412" y="172"/>
                    <a:pt x="411" y="173"/>
                    <a:pt x="410" y="172"/>
                  </a:cubicBezTo>
                  <a:cubicBezTo>
                    <a:pt x="409" y="172"/>
                    <a:pt x="407" y="170"/>
                    <a:pt x="406" y="170"/>
                  </a:cubicBezTo>
                  <a:cubicBezTo>
                    <a:pt x="405" y="169"/>
                    <a:pt x="404" y="170"/>
                    <a:pt x="404" y="170"/>
                  </a:cubicBezTo>
                  <a:cubicBezTo>
                    <a:pt x="403" y="168"/>
                    <a:pt x="401" y="169"/>
                    <a:pt x="399" y="168"/>
                  </a:cubicBezTo>
                  <a:cubicBezTo>
                    <a:pt x="398" y="168"/>
                    <a:pt x="397" y="167"/>
                    <a:pt x="396" y="167"/>
                  </a:cubicBezTo>
                  <a:cubicBezTo>
                    <a:pt x="395" y="166"/>
                    <a:pt x="394" y="167"/>
                    <a:pt x="392" y="167"/>
                  </a:cubicBezTo>
                  <a:cubicBezTo>
                    <a:pt x="391" y="166"/>
                    <a:pt x="390" y="166"/>
                    <a:pt x="389" y="165"/>
                  </a:cubicBezTo>
                  <a:cubicBezTo>
                    <a:pt x="387" y="165"/>
                    <a:pt x="385" y="165"/>
                    <a:pt x="383" y="165"/>
                  </a:cubicBezTo>
                  <a:cubicBezTo>
                    <a:pt x="382" y="164"/>
                    <a:pt x="381" y="164"/>
                    <a:pt x="380" y="164"/>
                  </a:cubicBezTo>
                  <a:cubicBezTo>
                    <a:pt x="379" y="163"/>
                    <a:pt x="378" y="164"/>
                    <a:pt x="377" y="163"/>
                  </a:cubicBezTo>
                  <a:cubicBezTo>
                    <a:pt x="376" y="163"/>
                    <a:pt x="374" y="161"/>
                    <a:pt x="372" y="163"/>
                  </a:cubicBezTo>
                  <a:cubicBezTo>
                    <a:pt x="370" y="162"/>
                    <a:pt x="367" y="162"/>
                    <a:pt x="365" y="161"/>
                  </a:cubicBezTo>
                  <a:cubicBezTo>
                    <a:pt x="363" y="161"/>
                    <a:pt x="361" y="162"/>
                    <a:pt x="360" y="161"/>
                  </a:cubicBezTo>
                  <a:cubicBezTo>
                    <a:pt x="359" y="161"/>
                    <a:pt x="359" y="161"/>
                    <a:pt x="358" y="160"/>
                  </a:cubicBezTo>
                  <a:cubicBezTo>
                    <a:pt x="354" y="160"/>
                    <a:pt x="348" y="160"/>
                    <a:pt x="344" y="160"/>
                  </a:cubicBezTo>
                  <a:cubicBezTo>
                    <a:pt x="340" y="160"/>
                    <a:pt x="335" y="160"/>
                    <a:pt x="331" y="161"/>
                  </a:cubicBezTo>
                  <a:cubicBezTo>
                    <a:pt x="330" y="161"/>
                    <a:pt x="330" y="162"/>
                    <a:pt x="329" y="162"/>
                  </a:cubicBezTo>
                  <a:cubicBezTo>
                    <a:pt x="328" y="162"/>
                    <a:pt x="327" y="161"/>
                    <a:pt x="326" y="161"/>
                  </a:cubicBezTo>
                  <a:cubicBezTo>
                    <a:pt x="325" y="161"/>
                    <a:pt x="324" y="162"/>
                    <a:pt x="323" y="162"/>
                  </a:cubicBezTo>
                  <a:cubicBezTo>
                    <a:pt x="322" y="162"/>
                    <a:pt x="320" y="162"/>
                    <a:pt x="319" y="162"/>
                  </a:cubicBezTo>
                  <a:cubicBezTo>
                    <a:pt x="316" y="162"/>
                    <a:pt x="313" y="164"/>
                    <a:pt x="309" y="164"/>
                  </a:cubicBezTo>
                  <a:cubicBezTo>
                    <a:pt x="308" y="165"/>
                    <a:pt x="306" y="164"/>
                    <a:pt x="304" y="165"/>
                  </a:cubicBezTo>
                  <a:cubicBezTo>
                    <a:pt x="303" y="165"/>
                    <a:pt x="302" y="166"/>
                    <a:pt x="300" y="166"/>
                  </a:cubicBezTo>
                  <a:cubicBezTo>
                    <a:pt x="299" y="167"/>
                    <a:pt x="297" y="166"/>
                    <a:pt x="296" y="167"/>
                  </a:cubicBezTo>
                  <a:cubicBezTo>
                    <a:pt x="295" y="167"/>
                    <a:pt x="294" y="168"/>
                    <a:pt x="293" y="168"/>
                  </a:cubicBezTo>
                  <a:cubicBezTo>
                    <a:pt x="292" y="168"/>
                    <a:pt x="290" y="168"/>
                    <a:pt x="290" y="169"/>
                  </a:cubicBezTo>
                  <a:cubicBezTo>
                    <a:pt x="287" y="170"/>
                    <a:pt x="285" y="172"/>
                    <a:pt x="282" y="172"/>
                  </a:cubicBezTo>
                  <a:cubicBezTo>
                    <a:pt x="281" y="172"/>
                    <a:pt x="280" y="172"/>
                    <a:pt x="280" y="172"/>
                  </a:cubicBezTo>
                  <a:cubicBezTo>
                    <a:pt x="279" y="172"/>
                    <a:pt x="279" y="173"/>
                    <a:pt x="278" y="173"/>
                  </a:cubicBezTo>
                  <a:cubicBezTo>
                    <a:pt x="277" y="173"/>
                    <a:pt x="276" y="173"/>
                    <a:pt x="276" y="173"/>
                  </a:cubicBezTo>
                  <a:cubicBezTo>
                    <a:pt x="275" y="174"/>
                    <a:pt x="275" y="175"/>
                    <a:pt x="275" y="175"/>
                  </a:cubicBezTo>
                  <a:cubicBezTo>
                    <a:pt x="272" y="175"/>
                    <a:pt x="271" y="177"/>
                    <a:pt x="270" y="177"/>
                  </a:cubicBezTo>
                  <a:cubicBezTo>
                    <a:pt x="267" y="178"/>
                    <a:pt x="264" y="179"/>
                    <a:pt x="261" y="180"/>
                  </a:cubicBezTo>
                  <a:cubicBezTo>
                    <a:pt x="260" y="181"/>
                    <a:pt x="260" y="182"/>
                    <a:pt x="259" y="182"/>
                  </a:cubicBezTo>
                  <a:cubicBezTo>
                    <a:pt x="257" y="184"/>
                    <a:pt x="254" y="184"/>
                    <a:pt x="251" y="186"/>
                  </a:cubicBezTo>
                  <a:cubicBezTo>
                    <a:pt x="249" y="187"/>
                    <a:pt x="247" y="189"/>
                    <a:pt x="246" y="190"/>
                  </a:cubicBezTo>
                  <a:cubicBezTo>
                    <a:pt x="243" y="191"/>
                    <a:pt x="242" y="192"/>
                    <a:pt x="241" y="193"/>
                  </a:cubicBezTo>
                  <a:cubicBezTo>
                    <a:pt x="239" y="194"/>
                    <a:pt x="238" y="194"/>
                    <a:pt x="237" y="195"/>
                  </a:cubicBezTo>
                  <a:cubicBezTo>
                    <a:pt x="235" y="197"/>
                    <a:pt x="232" y="200"/>
                    <a:pt x="229" y="201"/>
                  </a:cubicBezTo>
                  <a:cubicBezTo>
                    <a:pt x="227" y="204"/>
                    <a:pt x="225" y="206"/>
                    <a:pt x="222" y="208"/>
                  </a:cubicBezTo>
                  <a:cubicBezTo>
                    <a:pt x="222" y="210"/>
                    <a:pt x="220" y="211"/>
                    <a:pt x="219" y="212"/>
                  </a:cubicBezTo>
                  <a:cubicBezTo>
                    <a:pt x="217" y="214"/>
                    <a:pt x="216" y="217"/>
                    <a:pt x="213" y="217"/>
                  </a:cubicBezTo>
                  <a:cubicBezTo>
                    <a:pt x="212" y="218"/>
                    <a:pt x="212" y="219"/>
                    <a:pt x="212" y="220"/>
                  </a:cubicBezTo>
                  <a:cubicBezTo>
                    <a:pt x="209" y="221"/>
                    <a:pt x="209" y="225"/>
                    <a:pt x="205" y="226"/>
                  </a:cubicBezTo>
                  <a:cubicBezTo>
                    <a:pt x="203" y="229"/>
                    <a:pt x="202" y="232"/>
                    <a:pt x="199" y="234"/>
                  </a:cubicBezTo>
                  <a:cubicBezTo>
                    <a:pt x="197" y="236"/>
                    <a:pt x="197" y="239"/>
                    <a:pt x="195" y="241"/>
                  </a:cubicBezTo>
                  <a:cubicBezTo>
                    <a:pt x="194" y="242"/>
                    <a:pt x="193" y="243"/>
                    <a:pt x="193" y="243"/>
                  </a:cubicBezTo>
                  <a:cubicBezTo>
                    <a:pt x="192" y="244"/>
                    <a:pt x="192" y="245"/>
                    <a:pt x="192" y="246"/>
                  </a:cubicBezTo>
                  <a:cubicBezTo>
                    <a:pt x="191" y="247"/>
                    <a:pt x="191" y="247"/>
                    <a:pt x="190" y="248"/>
                  </a:cubicBezTo>
                  <a:cubicBezTo>
                    <a:pt x="190" y="249"/>
                    <a:pt x="189" y="250"/>
                    <a:pt x="188" y="252"/>
                  </a:cubicBezTo>
                  <a:cubicBezTo>
                    <a:pt x="187" y="254"/>
                    <a:pt x="186" y="256"/>
                    <a:pt x="187" y="259"/>
                  </a:cubicBezTo>
                  <a:cubicBezTo>
                    <a:pt x="190" y="261"/>
                    <a:pt x="193" y="260"/>
                    <a:pt x="195" y="259"/>
                  </a:cubicBezTo>
                  <a:cubicBezTo>
                    <a:pt x="198" y="259"/>
                    <a:pt x="201" y="259"/>
                    <a:pt x="204" y="259"/>
                  </a:cubicBezTo>
                  <a:cubicBezTo>
                    <a:pt x="213" y="259"/>
                    <a:pt x="223" y="259"/>
                    <a:pt x="232" y="259"/>
                  </a:cubicBezTo>
                  <a:cubicBezTo>
                    <a:pt x="234" y="257"/>
                    <a:pt x="237" y="258"/>
                    <a:pt x="240" y="258"/>
                  </a:cubicBezTo>
                  <a:cubicBezTo>
                    <a:pt x="245" y="258"/>
                    <a:pt x="250" y="258"/>
                    <a:pt x="255" y="258"/>
                  </a:cubicBezTo>
                  <a:cubicBezTo>
                    <a:pt x="256" y="258"/>
                    <a:pt x="258" y="257"/>
                    <a:pt x="259" y="257"/>
                  </a:cubicBezTo>
                  <a:cubicBezTo>
                    <a:pt x="260" y="257"/>
                    <a:pt x="261" y="258"/>
                    <a:pt x="262" y="258"/>
                  </a:cubicBezTo>
                  <a:cubicBezTo>
                    <a:pt x="263" y="258"/>
                    <a:pt x="265" y="257"/>
                    <a:pt x="266" y="257"/>
                  </a:cubicBezTo>
                  <a:cubicBezTo>
                    <a:pt x="273" y="257"/>
                    <a:pt x="277" y="257"/>
                    <a:pt x="282" y="258"/>
                  </a:cubicBezTo>
                  <a:cubicBezTo>
                    <a:pt x="285" y="259"/>
                    <a:pt x="288" y="260"/>
                    <a:pt x="290" y="262"/>
                  </a:cubicBezTo>
                  <a:cubicBezTo>
                    <a:pt x="294" y="263"/>
                    <a:pt x="296" y="265"/>
                    <a:pt x="299" y="268"/>
                  </a:cubicBezTo>
                  <a:cubicBezTo>
                    <a:pt x="299" y="270"/>
                    <a:pt x="302" y="272"/>
                    <a:pt x="303" y="274"/>
                  </a:cubicBezTo>
                  <a:cubicBezTo>
                    <a:pt x="304" y="276"/>
                    <a:pt x="305" y="278"/>
                    <a:pt x="306" y="280"/>
                  </a:cubicBezTo>
                  <a:cubicBezTo>
                    <a:pt x="306" y="281"/>
                    <a:pt x="308" y="281"/>
                    <a:pt x="308" y="282"/>
                  </a:cubicBezTo>
                  <a:cubicBezTo>
                    <a:pt x="308" y="283"/>
                    <a:pt x="308" y="284"/>
                    <a:pt x="309" y="284"/>
                  </a:cubicBezTo>
                  <a:cubicBezTo>
                    <a:pt x="309" y="286"/>
                    <a:pt x="312" y="289"/>
                    <a:pt x="314" y="289"/>
                  </a:cubicBezTo>
                  <a:cubicBezTo>
                    <a:pt x="317" y="289"/>
                    <a:pt x="317" y="283"/>
                    <a:pt x="318" y="279"/>
                  </a:cubicBezTo>
                  <a:cubicBezTo>
                    <a:pt x="318" y="278"/>
                    <a:pt x="319" y="277"/>
                    <a:pt x="319" y="276"/>
                  </a:cubicBezTo>
                  <a:cubicBezTo>
                    <a:pt x="320" y="275"/>
                    <a:pt x="319" y="274"/>
                    <a:pt x="319" y="274"/>
                  </a:cubicBezTo>
                  <a:cubicBezTo>
                    <a:pt x="320" y="273"/>
                    <a:pt x="321" y="272"/>
                    <a:pt x="321" y="271"/>
                  </a:cubicBezTo>
                  <a:cubicBezTo>
                    <a:pt x="321" y="270"/>
                    <a:pt x="321" y="268"/>
                    <a:pt x="321" y="267"/>
                  </a:cubicBezTo>
                  <a:cubicBezTo>
                    <a:pt x="322" y="265"/>
                    <a:pt x="324" y="264"/>
                    <a:pt x="323" y="262"/>
                  </a:cubicBezTo>
                  <a:cubicBezTo>
                    <a:pt x="324" y="261"/>
                    <a:pt x="325" y="260"/>
                    <a:pt x="324" y="258"/>
                  </a:cubicBezTo>
                  <a:cubicBezTo>
                    <a:pt x="326" y="256"/>
                    <a:pt x="328" y="256"/>
                    <a:pt x="330" y="254"/>
                  </a:cubicBezTo>
                  <a:cubicBezTo>
                    <a:pt x="331" y="253"/>
                    <a:pt x="331" y="252"/>
                    <a:pt x="332" y="251"/>
                  </a:cubicBezTo>
                  <a:cubicBezTo>
                    <a:pt x="332" y="251"/>
                    <a:pt x="333" y="252"/>
                    <a:pt x="334" y="251"/>
                  </a:cubicBezTo>
                  <a:cubicBezTo>
                    <a:pt x="335" y="251"/>
                    <a:pt x="336" y="250"/>
                    <a:pt x="337" y="250"/>
                  </a:cubicBezTo>
                  <a:cubicBezTo>
                    <a:pt x="340" y="249"/>
                    <a:pt x="343" y="248"/>
                    <a:pt x="347" y="249"/>
                  </a:cubicBezTo>
                  <a:cubicBezTo>
                    <a:pt x="349" y="249"/>
                    <a:pt x="352" y="248"/>
                    <a:pt x="355" y="249"/>
                  </a:cubicBezTo>
                  <a:cubicBezTo>
                    <a:pt x="355" y="249"/>
                    <a:pt x="356" y="249"/>
                    <a:pt x="357" y="249"/>
                  </a:cubicBezTo>
                  <a:cubicBezTo>
                    <a:pt x="359" y="250"/>
                    <a:pt x="362" y="250"/>
                    <a:pt x="364" y="250"/>
                  </a:cubicBezTo>
                  <a:cubicBezTo>
                    <a:pt x="365" y="250"/>
                    <a:pt x="366" y="251"/>
                    <a:pt x="367" y="251"/>
                  </a:cubicBezTo>
                  <a:cubicBezTo>
                    <a:pt x="369" y="252"/>
                    <a:pt x="371" y="252"/>
                    <a:pt x="372" y="253"/>
                  </a:cubicBezTo>
                  <a:cubicBezTo>
                    <a:pt x="377" y="253"/>
                    <a:pt x="379" y="256"/>
                    <a:pt x="383" y="256"/>
                  </a:cubicBezTo>
                  <a:cubicBezTo>
                    <a:pt x="387" y="258"/>
                    <a:pt x="386" y="262"/>
                    <a:pt x="383" y="264"/>
                  </a:cubicBezTo>
                  <a:cubicBezTo>
                    <a:pt x="379" y="266"/>
                    <a:pt x="373" y="267"/>
                    <a:pt x="369" y="270"/>
                  </a:cubicBezTo>
                  <a:cubicBezTo>
                    <a:pt x="366" y="270"/>
                    <a:pt x="364" y="272"/>
                    <a:pt x="364" y="274"/>
                  </a:cubicBezTo>
                  <a:cubicBezTo>
                    <a:pt x="364" y="274"/>
                    <a:pt x="365" y="275"/>
                    <a:pt x="365" y="276"/>
                  </a:cubicBezTo>
                  <a:cubicBezTo>
                    <a:pt x="366" y="277"/>
                    <a:pt x="366" y="278"/>
                    <a:pt x="366" y="279"/>
                  </a:cubicBezTo>
                  <a:cubicBezTo>
                    <a:pt x="366" y="280"/>
                    <a:pt x="367" y="281"/>
                    <a:pt x="368" y="282"/>
                  </a:cubicBezTo>
                  <a:cubicBezTo>
                    <a:pt x="368" y="282"/>
                    <a:pt x="368" y="283"/>
                    <a:pt x="368" y="283"/>
                  </a:cubicBezTo>
                  <a:cubicBezTo>
                    <a:pt x="369" y="284"/>
                    <a:pt x="369" y="285"/>
                    <a:pt x="370" y="285"/>
                  </a:cubicBezTo>
                  <a:cubicBezTo>
                    <a:pt x="371" y="288"/>
                    <a:pt x="372" y="292"/>
                    <a:pt x="374" y="293"/>
                  </a:cubicBezTo>
                  <a:cubicBezTo>
                    <a:pt x="377" y="293"/>
                    <a:pt x="378" y="291"/>
                    <a:pt x="378" y="288"/>
                  </a:cubicBezTo>
                  <a:cubicBezTo>
                    <a:pt x="380" y="286"/>
                    <a:pt x="381" y="284"/>
                    <a:pt x="382" y="282"/>
                  </a:cubicBezTo>
                  <a:cubicBezTo>
                    <a:pt x="384" y="281"/>
                    <a:pt x="384" y="278"/>
                    <a:pt x="384" y="276"/>
                  </a:cubicBezTo>
                  <a:cubicBezTo>
                    <a:pt x="388" y="273"/>
                    <a:pt x="389" y="267"/>
                    <a:pt x="393" y="264"/>
                  </a:cubicBezTo>
                  <a:cubicBezTo>
                    <a:pt x="393" y="264"/>
                    <a:pt x="394" y="264"/>
                    <a:pt x="395" y="264"/>
                  </a:cubicBezTo>
                  <a:cubicBezTo>
                    <a:pt x="397" y="260"/>
                    <a:pt x="402" y="258"/>
                    <a:pt x="407" y="257"/>
                  </a:cubicBezTo>
                  <a:cubicBezTo>
                    <a:pt x="415" y="254"/>
                    <a:pt x="424" y="252"/>
                    <a:pt x="434" y="254"/>
                  </a:cubicBezTo>
                  <a:cubicBezTo>
                    <a:pt x="436" y="252"/>
                    <a:pt x="441" y="254"/>
                    <a:pt x="446" y="254"/>
                  </a:cubicBezTo>
                  <a:cubicBezTo>
                    <a:pt x="448" y="254"/>
                    <a:pt x="449" y="254"/>
                    <a:pt x="450" y="254"/>
                  </a:cubicBezTo>
                  <a:cubicBezTo>
                    <a:pt x="450" y="254"/>
                    <a:pt x="451" y="253"/>
                    <a:pt x="452" y="253"/>
                  </a:cubicBezTo>
                  <a:cubicBezTo>
                    <a:pt x="456" y="253"/>
                    <a:pt x="462" y="253"/>
                    <a:pt x="468" y="253"/>
                  </a:cubicBezTo>
                  <a:cubicBezTo>
                    <a:pt x="469" y="253"/>
                    <a:pt x="470" y="253"/>
                    <a:pt x="471" y="253"/>
                  </a:cubicBezTo>
                  <a:cubicBezTo>
                    <a:pt x="473" y="253"/>
                    <a:pt x="475" y="252"/>
                    <a:pt x="476" y="252"/>
                  </a:cubicBezTo>
                  <a:cubicBezTo>
                    <a:pt x="478" y="252"/>
                    <a:pt x="480" y="253"/>
                    <a:pt x="481" y="253"/>
                  </a:cubicBezTo>
                  <a:cubicBezTo>
                    <a:pt x="482" y="253"/>
                    <a:pt x="483" y="252"/>
                    <a:pt x="484" y="252"/>
                  </a:cubicBezTo>
                  <a:cubicBezTo>
                    <a:pt x="489" y="252"/>
                    <a:pt x="494" y="253"/>
                    <a:pt x="499" y="252"/>
                  </a:cubicBezTo>
                  <a:cubicBezTo>
                    <a:pt x="503" y="247"/>
                    <a:pt x="496" y="242"/>
                    <a:pt x="496" y="237"/>
                  </a:cubicBezTo>
                  <a:cubicBezTo>
                    <a:pt x="494" y="236"/>
                    <a:pt x="493" y="234"/>
                    <a:pt x="492" y="233"/>
                  </a:cubicBezTo>
                  <a:close/>
                  <a:moveTo>
                    <a:pt x="614" y="234"/>
                  </a:moveTo>
                  <a:cubicBezTo>
                    <a:pt x="614" y="237"/>
                    <a:pt x="616" y="237"/>
                    <a:pt x="615" y="240"/>
                  </a:cubicBezTo>
                  <a:cubicBezTo>
                    <a:pt x="616" y="243"/>
                    <a:pt x="620" y="242"/>
                    <a:pt x="621" y="240"/>
                  </a:cubicBezTo>
                  <a:cubicBezTo>
                    <a:pt x="621" y="237"/>
                    <a:pt x="620" y="235"/>
                    <a:pt x="619" y="233"/>
                  </a:cubicBezTo>
                  <a:cubicBezTo>
                    <a:pt x="617" y="233"/>
                    <a:pt x="615" y="232"/>
                    <a:pt x="614" y="234"/>
                  </a:cubicBezTo>
                  <a:close/>
                  <a:moveTo>
                    <a:pt x="536" y="262"/>
                  </a:moveTo>
                  <a:cubicBezTo>
                    <a:pt x="534" y="263"/>
                    <a:pt x="532" y="262"/>
                    <a:pt x="530" y="261"/>
                  </a:cubicBezTo>
                  <a:cubicBezTo>
                    <a:pt x="529" y="261"/>
                    <a:pt x="528" y="261"/>
                    <a:pt x="527" y="261"/>
                  </a:cubicBezTo>
                  <a:cubicBezTo>
                    <a:pt x="525" y="260"/>
                    <a:pt x="524" y="257"/>
                    <a:pt x="522" y="256"/>
                  </a:cubicBezTo>
                  <a:cubicBezTo>
                    <a:pt x="517" y="256"/>
                    <a:pt x="519" y="258"/>
                    <a:pt x="520" y="260"/>
                  </a:cubicBezTo>
                  <a:cubicBezTo>
                    <a:pt x="520" y="261"/>
                    <a:pt x="521" y="263"/>
                    <a:pt x="522" y="265"/>
                  </a:cubicBezTo>
                  <a:cubicBezTo>
                    <a:pt x="524" y="268"/>
                    <a:pt x="525" y="268"/>
                    <a:pt x="528" y="270"/>
                  </a:cubicBezTo>
                  <a:cubicBezTo>
                    <a:pt x="529" y="271"/>
                    <a:pt x="531" y="272"/>
                    <a:pt x="532" y="272"/>
                  </a:cubicBezTo>
                  <a:cubicBezTo>
                    <a:pt x="534" y="273"/>
                    <a:pt x="537" y="273"/>
                    <a:pt x="538" y="274"/>
                  </a:cubicBezTo>
                  <a:cubicBezTo>
                    <a:pt x="540" y="273"/>
                    <a:pt x="542" y="274"/>
                    <a:pt x="543" y="274"/>
                  </a:cubicBezTo>
                  <a:cubicBezTo>
                    <a:pt x="544" y="273"/>
                    <a:pt x="546" y="272"/>
                    <a:pt x="546" y="270"/>
                  </a:cubicBezTo>
                  <a:cubicBezTo>
                    <a:pt x="546" y="269"/>
                    <a:pt x="545" y="268"/>
                    <a:pt x="545" y="266"/>
                  </a:cubicBezTo>
                  <a:cubicBezTo>
                    <a:pt x="543" y="264"/>
                    <a:pt x="539" y="264"/>
                    <a:pt x="536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xmlns="" id="{6E28FB50-8C13-4875-8947-039490064E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" y="1255"/>
              <a:ext cx="73" cy="75"/>
            </a:xfrm>
            <a:custGeom>
              <a:avLst/>
              <a:gdLst>
                <a:gd name="T0" fmla="*/ 17 w 35"/>
                <a:gd name="T1" fmla="*/ 35 h 36"/>
                <a:gd name="T2" fmla="*/ 15 w 35"/>
                <a:gd name="T3" fmla="*/ 26 h 36"/>
                <a:gd name="T4" fmla="*/ 11 w 35"/>
                <a:gd name="T5" fmla="*/ 25 h 36"/>
                <a:gd name="T6" fmla="*/ 9 w 35"/>
                <a:gd name="T7" fmla="*/ 26 h 36"/>
                <a:gd name="T8" fmla="*/ 3 w 35"/>
                <a:gd name="T9" fmla="*/ 23 h 36"/>
                <a:gd name="T10" fmla="*/ 0 w 35"/>
                <a:gd name="T11" fmla="*/ 20 h 36"/>
                <a:gd name="T12" fmla="*/ 0 w 35"/>
                <a:gd name="T13" fmla="*/ 15 h 36"/>
                <a:gd name="T14" fmla="*/ 4 w 35"/>
                <a:gd name="T15" fmla="*/ 12 h 36"/>
                <a:gd name="T16" fmla="*/ 6 w 35"/>
                <a:gd name="T17" fmla="*/ 10 h 36"/>
                <a:gd name="T18" fmla="*/ 10 w 35"/>
                <a:gd name="T19" fmla="*/ 8 h 36"/>
                <a:gd name="T20" fmla="*/ 14 w 35"/>
                <a:gd name="T21" fmla="*/ 4 h 36"/>
                <a:gd name="T22" fmla="*/ 15 w 35"/>
                <a:gd name="T23" fmla="*/ 4 h 36"/>
                <a:gd name="T24" fmla="*/ 18 w 35"/>
                <a:gd name="T25" fmla="*/ 1 h 36"/>
                <a:gd name="T26" fmla="*/ 24 w 35"/>
                <a:gd name="T27" fmla="*/ 0 h 36"/>
                <a:gd name="T28" fmla="*/ 33 w 35"/>
                <a:gd name="T29" fmla="*/ 4 h 36"/>
                <a:gd name="T30" fmla="*/ 33 w 35"/>
                <a:gd name="T31" fmla="*/ 6 h 36"/>
                <a:gd name="T32" fmla="*/ 34 w 35"/>
                <a:gd name="T33" fmla="*/ 14 h 36"/>
                <a:gd name="T34" fmla="*/ 33 w 35"/>
                <a:gd name="T35" fmla="*/ 17 h 36"/>
                <a:gd name="T36" fmla="*/ 33 w 35"/>
                <a:gd name="T37" fmla="*/ 18 h 36"/>
                <a:gd name="T38" fmla="*/ 31 w 35"/>
                <a:gd name="T39" fmla="*/ 20 h 36"/>
                <a:gd name="T40" fmla="*/ 30 w 35"/>
                <a:gd name="T41" fmla="*/ 24 h 36"/>
                <a:gd name="T42" fmla="*/ 23 w 35"/>
                <a:gd name="T43" fmla="*/ 31 h 36"/>
                <a:gd name="T44" fmla="*/ 17 w 35"/>
                <a:gd name="T45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36">
                  <a:moveTo>
                    <a:pt x="17" y="35"/>
                  </a:moveTo>
                  <a:cubicBezTo>
                    <a:pt x="16" y="32"/>
                    <a:pt x="16" y="29"/>
                    <a:pt x="15" y="26"/>
                  </a:cubicBezTo>
                  <a:cubicBezTo>
                    <a:pt x="14" y="26"/>
                    <a:pt x="13" y="25"/>
                    <a:pt x="11" y="25"/>
                  </a:cubicBezTo>
                  <a:cubicBezTo>
                    <a:pt x="10" y="25"/>
                    <a:pt x="10" y="26"/>
                    <a:pt x="9" y="26"/>
                  </a:cubicBezTo>
                  <a:cubicBezTo>
                    <a:pt x="6" y="26"/>
                    <a:pt x="5" y="24"/>
                    <a:pt x="3" y="23"/>
                  </a:cubicBezTo>
                  <a:cubicBezTo>
                    <a:pt x="2" y="21"/>
                    <a:pt x="1" y="21"/>
                    <a:pt x="0" y="20"/>
                  </a:cubicBezTo>
                  <a:cubicBezTo>
                    <a:pt x="0" y="18"/>
                    <a:pt x="0" y="17"/>
                    <a:pt x="0" y="15"/>
                  </a:cubicBezTo>
                  <a:cubicBezTo>
                    <a:pt x="0" y="13"/>
                    <a:pt x="2" y="13"/>
                    <a:pt x="4" y="12"/>
                  </a:cubicBezTo>
                  <a:cubicBezTo>
                    <a:pt x="5" y="12"/>
                    <a:pt x="5" y="11"/>
                    <a:pt x="6" y="10"/>
                  </a:cubicBezTo>
                  <a:cubicBezTo>
                    <a:pt x="7" y="9"/>
                    <a:pt x="9" y="9"/>
                    <a:pt x="10" y="8"/>
                  </a:cubicBezTo>
                  <a:cubicBezTo>
                    <a:pt x="12" y="7"/>
                    <a:pt x="12" y="5"/>
                    <a:pt x="14" y="4"/>
                  </a:cubicBezTo>
                  <a:cubicBezTo>
                    <a:pt x="14" y="4"/>
                    <a:pt x="15" y="4"/>
                    <a:pt x="15" y="4"/>
                  </a:cubicBezTo>
                  <a:cubicBezTo>
                    <a:pt x="16" y="3"/>
                    <a:pt x="17" y="2"/>
                    <a:pt x="18" y="1"/>
                  </a:cubicBezTo>
                  <a:cubicBezTo>
                    <a:pt x="21" y="1"/>
                    <a:pt x="22" y="0"/>
                    <a:pt x="24" y="0"/>
                  </a:cubicBezTo>
                  <a:cubicBezTo>
                    <a:pt x="28" y="0"/>
                    <a:pt x="31" y="2"/>
                    <a:pt x="33" y="4"/>
                  </a:cubicBezTo>
                  <a:cubicBezTo>
                    <a:pt x="33" y="5"/>
                    <a:pt x="33" y="5"/>
                    <a:pt x="33" y="6"/>
                  </a:cubicBezTo>
                  <a:cubicBezTo>
                    <a:pt x="35" y="8"/>
                    <a:pt x="35" y="11"/>
                    <a:pt x="34" y="14"/>
                  </a:cubicBezTo>
                  <a:cubicBezTo>
                    <a:pt x="34" y="14"/>
                    <a:pt x="33" y="15"/>
                    <a:pt x="33" y="17"/>
                  </a:cubicBezTo>
                  <a:cubicBezTo>
                    <a:pt x="33" y="17"/>
                    <a:pt x="33" y="18"/>
                    <a:pt x="33" y="18"/>
                  </a:cubicBezTo>
                  <a:cubicBezTo>
                    <a:pt x="32" y="19"/>
                    <a:pt x="32" y="19"/>
                    <a:pt x="31" y="20"/>
                  </a:cubicBezTo>
                  <a:cubicBezTo>
                    <a:pt x="31" y="21"/>
                    <a:pt x="31" y="23"/>
                    <a:pt x="30" y="24"/>
                  </a:cubicBezTo>
                  <a:cubicBezTo>
                    <a:pt x="29" y="26"/>
                    <a:pt x="25" y="29"/>
                    <a:pt x="23" y="31"/>
                  </a:cubicBezTo>
                  <a:cubicBezTo>
                    <a:pt x="23" y="34"/>
                    <a:pt x="20" y="36"/>
                    <a:pt x="1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xmlns="" id="{598874B2-FF1A-4F49-B239-CEDEA3261C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7" y="1255"/>
              <a:ext cx="44" cy="48"/>
            </a:xfrm>
            <a:custGeom>
              <a:avLst/>
              <a:gdLst>
                <a:gd name="T0" fmla="*/ 17 w 21"/>
                <a:gd name="T1" fmla="*/ 5 h 23"/>
                <a:gd name="T2" fmla="*/ 20 w 21"/>
                <a:gd name="T3" fmla="*/ 9 h 23"/>
                <a:gd name="T4" fmla="*/ 19 w 21"/>
                <a:gd name="T5" fmla="*/ 16 h 23"/>
                <a:gd name="T6" fmla="*/ 18 w 21"/>
                <a:gd name="T7" fmla="*/ 17 h 23"/>
                <a:gd name="T8" fmla="*/ 16 w 21"/>
                <a:gd name="T9" fmla="*/ 18 h 23"/>
                <a:gd name="T10" fmla="*/ 11 w 21"/>
                <a:gd name="T11" fmla="*/ 21 h 23"/>
                <a:gd name="T12" fmla="*/ 7 w 21"/>
                <a:gd name="T13" fmla="*/ 22 h 23"/>
                <a:gd name="T14" fmla="*/ 6 w 21"/>
                <a:gd name="T15" fmla="*/ 20 h 23"/>
                <a:gd name="T16" fmla="*/ 4 w 21"/>
                <a:gd name="T17" fmla="*/ 18 h 23"/>
                <a:gd name="T18" fmla="*/ 3 w 21"/>
                <a:gd name="T19" fmla="*/ 16 h 23"/>
                <a:gd name="T20" fmla="*/ 2 w 21"/>
                <a:gd name="T21" fmla="*/ 14 h 23"/>
                <a:gd name="T22" fmla="*/ 1 w 21"/>
                <a:gd name="T23" fmla="*/ 4 h 23"/>
                <a:gd name="T24" fmla="*/ 11 w 21"/>
                <a:gd name="T25" fmla="*/ 3 h 23"/>
                <a:gd name="T26" fmla="*/ 12 w 21"/>
                <a:gd name="T27" fmla="*/ 3 h 23"/>
                <a:gd name="T28" fmla="*/ 14 w 21"/>
                <a:gd name="T29" fmla="*/ 5 h 23"/>
                <a:gd name="T30" fmla="*/ 17 w 21"/>
                <a:gd name="T31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" h="23">
                  <a:moveTo>
                    <a:pt x="17" y="5"/>
                  </a:moveTo>
                  <a:cubicBezTo>
                    <a:pt x="19" y="6"/>
                    <a:pt x="20" y="7"/>
                    <a:pt x="20" y="9"/>
                  </a:cubicBezTo>
                  <a:cubicBezTo>
                    <a:pt x="21" y="11"/>
                    <a:pt x="20" y="15"/>
                    <a:pt x="19" y="16"/>
                  </a:cubicBezTo>
                  <a:cubicBezTo>
                    <a:pt x="19" y="16"/>
                    <a:pt x="18" y="16"/>
                    <a:pt x="18" y="17"/>
                  </a:cubicBezTo>
                  <a:cubicBezTo>
                    <a:pt x="17" y="17"/>
                    <a:pt x="17" y="18"/>
                    <a:pt x="16" y="18"/>
                  </a:cubicBezTo>
                  <a:cubicBezTo>
                    <a:pt x="15" y="20"/>
                    <a:pt x="13" y="20"/>
                    <a:pt x="11" y="21"/>
                  </a:cubicBezTo>
                  <a:cubicBezTo>
                    <a:pt x="10" y="22"/>
                    <a:pt x="9" y="23"/>
                    <a:pt x="7" y="22"/>
                  </a:cubicBezTo>
                  <a:cubicBezTo>
                    <a:pt x="6" y="22"/>
                    <a:pt x="6" y="21"/>
                    <a:pt x="6" y="20"/>
                  </a:cubicBezTo>
                  <a:cubicBezTo>
                    <a:pt x="5" y="19"/>
                    <a:pt x="4" y="19"/>
                    <a:pt x="4" y="18"/>
                  </a:cubicBezTo>
                  <a:cubicBezTo>
                    <a:pt x="4" y="17"/>
                    <a:pt x="3" y="16"/>
                    <a:pt x="3" y="16"/>
                  </a:cubicBezTo>
                  <a:cubicBezTo>
                    <a:pt x="3" y="15"/>
                    <a:pt x="2" y="14"/>
                    <a:pt x="2" y="14"/>
                  </a:cubicBezTo>
                  <a:cubicBezTo>
                    <a:pt x="0" y="11"/>
                    <a:pt x="1" y="7"/>
                    <a:pt x="1" y="4"/>
                  </a:cubicBezTo>
                  <a:cubicBezTo>
                    <a:pt x="2" y="1"/>
                    <a:pt x="8" y="0"/>
                    <a:pt x="11" y="3"/>
                  </a:cubicBezTo>
                  <a:cubicBezTo>
                    <a:pt x="12" y="3"/>
                    <a:pt x="12" y="2"/>
                    <a:pt x="12" y="3"/>
                  </a:cubicBezTo>
                  <a:cubicBezTo>
                    <a:pt x="13" y="3"/>
                    <a:pt x="13" y="4"/>
                    <a:pt x="14" y="5"/>
                  </a:cubicBezTo>
                  <a:cubicBezTo>
                    <a:pt x="15" y="5"/>
                    <a:pt x="16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xmlns="" id="{D54D01E0-8F7E-4801-82BB-9824076A6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7" y="1312"/>
              <a:ext cx="200" cy="153"/>
            </a:xfrm>
            <a:custGeom>
              <a:avLst/>
              <a:gdLst>
                <a:gd name="T0" fmla="*/ 82 w 96"/>
                <a:gd name="T1" fmla="*/ 2 h 74"/>
                <a:gd name="T2" fmla="*/ 84 w 96"/>
                <a:gd name="T3" fmla="*/ 5 h 74"/>
                <a:gd name="T4" fmla="*/ 84 w 96"/>
                <a:gd name="T5" fmla="*/ 7 h 74"/>
                <a:gd name="T6" fmla="*/ 88 w 96"/>
                <a:gd name="T7" fmla="*/ 11 h 74"/>
                <a:gd name="T8" fmla="*/ 88 w 96"/>
                <a:gd name="T9" fmla="*/ 13 h 74"/>
                <a:gd name="T10" fmla="*/ 89 w 96"/>
                <a:gd name="T11" fmla="*/ 15 h 74"/>
                <a:gd name="T12" fmla="*/ 88 w 96"/>
                <a:gd name="T13" fmla="*/ 22 h 74"/>
                <a:gd name="T14" fmla="*/ 81 w 96"/>
                <a:gd name="T15" fmla="*/ 28 h 74"/>
                <a:gd name="T16" fmla="*/ 81 w 96"/>
                <a:gd name="T17" fmla="*/ 30 h 74"/>
                <a:gd name="T18" fmla="*/ 78 w 96"/>
                <a:gd name="T19" fmla="*/ 33 h 74"/>
                <a:gd name="T20" fmla="*/ 78 w 96"/>
                <a:gd name="T21" fmla="*/ 36 h 74"/>
                <a:gd name="T22" fmla="*/ 76 w 96"/>
                <a:gd name="T23" fmla="*/ 42 h 74"/>
                <a:gd name="T24" fmla="*/ 94 w 96"/>
                <a:gd name="T25" fmla="*/ 43 h 74"/>
                <a:gd name="T26" fmla="*/ 94 w 96"/>
                <a:gd name="T27" fmla="*/ 49 h 74"/>
                <a:gd name="T28" fmla="*/ 88 w 96"/>
                <a:gd name="T29" fmla="*/ 51 h 74"/>
                <a:gd name="T30" fmla="*/ 86 w 96"/>
                <a:gd name="T31" fmla="*/ 52 h 74"/>
                <a:gd name="T32" fmla="*/ 82 w 96"/>
                <a:gd name="T33" fmla="*/ 52 h 74"/>
                <a:gd name="T34" fmla="*/ 69 w 96"/>
                <a:gd name="T35" fmla="*/ 53 h 74"/>
                <a:gd name="T36" fmla="*/ 59 w 96"/>
                <a:gd name="T37" fmla="*/ 64 h 74"/>
                <a:gd name="T38" fmla="*/ 53 w 96"/>
                <a:gd name="T39" fmla="*/ 69 h 74"/>
                <a:gd name="T40" fmla="*/ 46 w 96"/>
                <a:gd name="T41" fmla="*/ 72 h 74"/>
                <a:gd name="T42" fmla="*/ 40 w 96"/>
                <a:gd name="T43" fmla="*/ 74 h 74"/>
                <a:gd name="T44" fmla="*/ 38 w 96"/>
                <a:gd name="T45" fmla="*/ 74 h 74"/>
                <a:gd name="T46" fmla="*/ 25 w 96"/>
                <a:gd name="T47" fmla="*/ 74 h 74"/>
                <a:gd name="T48" fmla="*/ 19 w 96"/>
                <a:gd name="T49" fmla="*/ 71 h 74"/>
                <a:gd name="T50" fmla="*/ 29 w 96"/>
                <a:gd name="T51" fmla="*/ 67 h 74"/>
                <a:gd name="T52" fmla="*/ 36 w 96"/>
                <a:gd name="T53" fmla="*/ 65 h 74"/>
                <a:gd name="T54" fmla="*/ 40 w 96"/>
                <a:gd name="T55" fmla="*/ 62 h 74"/>
                <a:gd name="T56" fmla="*/ 35 w 96"/>
                <a:gd name="T57" fmla="*/ 58 h 74"/>
                <a:gd name="T58" fmla="*/ 26 w 96"/>
                <a:gd name="T59" fmla="*/ 58 h 74"/>
                <a:gd name="T60" fmla="*/ 23 w 96"/>
                <a:gd name="T61" fmla="*/ 58 h 74"/>
                <a:gd name="T62" fmla="*/ 19 w 96"/>
                <a:gd name="T63" fmla="*/ 58 h 74"/>
                <a:gd name="T64" fmla="*/ 14 w 96"/>
                <a:gd name="T65" fmla="*/ 57 h 74"/>
                <a:gd name="T66" fmla="*/ 4 w 96"/>
                <a:gd name="T67" fmla="*/ 50 h 74"/>
                <a:gd name="T68" fmla="*/ 4 w 96"/>
                <a:gd name="T69" fmla="*/ 49 h 74"/>
                <a:gd name="T70" fmla="*/ 0 w 96"/>
                <a:gd name="T71" fmla="*/ 45 h 74"/>
                <a:gd name="T72" fmla="*/ 2 w 96"/>
                <a:gd name="T73" fmla="*/ 40 h 74"/>
                <a:gd name="T74" fmla="*/ 8 w 96"/>
                <a:gd name="T75" fmla="*/ 41 h 74"/>
                <a:gd name="T76" fmla="*/ 11 w 96"/>
                <a:gd name="T77" fmla="*/ 42 h 74"/>
                <a:gd name="T78" fmla="*/ 14 w 96"/>
                <a:gd name="T79" fmla="*/ 43 h 74"/>
                <a:gd name="T80" fmla="*/ 27 w 96"/>
                <a:gd name="T81" fmla="*/ 43 h 74"/>
                <a:gd name="T82" fmla="*/ 32 w 96"/>
                <a:gd name="T83" fmla="*/ 43 h 74"/>
                <a:gd name="T84" fmla="*/ 55 w 96"/>
                <a:gd name="T85" fmla="*/ 42 h 74"/>
                <a:gd name="T86" fmla="*/ 59 w 96"/>
                <a:gd name="T87" fmla="*/ 38 h 74"/>
                <a:gd name="T88" fmla="*/ 63 w 96"/>
                <a:gd name="T89" fmla="*/ 30 h 74"/>
                <a:gd name="T90" fmla="*/ 65 w 96"/>
                <a:gd name="T91" fmla="*/ 24 h 74"/>
                <a:gd name="T92" fmla="*/ 66 w 96"/>
                <a:gd name="T93" fmla="*/ 19 h 74"/>
                <a:gd name="T94" fmla="*/ 71 w 96"/>
                <a:gd name="T95" fmla="*/ 12 h 74"/>
                <a:gd name="T96" fmla="*/ 72 w 96"/>
                <a:gd name="T97" fmla="*/ 7 h 74"/>
                <a:gd name="T98" fmla="*/ 73 w 96"/>
                <a:gd name="T99" fmla="*/ 5 h 74"/>
                <a:gd name="T100" fmla="*/ 74 w 96"/>
                <a:gd name="T101" fmla="*/ 3 h 74"/>
                <a:gd name="T102" fmla="*/ 82 w 96"/>
                <a:gd name="T10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6" h="74">
                  <a:moveTo>
                    <a:pt x="82" y="2"/>
                  </a:moveTo>
                  <a:cubicBezTo>
                    <a:pt x="82" y="3"/>
                    <a:pt x="84" y="4"/>
                    <a:pt x="84" y="5"/>
                  </a:cubicBezTo>
                  <a:cubicBezTo>
                    <a:pt x="84" y="6"/>
                    <a:pt x="84" y="6"/>
                    <a:pt x="84" y="7"/>
                  </a:cubicBezTo>
                  <a:cubicBezTo>
                    <a:pt x="85" y="8"/>
                    <a:pt x="87" y="9"/>
                    <a:pt x="88" y="11"/>
                  </a:cubicBezTo>
                  <a:cubicBezTo>
                    <a:pt x="88" y="11"/>
                    <a:pt x="88" y="12"/>
                    <a:pt x="88" y="13"/>
                  </a:cubicBezTo>
                  <a:cubicBezTo>
                    <a:pt x="89" y="14"/>
                    <a:pt x="89" y="15"/>
                    <a:pt x="89" y="15"/>
                  </a:cubicBezTo>
                  <a:cubicBezTo>
                    <a:pt x="90" y="18"/>
                    <a:pt x="88" y="19"/>
                    <a:pt x="88" y="22"/>
                  </a:cubicBezTo>
                  <a:cubicBezTo>
                    <a:pt x="86" y="23"/>
                    <a:pt x="82" y="25"/>
                    <a:pt x="81" y="28"/>
                  </a:cubicBezTo>
                  <a:cubicBezTo>
                    <a:pt x="81" y="29"/>
                    <a:pt x="81" y="29"/>
                    <a:pt x="81" y="30"/>
                  </a:cubicBezTo>
                  <a:cubicBezTo>
                    <a:pt x="81" y="31"/>
                    <a:pt x="79" y="32"/>
                    <a:pt x="78" y="33"/>
                  </a:cubicBezTo>
                  <a:cubicBezTo>
                    <a:pt x="78" y="34"/>
                    <a:pt x="78" y="35"/>
                    <a:pt x="78" y="36"/>
                  </a:cubicBezTo>
                  <a:cubicBezTo>
                    <a:pt x="77" y="38"/>
                    <a:pt x="76" y="39"/>
                    <a:pt x="76" y="42"/>
                  </a:cubicBezTo>
                  <a:cubicBezTo>
                    <a:pt x="80" y="46"/>
                    <a:pt x="88" y="42"/>
                    <a:pt x="94" y="43"/>
                  </a:cubicBezTo>
                  <a:cubicBezTo>
                    <a:pt x="96" y="45"/>
                    <a:pt x="95" y="48"/>
                    <a:pt x="94" y="49"/>
                  </a:cubicBezTo>
                  <a:cubicBezTo>
                    <a:pt x="93" y="50"/>
                    <a:pt x="90" y="50"/>
                    <a:pt x="88" y="51"/>
                  </a:cubicBezTo>
                  <a:cubicBezTo>
                    <a:pt x="87" y="51"/>
                    <a:pt x="86" y="52"/>
                    <a:pt x="86" y="52"/>
                  </a:cubicBezTo>
                  <a:cubicBezTo>
                    <a:pt x="84" y="52"/>
                    <a:pt x="83" y="52"/>
                    <a:pt x="82" y="52"/>
                  </a:cubicBezTo>
                  <a:cubicBezTo>
                    <a:pt x="77" y="52"/>
                    <a:pt x="73" y="52"/>
                    <a:pt x="69" y="53"/>
                  </a:cubicBezTo>
                  <a:cubicBezTo>
                    <a:pt x="65" y="57"/>
                    <a:pt x="63" y="60"/>
                    <a:pt x="59" y="64"/>
                  </a:cubicBezTo>
                  <a:cubicBezTo>
                    <a:pt x="57" y="66"/>
                    <a:pt x="55" y="68"/>
                    <a:pt x="53" y="69"/>
                  </a:cubicBezTo>
                  <a:cubicBezTo>
                    <a:pt x="50" y="70"/>
                    <a:pt x="47" y="69"/>
                    <a:pt x="46" y="72"/>
                  </a:cubicBezTo>
                  <a:cubicBezTo>
                    <a:pt x="44" y="71"/>
                    <a:pt x="42" y="74"/>
                    <a:pt x="40" y="74"/>
                  </a:cubicBezTo>
                  <a:cubicBezTo>
                    <a:pt x="40" y="74"/>
                    <a:pt x="39" y="74"/>
                    <a:pt x="38" y="74"/>
                  </a:cubicBezTo>
                  <a:cubicBezTo>
                    <a:pt x="34" y="74"/>
                    <a:pt x="29" y="74"/>
                    <a:pt x="25" y="74"/>
                  </a:cubicBezTo>
                  <a:cubicBezTo>
                    <a:pt x="23" y="74"/>
                    <a:pt x="20" y="72"/>
                    <a:pt x="19" y="71"/>
                  </a:cubicBezTo>
                  <a:cubicBezTo>
                    <a:pt x="20" y="68"/>
                    <a:pt x="26" y="69"/>
                    <a:pt x="29" y="67"/>
                  </a:cubicBezTo>
                  <a:cubicBezTo>
                    <a:pt x="32" y="67"/>
                    <a:pt x="33" y="65"/>
                    <a:pt x="36" y="65"/>
                  </a:cubicBezTo>
                  <a:cubicBezTo>
                    <a:pt x="37" y="64"/>
                    <a:pt x="38" y="63"/>
                    <a:pt x="40" y="62"/>
                  </a:cubicBezTo>
                  <a:cubicBezTo>
                    <a:pt x="41" y="59"/>
                    <a:pt x="38" y="57"/>
                    <a:pt x="35" y="58"/>
                  </a:cubicBezTo>
                  <a:cubicBezTo>
                    <a:pt x="33" y="56"/>
                    <a:pt x="29" y="59"/>
                    <a:pt x="26" y="58"/>
                  </a:cubicBezTo>
                  <a:cubicBezTo>
                    <a:pt x="25" y="58"/>
                    <a:pt x="24" y="58"/>
                    <a:pt x="23" y="58"/>
                  </a:cubicBezTo>
                  <a:cubicBezTo>
                    <a:pt x="21" y="58"/>
                    <a:pt x="20" y="58"/>
                    <a:pt x="19" y="58"/>
                  </a:cubicBezTo>
                  <a:cubicBezTo>
                    <a:pt x="17" y="58"/>
                    <a:pt x="15" y="58"/>
                    <a:pt x="14" y="57"/>
                  </a:cubicBezTo>
                  <a:cubicBezTo>
                    <a:pt x="10" y="56"/>
                    <a:pt x="7" y="53"/>
                    <a:pt x="4" y="50"/>
                  </a:cubicBezTo>
                  <a:cubicBezTo>
                    <a:pt x="4" y="50"/>
                    <a:pt x="3" y="50"/>
                    <a:pt x="4" y="49"/>
                  </a:cubicBezTo>
                  <a:cubicBezTo>
                    <a:pt x="2" y="48"/>
                    <a:pt x="1" y="47"/>
                    <a:pt x="0" y="45"/>
                  </a:cubicBezTo>
                  <a:cubicBezTo>
                    <a:pt x="1" y="44"/>
                    <a:pt x="1" y="41"/>
                    <a:pt x="2" y="40"/>
                  </a:cubicBezTo>
                  <a:cubicBezTo>
                    <a:pt x="4" y="39"/>
                    <a:pt x="6" y="41"/>
                    <a:pt x="8" y="41"/>
                  </a:cubicBezTo>
                  <a:cubicBezTo>
                    <a:pt x="9" y="41"/>
                    <a:pt x="10" y="41"/>
                    <a:pt x="11" y="42"/>
                  </a:cubicBezTo>
                  <a:cubicBezTo>
                    <a:pt x="12" y="42"/>
                    <a:pt x="13" y="42"/>
                    <a:pt x="14" y="43"/>
                  </a:cubicBezTo>
                  <a:cubicBezTo>
                    <a:pt x="17" y="44"/>
                    <a:pt x="23" y="43"/>
                    <a:pt x="27" y="43"/>
                  </a:cubicBezTo>
                  <a:cubicBezTo>
                    <a:pt x="29" y="43"/>
                    <a:pt x="30" y="43"/>
                    <a:pt x="32" y="43"/>
                  </a:cubicBezTo>
                  <a:cubicBezTo>
                    <a:pt x="40" y="43"/>
                    <a:pt x="48" y="45"/>
                    <a:pt x="55" y="42"/>
                  </a:cubicBezTo>
                  <a:cubicBezTo>
                    <a:pt x="56" y="41"/>
                    <a:pt x="57" y="39"/>
                    <a:pt x="59" y="38"/>
                  </a:cubicBezTo>
                  <a:cubicBezTo>
                    <a:pt x="59" y="35"/>
                    <a:pt x="61" y="32"/>
                    <a:pt x="63" y="30"/>
                  </a:cubicBezTo>
                  <a:cubicBezTo>
                    <a:pt x="62" y="27"/>
                    <a:pt x="64" y="26"/>
                    <a:pt x="65" y="24"/>
                  </a:cubicBezTo>
                  <a:cubicBezTo>
                    <a:pt x="66" y="22"/>
                    <a:pt x="66" y="21"/>
                    <a:pt x="66" y="19"/>
                  </a:cubicBezTo>
                  <a:cubicBezTo>
                    <a:pt x="67" y="17"/>
                    <a:pt x="70" y="14"/>
                    <a:pt x="71" y="12"/>
                  </a:cubicBezTo>
                  <a:cubicBezTo>
                    <a:pt x="71" y="10"/>
                    <a:pt x="71" y="8"/>
                    <a:pt x="72" y="7"/>
                  </a:cubicBezTo>
                  <a:cubicBezTo>
                    <a:pt x="72" y="6"/>
                    <a:pt x="73" y="6"/>
                    <a:pt x="73" y="5"/>
                  </a:cubicBezTo>
                  <a:cubicBezTo>
                    <a:pt x="74" y="4"/>
                    <a:pt x="73" y="3"/>
                    <a:pt x="74" y="3"/>
                  </a:cubicBezTo>
                  <a:cubicBezTo>
                    <a:pt x="75" y="0"/>
                    <a:pt x="79" y="1"/>
                    <a:pt x="8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xmlns="" id="{11809680-C32D-487A-9897-DFE16EE65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" y="1322"/>
              <a:ext cx="61" cy="56"/>
            </a:xfrm>
            <a:custGeom>
              <a:avLst/>
              <a:gdLst>
                <a:gd name="T0" fmla="*/ 14 w 29"/>
                <a:gd name="T1" fmla="*/ 27 h 27"/>
                <a:gd name="T2" fmla="*/ 4 w 29"/>
                <a:gd name="T3" fmla="*/ 22 h 27"/>
                <a:gd name="T4" fmla="*/ 2 w 29"/>
                <a:gd name="T5" fmla="*/ 22 h 27"/>
                <a:gd name="T6" fmla="*/ 2 w 29"/>
                <a:gd name="T7" fmla="*/ 20 h 27"/>
                <a:gd name="T8" fmla="*/ 0 w 29"/>
                <a:gd name="T9" fmla="*/ 19 h 27"/>
                <a:gd name="T10" fmla="*/ 2 w 29"/>
                <a:gd name="T11" fmla="*/ 16 h 27"/>
                <a:gd name="T12" fmla="*/ 15 w 29"/>
                <a:gd name="T13" fmla="*/ 6 h 27"/>
                <a:gd name="T14" fmla="*/ 17 w 29"/>
                <a:gd name="T15" fmla="*/ 6 h 27"/>
                <a:gd name="T16" fmla="*/ 28 w 29"/>
                <a:gd name="T17" fmla="*/ 4 h 27"/>
                <a:gd name="T18" fmla="*/ 29 w 29"/>
                <a:gd name="T19" fmla="*/ 5 h 27"/>
                <a:gd name="T20" fmla="*/ 28 w 29"/>
                <a:gd name="T21" fmla="*/ 12 h 27"/>
                <a:gd name="T22" fmla="*/ 26 w 29"/>
                <a:gd name="T23" fmla="*/ 14 h 27"/>
                <a:gd name="T24" fmla="*/ 24 w 29"/>
                <a:gd name="T25" fmla="*/ 19 h 27"/>
                <a:gd name="T26" fmla="*/ 23 w 29"/>
                <a:gd name="T27" fmla="*/ 19 h 27"/>
                <a:gd name="T28" fmla="*/ 21 w 29"/>
                <a:gd name="T29" fmla="*/ 22 h 27"/>
                <a:gd name="T30" fmla="*/ 18 w 29"/>
                <a:gd name="T31" fmla="*/ 25 h 27"/>
                <a:gd name="T32" fmla="*/ 14 w 29"/>
                <a:gd name="T3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27">
                  <a:moveTo>
                    <a:pt x="14" y="27"/>
                  </a:moveTo>
                  <a:cubicBezTo>
                    <a:pt x="10" y="26"/>
                    <a:pt x="5" y="26"/>
                    <a:pt x="4" y="22"/>
                  </a:cubicBezTo>
                  <a:cubicBezTo>
                    <a:pt x="3" y="22"/>
                    <a:pt x="3" y="22"/>
                    <a:pt x="2" y="22"/>
                  </a:cubicBezTo>
                  <a:cubicBezTo>
                    <a:pt x="2" y="21"/>
                    <a:pt x="2" y="21"/>
                    <a:pt x="2" y="20"/>
                  </a:cubicBezTo>
                  <a:cubicBezTo>
                    <a:pt x="2" y="20"/>
                    <a:pt x="0" y="20"/>
                    <a:pt x="0" y="19"/>
                  </a:cubicBezTo>
                  <a:cubicBezTo>
                    <a:pt x="0" y="18"/>
                    <a:pt x="2" y="18"/>
                    <a:pt x="2" y="16"/>
                  </a:cubicBezTo>
                  <a:cubicBezTo>
                    <a:pt x="6" y="12"/>
                    <a:pt x="13" y="12"/>
                    <a:pt x="15" y="6"/>
                  </a:cubicBezTo>
                  <a:cubicBezTo>
                    <a:pt x="16" y="6"/>
                    <a:pt x="17" y="6"/>
                    <a:pt x="17" y="6"/>
                  </a:cubicBezTo>
                  <a:cubicBezTo>
                    <a:pt x="20" y="4"/>
                    <a:pt x="26" y="0"/>
                    <a:pt x="28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7"/>
                    <a:pt x="29" y="10"/>
                    <a:pt x="28" y="12"/>
                  </a:cubicBezTo>
                  <a:cubicBezTo>
                    <a:pt x="27" y="13"/>
                    <a:pt x="26" y="13"/>
                    <a:pt x="26" y="14"/>
                  </a:cubicBezTo>
                  <a:cubicBezTo>
                    <a:pt x="25" y="16"/>
                    <a:pt x="25" y="17"/>
                    <a:pt x="24" y="19"/>
                  </a:cubicBezTo>
                  <a:cubicBezTo>
                    <a:pt x="24" y="19"/>
                    <a:pt x="23" y="19"/>
                    <a:pt x="23" y="19"/>
                  </a:cubicBezTo>
                  <a:cubicBezTo>
                    <a:pt x="22" y="20"/>
                    <a:pt x="22" y="21"/>
                    <a:pt x="21" y="22"/>
                  </a:cubicBezTo>
                  <a:cubicBezTo>
                    <a:pt x="20" y="23"/>
                    <a:pt x="18" y="24"/>
                    <a:pt x="18" y="25"/>
                  </a:cubicBezTo>
                  <a:cubicBezTo>
                    <a:pt x="16" y="25"/>
                    <a:pt x="15" y="26"/>
                    <a:pt x="1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xmlns="" id="{216A9524-BE7A-4385-86C1-E397290D3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1" y="1326"/>
              <a:ext cx="48" cy="48"/>
            </a:xfrm>
            <a:custGeom>
              <a:avLst/>
              <a:gdLst>
                <a:gd name="T0" fmla="*/ 17 w 23"/>
                <a:gd name="T1" fmla="*/ 4 h 23"/>
                <a:gd name="T2" fmla="*/ 17 w 23"/>
                <a:gd name="T3" fmla="*/ 6 h 23"/>
                <a:gd name="T4" fmla="*/ 19 w 23"/>
                <a:gd name="T5" fmla="*/ 6 h 23"/>
                <a:gd name="T6" fmla="*/ 20 w 23"/>
                <a:gd name="T7" fmla="*/ 14 h 23"/>
                <a:gd name="T8" fmla="*/ 16 w 23"/>
                <a:gd name="T9" fmla="*/ 20 h 23"/>
                <a:gd name="T10" fmla="*/ 11 w 23"/>
                <a:gd name="T11" fmla="*/ 23 h 23"/>
                <a:gd name="T12" fmla="*/ 6 w 23"/>
                <a:gd name="T13" fmla="*/ 21 h 23"/>
                <a:gd name="T14" fmla="*/ 2 w 23"/>
                <a:gd name="T15" fmla="*/ 15 h 23"/>
                <a:gd name="T16" fmla="*/ 2 w 23"/>
                <a:gd name="T17" fmla="*/ 11 h 23"/>
                <a:gd name="T18" fmla="*/ 1 w 23"/>
                <a:gd name="T19" fmla="*/ 5 h 23"/>
                <a:gd name="T20" fmla="*/ 5 w 23"/>
                <a:gd name="T21" fmla="*/ 2 h 23"/>
                <a:gd name="T22" fmla="*/ 15 w 23"/>
                <a:gd name="T23" fmla="*/ 4 h 23"/>
                <a:gd name="T24" fmla="*/ 17 w 23"/>
                <a:gd name="T25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23">
                  <a:moveTo>
                    <a:pt x="17" y="4"/>
                  </a:moveTo>
                  <a:cubicBezTo>
                    <a:pt x="17" y="5"/>
                    <a:pt x="17" y="5"/>
                    <a:pt x="17" y="6"/>
                  </a:cubicBezTo>
                  <a:cubicBezTo>
                    <a:pt x="17" y="7"/>
                    <a:pt x="18" y="5"/>
                    <a:pt x="19" y="6"/>
                  </a:cubicBezTo>
                  <a:cubicBezTo>
                    <a:pt x="18" y="9"/>
                    <a:pt x="23" y="11"/>
                    <a:pt x="20" y="14"/>
                  </a:cubicBezTo>
                  <a:cubicBezTo>
                    <a:pt x="22" y="18"/>
                    <a:pt x="18" y="18"/>
                    <a:pt x="16" y="20"/>
                  </a:cubicBezTo>
                  <a:cubicBezTo>
                    <a:pt x="14" y="21"/>
                    <a:pt x="12" y="23"/>
                    <a:pt x="11" y="23"/>
                  </a:cubicBezTo>
                  <a:cubicBezTo>
                    <a:pt x="9" y="23"/>
                    <a:pt x="8" y="22"/>
                    <a:pt x="6" y="21"/>
                  </a:cubicBezTo>
                  <a:cubicBezTo>
                    <a:pt x="6" y="19"/>
                    <a:pt x="3" y="17"/>
                    <a:pt x="2" y="15"/>
                  </a:cubicBezTo>
                  <a:cubicBezTo>
                    <a:pt x="2" y="14"/>
                    <a:pt x="2" y="12"/>
                    <a:pt x="2" y="11"/>
                  </a:cubicBezTo>
                  <a:cubicBezTo>
                    <a:pt x="1" y="10"/>
                    <a:pt x="0" y="6"/>
                    <a:pt x="1" y="5"/>
                  </a:cubicBezTo>
                  <a:cubicBezTo>
                    <a:pt x="3" y="4"/>
                    <a:pt x="4" y="3"/>
                    <a:pt x="5" y="2"/>
                  </a:cubicBezTo>
                  <a:cubicBezTo>
                    <a:pt x="9" y="0"/>
                    <a:pt x="13" y="1"/>
                    <a:pt x="15" y="4"/>
                  </a:cubicBezTo>
                  <a:cubicBezTo>
                    <a:pt x="16" y="4"/>
                    <a:pt x="17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xmlns="" id="{55E40C7A-0B35-449C-A813-9E0DC9AB7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6" y="1355"/>
              <a:ext cx="92" cy="154"/>
            </a:xfrm>
            <a:custGeom>
              <a:avLst/>
              <a:gdLst>
                <a:gd name="T0" fmla="*/ 43 w 44"/>
                <a:gd name="T1" fmla="*/ 1 h 74"/>
                <a:gd name="T2" fmla="*/ 43 w 44"/>
                <a:gd name="T3" fmla="*/ 6 h 74"/>
                <a:gd name="T4" fmla="*/ 41 w 44"/>
                <a:gd name="T5" fmla="*/ 8 h 74"/>
                <a:gd name="T6" fmla="*/ 40 w 44"/>
                <a:gd name="T7" fmla="*/ 10 h 74"/>
                <a:gd name="T8" fmla="*/ 39 w 44"/>
                <a:gd name="T9" fmla="*/ 13 h 74"/>
                <a:gd name="T10" fmla="*/ 39 w 44"/>
                <a:gd name="T11" fmla="*/ 15 h 74"/>
                <a:gd name="T12" fmla="*/ 38 w 44"/>
                <a:gd name="T13" fmla="*/ 18 h 74"/>
                <a:gd name="T14" fmla="*/ 36 w 44"/>
                <a:gd name="T15" fmla="*/ 25 h 74"/>
                <a:gd name="T16" fmla="*/ 35 w 44"/>
                <a:gd name="T17" fmla="*/ 32 h 74"/>
                <a:gd name="T18" fmla="*/ 35 w 44"/>
                <a:gd name="T19" fmla="*/ 34 h 74"/>
                <a:gd name="T20" fmla="*/ 33 w 44"/>
                <a:gd name="T21" fmla="*/ 41 h 74"/>
                <a:gd name="T22" fmla="*/ 31 w 44"/>
                <a:gd name="T23" fmla="*/ 46 h 74"/>
                <a:gd name="T24" fmla="*/ 29 w 44"/>
                <a:gd name="T25" fmla="*/ 49 h 74"/>
                <a:gd name="T26" fmla="*/ 27 w 44"/>
                <a:gd name="T27" fmla="*/ 54 h 74"/>
                <a:gd name="T28" fmla="*/ 24 w 44"/>
                <a:gd name="T29" fmla="*/ 64 h 74"/>
                <a:gd name="T30" fmla="*/ 22 w 44"/>
                <a:gd name="T31" fmla="*/ 66 h 74"/>
                <a:gd name="T32" fmla="*/ 22 w 44"/>
                <a:gd name="T33" fmla="*/ 69 h 74"/>
                <a:gd name="T34" fmla="*/ 18 w 44"/>
                <a:gd name="T35" fmla="*/ 73 h 74"/>
                <a:gd name="T36" fmla="*/ 13 w 44"/>
                <a:gd name="T37" fmla="*/ 73 h 74"/>
                <a:gd name="T38" fmla="*/ 10 w 44"/>
                <a:gd name="T39" fmla="*/ 71 h 74"/>
                <a:gd name="T40" fmla="*/ 8 w 44"/>
                <a:gd name="T41" fmla="*/ 71 h 74"/>
                <a:gd name="T42" fmla="*/ 7 w 44"/>
                <a:gd name="T43" fmla="*/ 69 h 74"/>
                <a:gd name="T44" fmla="*/ 4 w 44"/>
                <a:gd name="T45" fmla="*/ 68 h 74"/>
                <a:gd name="T46" fmla="*/ 0 w 44"/>
                <a:gd name="T47" fmla="*/ 63 h 74"/>
                <a:gd name="T48" fmla="*/ 3 w 44"/>
                <a:gd name="T49" fmla="*/ 56 h 74"/>
                <a:gd name="T50" fmla="*/ 6 w 44"/>
                <a:gd name="T51" fmla="*/ 55 h 74"/>
                <a:gd name="T52" fmla="*/ 6 w 44"/>
                <a:gd name="T53" fmla="*/ 53 h 74"/>
                <a:gd name="T54" fmla="*/ 8 w 44"/>
                <a:gd name="T55" fmla="*/ 52 h 74"/>
                <a:gd name="T56" fmla="*/ 11 w 44"/>
                <a:gd name="T57" fmla="*/ 46 h 74"/>
                <a:gd name="T58" fmla="*/ 16 w 44"/>
                <a:gd name="T59" fmla="*/ 40 h 74"/>
                <a:gd name="T60" fmla="*/ 19 w 44"/>
                <a:gd name="T61" fmla="*/ 39 h 74"/>
                <a:gd name="T62" fmla="*/ 19 w 44"/>
                <a:gd name="T63" fmla="*/ 37 h 74"/>
                <a:gd name="T64" fmla="*/ 22 w 44"/>
                <a:gd name="T65" fmla="*/ 34 h 74"/>
                <a:gd name="T66" fmla="*/ 26 w 44"/>
                <a:gd name="T67" fmla="*/ 29 h 74"/>
                <a:gd name="T68" fmla="*/ 26 w 44"/>
                <a:gd name="T69" fmla="*/ 27 h 74"/>
                <a:gd name="T70" fmla="*/ 31 w 44"/>
                <a:gd name="T71" fmla="*/ 18 h 74"/>
                <a:gd name="T72" fmla="*/ 31 w 44"/>
                <a:gd name="T73" fmla="*/ 16 h 74"/>
                <a:gd name="T74" fmla="*/ 33 w 44"/>
                <a:gd name="T75" fmla="*/ 12 h 74"/>
                <a:gd name="T76" fmla="*/ 35 w 44"/>
                <a:gd name="T77" fmla="*/ 6 h 74"/>
                <a:gd name="T78" fmla="*/ 36 w 44"/>
                <a:gd name="T79" fmla="*/ 4 h 74"/>
                <a:gd name="T80" fmla="*/ 37 w 44"/>
                <a:gd name="T81" fmla="*/ 3 h 74"/>
                <a:gd name="T82" fmla="*/ 38 w 44"/>
                <a:gd name="T83" fmla="*/ 3 h 74"/>
                <a:gd name="T84" fmla="*/ 40 w 44"/>
                <a:gd name="T85" fmla="*/ 0 h 74"/>
                <a:gd name="T86" fmla="*/ 43 w 44"/>
                <a:gd name="T8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4" h="74">
                  <a:moveTo>
                    <a:pt x="43" y="1"/>
                  </a:moveTo>
                  <a:cubicBezTo>
                    <a:pt x="43" y="3"/>
                    <a:pt x="44" y="4"/>
                    <a:pt x="43" y="6"/>
                  </a:cubicBezTo>
                  <a:cubicBezTo>
                    <a:pt x="42" y="7"/>
                    <a:pt x="41" y="7"/>
                    <a:pt x="41" y="8"/>
                  </a:cubicBezTo>
                  <a:cubicBezTo>
                    <a:pt x="41" y="9"/>
                    <a:pt x="41" y="10"/>
                    <a:pt x="40" y="10"/>
                  </a:cubicBezTo>
                  <a:cubicBezTo>
                    <a:pt x="40" y="11"/>
                    <a:pt x="39" y="12"/>
                    <a:pt x="39" y="13"/>
                  </a:cubicBezTo>
                  <a:cubicBezTo>
                    <a:pt x="39" y="14"/>
                    <a:pt x="39" y="15"/>
                    <a:pt x="39" y="15"/>
                  </a:cubicBezTo>
                  <a:cubicBezTo>
                    <a:pt x="39" y="16"/>
                    <a:pt x="38" y="17"/>
                    <a:pt x="38" y="18"/>
                  </a:cubicBezTo>
                  <a:cubicBezTo>
                    <a:pt x="37" y="20"/>
                    <a:pt x="38" y="23"/>
                    <a:pt x="36" y="25"/>
                  </a:cubicBezTo>
                  <a:cubicBezTo>
                    <a:pt x="37" y="28"/>
                    <a:pt x="36" y="29"/>
                    <a:pt x="35" y="32"/>
                  </a:cubicBezTo>
                  <a:cubicBezTo>
                    <a:pt x="35" y="32"/>
                    <a:pt x="35" y="33"/>
                    <a:pt x="35" y="34"/>
                  </a:cubicBezTo>
                  <a:cubicBezTo>
                    <a:pt x="34" y="36"/>
                    <a:pt x="34" y="38"/>
                    <a:pt x="33" y="41"/>
                  </a:cubicBezTo>
                  <a:cubicBezTo>
                    <a:pt x="33" y="42"/>
                    <a:pt x="30" y="44"/>
                    <a:pt x="31" y="46"/>
                  </a:cubicBezTo>
                  <a:cubicBezTo>
                    <a:pt x="30" y="47"/>
                    <a:pt x="29" y="48"/>
                    <a:pt x="29" y="49"/>
                  </a:cubicBezTo>
                  <a:cubicBezTo>
                    <a:pt x="30" y="52"/>
                    <a:pt x="28" y="53"/>
                    <a:pt x="27" y="54"/>
                  </a:cubicBezTo>
                  <a:cubicBezTo>
                    <a:pt x="26" y="57"/>
                    <a:pt x="25" y="62"/>
                    <a:pt x="24" y="64"/>
                  </a:cubicBezTo>
                  <a:cubicBezTo>
                    <a:pt x="24" y="65"/>
                    <a:pt x="23" y="65"/>
                    <a:pt x="22" y="66"/>
                  </a:cubicBezTo>
                  <a:cubicBezTo>
                    <a:pt x="22" y="67"/>
                    <a:pt x="22" y="68"/>
                    <a:pt x="22" y="69"/>
                  </a:cubicBezTo>
                  <a:cubicBezTo>
                    <a:pt x="21" y="71"/>
                    <a:pt x="19" y="72"/>
                    <a:pt x="18" y="73"/>
                  </a:cubicBezTo>
                  <a:cubicBezTo>
                    <a:pt x="17" y="73"/>
                    <a:pt x="14" y="74"/>
                    <a:pt x="13" y="73"/>
                  </a:cubicBezTo>
                  <a:cubicBezTo>
                    <a:pt x="12" y="73"/>
                    <a:pt x="11" y="72"/>
                    <a:pt x="10" y="71"/>
                  </a:cubicBezTo>
                  <a:cubicBezTo>
                    <a:pt x="9" y="71"/>
                    <a:pt x="9" y="71"/>
                    <a:pt x="8" y="71"/>
                  </a:cubicBezTo>
                  <a:cubicBezTo>
                    <a:pt x="8" y="71"/>
                    <a:pt x="7" y="70"/>
                    <a:pt x="7" y="69"/>
                  </a:cubicBezTo>
                  <a:cubicBezTo>
                    <a:pt x="6" y="69"/>
                    <a:pt x="4" y="68"/>
                    <a:pt x="4" y="68"/>
                  </a:cubicBezTo>
                  <a:cubicBezTo>
                    <a:pt x="2" y="67"/>
                    <a:pt x="0" y="64"/>
                    <a:pt x="0" y="63"/>
                  </a:cubicBezTo>
                  <a:cubicBezTo>
                    <a:pt x="0" y="62"/>
                    <a:pt x="2" y="58"/>
                    <a:pt x="3" y="56"/>
                  </a:cubicBezTo>
                  <a:cubicBezTo>
                    <a:pt x="4" y="56"/>
                    <a:pt x="5" y="56"/>
                    <a:pt x="6" y="55"/>
                  </a:cubicBezTo>
                  <a:cubicBezTo>
                    <a:pt x="5" y="54"/>
                    <a:pt x="6" y="54"/>
                    <a:pt x="6" y="53"/>
                  </a:cubicBezTo>
                  <a:cubicBezTo>
                    <a:pt x="7" y="52"/>
                    <a:pt x="7" y="52"/>
                    <a:pt x="8" y="52"/>
                  </a:cubicBezTo>
                  <a:cubicBezTo>
                    <a:pt x="9" y="50"/>
                    <a:pt x="11" y="49"/>
                    <a:pt x="11" y="46"/>
                  </a:cubicBezTo>
                  <a:cubicBezTo>
                    <a:pt x="13" y="44"/>
                    <a:pt x="16" y="43"/>
                    <a:pt x="16" y="40"/>
                  </a:cubicBezTo>
                  <a:cubicBezTo>
                    <a:pt x="18" y="40"/>
                    <a:pt x="18" y="39"/>
                    <a:pt x="19" y="39"/>
                  </a:cubicBezTo>
                  <a:cubicBezTo>
                    <a:pt x="20" y="38"/>
                    <a:pt x="19" y="37"/>
                    <a:pt x="19" y="37"/>
                  </a:cubicBezTo>
                  <a:cubicBezTo>
                    <a:pt x="20" y="36"/>
                    <a:pt x="21" y="35"/>
                    <a:pt x="22" y="34"/>
                  </a:cubicBezTo>
                  <a:cubicBezTo>
                    <a:pt x="22" y="32"/>
                    <a:pt x="24" y="31"/>
                    <a:pt x="26" y="29"/>
                  </a:cubicBezTo>
                  <a:cubicBezTo>
                    <a:pt x="26" y="28"/>
                    <a:pt x="25" y="28"/>
                    <a:pt x="26" y="27"/>
                  </a:cubicBezTo>
                  <a:cubicBezTo>
                    <a:pt x="28" y="25"/>
                    <a:pt x="29" y="21"/>
                    <a:pt x="31" y="18"/>
                  </a:cubicBezTo>
                  <a:cubicBezTo>
                    <a:pt x="31" y="17"/>
                    <a:pt x="31" y="17"/>
                    <a:pt x="31" y="16"/>
                  </a:cubicBezTo>
                  <a:cubicBezTo>
                    <a:pt x="32" y="15"/>
                    <a:pt x="33" y="14"/>
                    <a:pt x="33" y="12"/>
                  </a:cubicBezTo>
                  <a:cubicBezTo>
                    <a:pt x="34" y="10"/>
                    <a:pt x="34" y="8"/>
                    <a:pt x="35" y="6"/>
                  </a:cubicBezTo>
                  <a:cubicBezTo>
                    <a:pt x="35" y="6"/>
                    <a:pt x="36" y="5"/>
                    <a:pt x="36" y="4"/>
                  </a:cubicBezTo>
                  <a:cubicBezTo>
                    <a:pt x="37" y="4"/>
                    <a:pt x="37" y="3"/>
                    <a:pt x="37" y="3"/>
                  </a:cubicBezTo>
                  <a:cubicBezTo>
                    <a:pt x="37" y="3"/>
                    <a:pt x="38" y="3"/>
                    <a:pt x="38" y="3"/>
                  </a:cubicBezTo>
                  <a:cubicBezTo>
                    <a:pt x="39" y="2"/>
                    <a:pt x="38" y="1"/>
                    <a:pt x="40" y="0"/>
                  </a:cubicBezTo>
                  <a:cubicBezTo>
                    <a:pt x="41" y="0"/>
                    <a:pt x="42" y="0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xmlns="" id="{D09745D3-57A9-4921-96D5-3CB4CAC37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0" y="1478"/>
              <a:ext cx="44" cy="50"/>
            </a:xfrm>
            <a:custGeom>
              <a:avLst/>
              <a:gdLst>
                <a:gd name="T0" fmla="*/ 20 w 21"/>
                <a:gd name="T1" fmla="*/ 19 h 24"/>
                <a:gd name="T2" fmla="*/ 16 w 21"/>
                <a:gd name="T3" fmla="*/ 22 h 24"/>
                <a:gd name="T4" fmla="*/ 12 w 21"/>
                <a:gd name="T5" fmla="*/ 23 h 24"/>
                <a:gd name="T6" fmla="*/ 7 w 21"/>
                <a:gd name="T7" fmla="*/ 22 h 24"/>
                <a:gd name="T8" fmla="*/ 1 w 21"/>
                <a:gd name="T9" fmla="*/ 19 h 24"/>
                <a:gd name="T10" fmla="*/ 0 w 21"/>
                <a:gd name="T11" fmla="*/ 16 h 24"/>
                <a:gd name="T12" fmla="*/ 1 w 21"/>
                <a:gd name="T13" fmla="*/ 10 h 24"/>
                <a:gd name="T14" fmla="*/ 1 w 21"/>
                <a:gd name="T15" fmla="*/ 4 h 24"/>
                <a:gd name="T16" fmla="*/ 4 w 21"/>
                <a:gd name="T17" fmla="*/ 1 h 24"/>
                <a:gd name="T18" fmla="*/ 12 w 21"/>
                <a:gd name="T19" fmla="*/ 1 h 24"/>
                <a:gd name="T20" fmla="*/ 17 w 21"/>
                <a:gd name="T21" fmla="*/ 4 h 24"/>
                <a:gd name="T22" fmla="*/ 20 w 21"/>
                <a:gd name="T23" fmla="*/ 11 h 24"/>
                <a:gd name="T24" fmla="*/ 21 w 21"/>
                <a:gd name="T25" fmla="*/ 13 h 24"/>
                <a:gd name="T26" fmla="*/ 20 w 21"/>
                <a:gd name="T27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4">
                  <a:moveTo>
                    <a:pt x="20" y="19"/>
                  </a:moveTo>
                  <a:cubicBezTo>
                    <a:pt x="19" y="21"/>
                    <a:pt x="17" y="21"/>
                    <a:pt x="16" y="22"/>
                  </a:cubicBezTo>
                  <a:cubicBezTo>
                    <a:pt x="14" y="21"/>
                    <a:pt x="14" y="23"/>
                    <a:pt x="12" y="23"/>
                  </a:cubicBezTo>
                  <a:cubicBezTo>
                    <a:pt x="11" y="24"/>
                    <a:pt x="9" y="22"/>
                    <a:pt x="7" y="22"/>
                  </a:cubicBezTo>
                  <a:cubicBezTo>
                    <a:pt x="5" y="21"/>
                    <a:pt x="2" y="22"/>
                    <a:pt x="1" y="19"/>
                  </a:cubicBezTo>
                  <a:cubicBezTo>
                    <a:pt x="2" y="18"/>
                    <a:pt x="1" y="17"/>
                    <a:pt x="0" y="16"/>
                  </a:cubicBezTo>
                  <a:cubicBezTo>
                    <a:pt x="0" y="14"/>
                    <a:pt x="1" y="12"/>
                    <a:pt x="1" y="10"/>
                  </a:cubicBezTo>
                  <a:cubicBezTo>
                    <a:pt x="2" y="8"/>
                    <a:pt x="1" y="6"/>
                    <a:pt x="1" y="4"/>
                  </a:cubicBezTo>
                  <a:cubicBezTo>
                    <a:pt x="2" y="3"/>
                    <a:pt x="4" y="2"/>
                    <a:pt x="4" y="1"/>
                  </a:cubicBezTo>
                  <a:cubicBezTo>
                    <a:pt x="7" y="0"/>
                    <a:pt x="10" y="0"/>
                    <a:pt x="12" y="1"/>
                  </a:cubicBezTo>
                  <a:cubicBezTo>
                    <a:pt x="14" y="2"/>
                    <a:pt x="15" y="4"/>
                    <a:pt x="17" y="4"/>
                  </a:cubicBezTo>
                  <a:cubicBezTo>
                    <a:pt x="19" y="6"/>
                    <a:pt x="19" y="9"/>
                    <a:pt x="20" y="11"/>
                  </a:cubicBezTo>
                  <a:cubicBezTo>
                    <a:pt x="20" y="12"/>
                    <a:pt x="21" y="13"/>
                    <a:pt x="21" y="13"/>
                  </a:cubicBezTo>
                  <a:cubicBezTo>
                    <a:pt x="21" y="15"/>
                    <a:pt x="20" y="17"/>
                    <a:pt x="2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13">
              <a:extLst>
                <a:ext uri="{FF2B5EF4-FFF2-40B4-BE49-F238E27FC236}">
                  <a16:creationId xmlns:a16="http://schemas.microsoft.com/office/drawing/2014/main" xmlns="" id="{0B64254B-B411-4BAC-B42F-D2A76B31DF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4" y="1499"/>
              <a:ext cx="196" cy="326"/>
            </a:xfrm>
            <a:custGeom>
              <a:avLst/>
              <a:gdLst>
                <a:gd name="T0" fmla="*/ 62 w 94"/>
                <a:gd name="T1" fmla="*/ 17 h 157"/>
                <a:gd name="T2" fmla="*/ 81 w 94"/>
                <a:gd name="T3" fmla="*/ 29 h 157"/>
                <a:gd name="T4" fmla="*/ 89 w 94"/>
                <a:gd name="T5" fmla="*/ 35 h 157"/>
                <a:gd name="T6" fmla="*/ 92 w 94"/>
                <a:gd name="T7" fmla="*/ 42 h 157"/>
                <a:gd name="T8" fmla="*/ 89 w 94"/>
                <a:gd name="T9" fmla="*/ 53 h 157"/>
                <a:gd name="T10" fmla="*/ 84 w 94"/>
                <a:gd name="T11" fmla="*/ 52 h 157"/>
                <a:gd name="T12" fmla="*/ 76 w 94"/>
                <a:gd name="T13" fmla="*/ 47 h 157"/>
                <a:gd name="T14" fmla="*/ 70 w 94"/>
                <a:gd name="T15" fmla="*/ 42 h 157"/>
                <a:gd name="T16" fmla="*/ 63 w 94"/>
                <a:gd name="T17" fmla="*/ 42 h 157"/>
                <a:gd name="T18" fmla="*/ 71 w 94"/>
                <a:gd name="T19" fmla="*/ 57 h 157"/>
                <a:gd name="T20" fmla="*/ 48 w 94"/>
                <a:gd name="T21" fmla="*/ 54 h 157"/>
                <a:gd name="T22" fmla="*/ 39 w 94"/>
                <a:gd name="T23" fmla="*/ 53 h 157"/>
                <a:gd name="T24" fmla="*/ 43 w 94"/>
                <a:gd name="T25" fmla="*/ 68 h 157"/>
                <a:gd name="T26" fmla="*/ 44 w 94"/>
                <a:gd name="T27" fmla="*/ 71 h 157"/>
                <a:gd name="T28" fmla="*/ 51 w 94"/>
                <a:gd name="T29" fmla="*/ 82 h 157"/>
                <a:gd name="T30" fmla="*/ 59 w 94"/>
                <a:gd name="T31" fmla="*/ 104 h 157"/>
                <a:gd name="T32" fmla="*/ 45 w 94"/>
                <a:gd name="T33" fmla="*/ 98 h 157"/>
                <a:gd name="T34" fmla="*/ 42 w 94"/>
                <a:gd name="T35" fmla="*/ 109 h 157"/>
                <a:gd name="T36" fmla="*/ 39 w 94"/>
                <a:gd name="T37" fmla="*/ 118 h 157"/>
                <a:gd name="T38" fmla="*/ 43 w 94"/>
                <a:gd name="T39" fmla="*/ 127 h 157"/>
                <a:gd name="T40" fmla="*/ 46 w 94"/>
                <a:gd name="T41" fmla="*/ 131 h 157"/>
                <a:gd name="T42" fmla="*/ 53 w 94"/>
                <a:gd name="T43" fmla="*/ 139 h 157"/>
                <a:gd name="T44" fmla="*/ 60 w 94"/>
                <a:gd name="T45" fmla="*/ 148 h 157"/>
                <a:gd name="T46" fmla="*/ 57 w 94"/>
                <a:gd name="T47" fmla="*/ 157 h 157"/>
                <a:gd name="T48" fmla="*/ 52 w 94"/>
                <a:gd name="T49" fmla="*/ 157 h 157"/>
                <a:gd name="T50" fmla="*/ 43 w 94"/>
                <a:gd name="T51" fmla="*/ 152 h 157"/>
                <a:gd name="T52" fmla="*/ 36 w 94"/>
                <a:gd name="T53" fmla="*/ 137 h 157"/>
                <a:gd name="T54" fmla="*/ 30 w 94"/>
                <a:gd name="T55" fmla="*/ 125 h 157"/>
                <a:gd name="T56" fmla="*/ 26 w 94"/>
                <a:gd name="T57" fmla="*/ 115 h 157"/>
                <a:gd name="T58" fmla="*/ 24 w 94"/>
                <a:gd name="T59" fmla="*/ 111 h 157"/>
                <a:gd name="T60" fmla="*/ 29 w 94"/>
                <a:gd name="T61" fmla="*/ 104 h 157"/>
                <a:gd name="T62" fmla="*/ 30 w 94"/>
                <a:gd name="T63" fmla="*/ 98 h 157"/>
                <a:gd name="T64" fmla="*/ 29 w 94"/>
                <a:gd name="T65" fmla="*/ 81 h 157"/>
                <a:gd name="T66" fmla="*/ 14 w 94"/>
                <a:gd name="T67" fmla="*/ 82 h 157"/>
                <a:gd name="T68" fmla="*/ 10 w 94"/>
                <a:gd name="T69" fmla="*/ 65 h 157"/>
                <a:gd name="T70" fmla="*/ 9 w 94"/>
                <a:gd name="T71" fmla="*/ 49 h 157"/>
                <a:gd name="T72" fmla="*/ 21 w 94"/>
                <a:gd name="T73" fmla="*/ 50 h 157"/>
                <a:gd name="T74" fmla="*/ 27 w 94"/>
                <a:gd name="T75" fmla="*/ 56 h 157"/>
                <a:gd name="T76" fmla="*/ 28 w 94"/>
                <a:gd name="T77" fmla="*/ 45 h 157"/>
                <a:gd name="T78" fmla="*/ 24 w 94"/>
                <a:gd name="T79" fmla="*/ 35 h 157"/>
                <a:gd name="T80" fmla="*/ 16 w 94"/>
                <a:gd name="T81" fmla="*/ 24 h 157"/>
                <a:gd name="T82" fmla="*/ 21 w 94"/>
                <a:gd name="T83" fmla="*/ 17 h 157"/>
                <a:gd name="T84" fmla="*/ 30 w 94"/>
                <a:gd name="T85" fmla="*/ 9 h 157"/>
                <a:gd name="T86" fmla="*/ 38 w 94"/>
                <a:gd name="T87" fmla="*/ 5 h 157"/>
                <a:gd name="T88" fmla="*/ 41 w 94"/>
                <a:gd name="T89" fmla="*/ 12 h 157"/>
                <a:gd name="T90" fmla="*/ 58 w 94"/>
                <a:gd name="T91" fmla="*/ 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" h="157">
                  <a:moveTo>
                    <a:pt x="58" y="6"/>
                  </a:moveTo>
                  <a:cubicBezTo>
                    <a:pt x="60" y="9"/>
                    <a:pt x="61" y="13"/>
                    <a:pt x="62" y="17"/>
                  </a:cubicBezTo>
                  <a:cubicBezTo>
                    <a:pt x="67" y="22"/>
                    <a:pt x="73" y="25"/>
                    <a:pt x="79" y="29"/>
                  </a:cubicBezTo>
                  <a:cubicBezTo>
                    <a:pt x="80" y="29"/>
                    <a:pt x="81" y="29"/>
                    <a:pt x="81" y="29"/>
                  </a:cubicBezTo>
                  <a:cubicBezTo>
                    <a:pt x="82" y="30"/>
                    <a:pt x="84" y="31"/>
                    <a:pt x="84" y="33"/>
                  </a:cubicBezTo>
                  <a:cubicBezTo>
                    <a:pt x="87" y="32"/>
                    <a:pt x="87" y="35"/>
                    <a:pt x="89" y="35"/>
                  </a:cubicBezTo>
                  <a:cubicBezTo>
                    <a:pt x="89" y="37"/>
                    <a:pt x="90" y="38"/>
                    <a:pt x="90" y="40"/>
                  </a:cubicBezTo>
                  <a:cubicBezTo>
                    <a:pt x="90" y="41"/>
                    <a:pt x="92" y="41"/>
                    <a:pt x="92" y="42"/>
                  </a:cubicBezTo>
                  <a:cubicBezTo>
                    <a:pt x="92" y="45"/>
                    <a:pt x="94" y="47"/>
                    <a:pt x="93" y="49"/>
                  </a:cubicBezTo>
                  <a:cubicBezTo>
                    <a:pt x="93" y="51"/>
                    <a:pt x="90" y="53"/>
                    <a:pt x="89" y="53"/>
                  </a:cubicBezTo>
                  <a:cubicBezTo>
                    <a:pt x="88" y="53"/>
                    <a:pt x="88" y="53"/>
                    <a:pt x="86" y="52"/>
                  </a:cubicBezTo>
                  <a:cubicBezTo>
                    <a:pt x="85" y="52"/>
                    <a:pt x="84" y="52"/>
                    <a:pt x="84" y="52"/>
                  </a:cubicBezTo>
                  <a:cubicBezTo>
                    <a:pt x="82" y="51"/>
                    <a:pt x="81" y="49"/>
                    <a:pt x="78" y="48"/>
                  </a:cubicBezTo>
                  <a:cubicBezTo>
                    <a:pt x="78" y="47"/>
                    <a:pt x="77" y="47"/>
                    <a:pt x="76" y="47"/>
                  </a:cubicBezTo>
                  <a:cubicBezTo>
                    <a:pt x="76" y="46"/>
                    <a:pt x="75" y="45"/>
                    <a:pt x="74" y="45"/>
                  </a:cubicBezTo>
                  <a:cubicBezTo>
                    <a:pt x="73" y="44"/>
                    <a:pt x="71" y="43"/>
                    <a:pt x="70" y="42"/>
                  </a:cubicBezTo>
                  <a:cubicBezTo>
                    <a:pt x="69" y="42"/>
                    <a:pt x="69" y="42"/>
                    <a:pt x="68" y="42"/>
                  </a:cubicBezTo>
                  <a:cubicBezTo>
                    <a:pt x="68" y="40"/>
                    <a:pt x="63" y="39"/>
                    <a:pt x="63" y="42"/>
                  </a:cubicBezTo>
                  <a:cubicBezTo>
                    <a:pt x="63" y="44"/>
                    <a:pt x="66" y="47"/>
                    <a:pt x="67" y="50"/>
                  </a:cubicBezTo>
                  <a:cubicBezTo>
                    <a:pt x="68" y="52"/>
                    <a:pt x="70" y="56"/>
                    <a:pt x="71" y="57"/>
                  </a:cubicBezTo>
                  <a:cubicBezTo>
                    <a:pt x="67" y="60"/>
                    <a:pt x="62" y="66"/>
                    <a:pt x="57" y="62"/>
                  </a:cubicBezTo>
                  <a:cubicBezTo>
                    <a:pt x="55" y="58"/>
                    <a:pt x="52" y="55"/>
                    <a:pt x="48" y="54"/>
                  </a:cubicBezTo>
                  <a:cubicBezTo>
                    <a:pt x="47" y="53"/>
                    <a:pt x="45" y="50"/>
                    <a:pt x="43" y="50"/>
                  </a:cubicBezTo>
                  <a:cubicBezTo>
                    <a:pt x="42" y="50"/>
                    <a:pt x="40" y="51"/>
                    <a:pt x="39" y="53"/>
                  </a:cubicBezTo>
                  <a:cubicBezTo>
                    <a:pt x="39" y="54"/>
                    <a:pt x="40" y="55"/>
                    <a:pt x="41" y="57"/>
                  </a:cubicBezTo>
                  <a:cubicBezTo>
                    <a:pt x="41" y="61"/>
                    <a:pt x="41" y="66"/>
                    <a:pt x="43" y="68"/>
                  </a:cubicBezTo>
                  <a:cubicBezTo>
                    <a:pt x="43" y="69"/>
                    <a:pt x="43" y="69"/>
                    <a:pt x="43" y="70"/>
                  </a:cubicBezTo>
                  <a:cubicBezTo>
                    <a:pt x="43" y="71"/>
                    <a:pt x="44" y="70"/>
                    <a:pt x="44" y="71"/>
                  </a:cubicBezTo>
                  <a:cubicBezTo>
                    <a:pt x="45" y="74"/>
                    <a:pt x="46" y="76"/>
                    <a:pt x="48" y="78"/>
                  </a:cubicBezTo>
                  <a:cubicBezTo>
                    <a:pt x="49" y="79"/>
                    <a:pt x="50" y="81"/>
                    <a:pt x="51" y="82"/>
                  </a:cubicBezTo>
                  <a:cubicBezTo>
                    <a:pt x="53" y="84"/>
                    <a:pt x="55" y="85"/>
                    <a:pt x="56" y="88"/>
                  </a:cubicBezTo>
                  <a:cubicBezTo>
                    <a:pt x="59" y="91"/>
                    <a:pt x="64" y="100"/>
                    <a:pt x="59" y="104"/>
                  </a:cubicBezTo>
                  <a:cubicBezTo>
                    <a:pt x="53" y="103"/>
                    <a:pt x="52" y="98"/>
                    <a:pt x="48" y="95"/>
                  </a:cubicBezTo>
                  <a:cubicBezTo>
                    <a:pt x="47" y="96"/>
                    <a:pt x="46" y="97"/>
                    <a:pt x="45" y="98"/>
                  </a:cubicBezTo>
                  <a:cubicBezTo>
                    <a:pt x="45" y="101"/>
                    <a:pt x="45" y="105"/>
                    <a:pt x="42" y="107"/>
                  </a:cubicBezTo>
                  <a:cubicBezTo>
                    <a:pt x="42" y="108"/>
                    <a:pt x="42" y="108"/>
                    <a:pt x="42" y="109"/>
                  </a:cubicBezTo>
                  <a:cubicBezTo>
                    <a:pt x="39" y="108"/>
                    <a:pt x="36" y="114"/>
                    <a:pt x="36" y="116"/>
                  </a:cubicBezTo>
                  <a:cubicBezTo>
                    <a:pt x="37" y="117"/>
                    <a:pt x="38" y="117"/>
                    <a:pt x="39" y="118"/>
                  </a:cubicBezTo>
                  <a:cubicBezTo>
                    <a:pt x="39" y="119"/>
                    <a:pt x="39" y="120"/>
                    <a:pt x="40" y="121"/>
                  </a:cubicBezTo>
                  <a:cubicBezTo>
                    <a:pt x="41" y="124"/>
                    <a:pt x="43" y="124"/>
                    <a:pt x="43" y="127"/>
                  </a:cubicBezTo>
                  <a:cubicBezTo>
                    <a:pt x="43" y="128"/>
                    <a:pt x="45" y="128"/>
                    <a:pt x="45" y="128"/>
                  </a:cubicBezTo>
                  <a:cubicBezTo>
                    <a:pt x="46" y="129"/>
                    <a:pt x="46" y="130"/>
                    <a:pt x="46" y="131"/>
                  </a:cubicBezTo>
                  <a:cubicBezTo>
                    <a:pt x="48" y="132"/>
                    <a:pt x="50" y="134"/>
                    <a:pt x="51" y="136"/>
                  </a:cubicBezTo>
                  <a:cubicBezTo>
                    <a:pt x="52" y="137"/>
                    <a:pt x="52" y="138"/>
                    <a:pt x="53" y="139"/>
                  </a:cubicBezTo>
                  <a:cubicBezTo>
                    <a:pt x="55" y="142"/>
                    <a:pt x="58" y="143"/>
                    <a:pt x="60" y="146"/>
                  </a:cubicBezTo>
                  <a:cubicBezTo>
                    <a:pt x="60" y="146"/>
                    <a:pt x="60" y="147"/>
                    <a:pt x="60" y="148"/>
                  </a:cubicBezTo>
                  <a:cubicBezTo>
                    <a:pt x="61" y="149"/>
                    <a:pt x="62" y="150"/>
                    <a:pt x="62" y="151"/>
                  </a:cubicBezTo>
                  <a:cubicBezTo>
                    <a:pt x="62" y="153"/>
                    <a:pt x="58" y="156"/>
                    <a:pt x="57" y="157"/>
                  </a:cubicBezTo>
                  <a:cubicBezTo>
                    <a:pt x="56" y="157"/>
                    <a:pt x="56" y="156"/>
                    <a:pt x="54" y="156"/>
                  </a:cubicBezTo>
                  <a:cubicBezTo>
                    <a:pt x="54" y="156"/>
                    <a:pt x="53" y="157"/>
                    <a:pt x="52" y="157"/>
                  </a:cubicBezTo>
                  <a:cubicBezTo>
                    <a:pt x="49" y="156"/>
                    <a:pt x="45" y="154"/>
                    <a:pt x="43" y="153"/>
                  </a:cubicBezTo>
                  <a:cubicBezTo>
                    <a:pt x="42" y="153"/>
                    <a:pt x="43" y="153"/>
                    <a:pt x="43" y="152"/>
                  </a:cubicBezTo>
                  <a:cubicBezTo>
                    <a:pt x="41" y="152"/>
                    <a:pt x="41" y="151"/>
                    <a:pt x="40" y="150"/>
                  </a:cubicBezTo>
                  <a:cubicBezTo>
                    <a:pt x="39" y="146"/>
                    <a:pt x="37" y="141"/>
                    <a:pt x="36" y="137"/>
                  </a:cubicBezTo>
                  <a:cubicBezTo>
                    <a:pt x="35" y="135"/>
                    <a:pt x="34" y="133"/>
                    <a:pt x="33" y="132"/>
                  </a:cubicBezTo>
                  <a:cubicBezTo>
                    <a:pt x="32" y="129"/>
                    <a:pt x="32" y="127"/>
                    <a:pt x="30" y="125"/>
                  </a:cubicBezTo>
                  <a:cubicBezTo>
                    <a:pt x="30" y="123"/>
                    <a:pt x="28" y="122"/>
                    <a:pt x="29" y="119"/>
                  </a:cubicBezTo>
                  <a:cubicBezTo>
                    <a:pt x="27" y="118"/>
                    <a:pt x="27" y="117"/>
                    <a:pt x="26" y="115"/>
                  </a:cubicBezTo>
                  <a:cubicBezTo>
                    <a:pt x="26" y="114"/>
                    <a:pt x="25" y="113"/>
                    <a:pt x="24" y="112"/>
                  </a:cubicBezTo>
                  <a:cubicBezTo>
                    <a:pt x="24" y="112"/>
                    <a:pt x="24" y="111"/>
                    <a:pt x="24" y="111"/>
                  </a:cubicBezTo>
                  <a:cubicBezTo>
                    <a:pt x="23" y="109"/>
                    <a:pt x="21" y="108"/>
                    <a:pt x="23" y="105"/>
                  </a:cubicBezTo>
                  <a:cubicBezTo>
                    <a:pt x="25" y="104"/>
                    <a:pt x="28" y="105"/>
                    <a:pt x="29" y="104"/>
                  </a:cubicBezTo>
                  <a:cubicBezTo>
                    <a:pt x="30" y="103"/>
                    <a:pt x="31" y="101"/>
                    <a:pt x="30" y="100"/>
                  </a:cubicBezTo>
                  <a:cubicBezTo>
                    <a:pt x="30" y="99"/>
                    <a:pt x="30" y="98"/>
                    <a:pt x="30" y="98"/>
                  </a:cubicBezTo>
                  <a:cubicBezTo>
                    <a:pt x="30" y="96"/>
                    <a:pt x="30" y="94"/>
                    <a:pt x="30" y="93"/>
                  </a:cubicBezTo>
                  <a:cubicBezTo>
                    <a:pt x="30" y="89"/>
                    <a:pt x="29" y="85"/>
                    <a:pt x="29" y="81"/>
                  </a:cubicBezTo>
                  <a:cubicBezTo>
                    <a:pt x="27" y="78"/>
                    <a:pt x="21" y="78"/>
                    <a:pt x="21" y="82"/>
                  </a:cubicBezTo>
                  <a:cubicBezTo>
                    <a:pt x="19" y="84"/>
                    <a:pt x="15" y="86"/>
                    <a:pt x="14" y="82"/>
                  </a:cubicBezTo>
                  <a:cubicBezTo>
                    <a:pt x="13" y="80"/>
                    <a:pt x="14" y="78"/>
                    <a:pt x="13" y="75"/>
                  </a:cubicBezTo>
                  <a:cubicBezTo>
                    <a:pt x="13" y="71"/>
                    <a:pt x="11" y="67"/>
                    <a:pt x="10" y="65"/>
                  </a:cubicBezTo>
                  <a:cubicBezTo>
                    <a:pt x="7" y="63"/>
                    <a:pt x="5" y="60"/>
                    <a:pt x="2" y="59"/>
                  </a:cubicBezTo>
                  <a:cubicBezTo>
                    <a:pt x="0" y="54"/>
                    <a:pt x="5" y="50"/>
                    <a:pt x="9" y="49"/>
                  </a:cubicBezTo>
                  <a:cubicBezTo>
                    <a:pt x="10" y="49"/>
                    <a:pt x="11" y="50"/>
                    <a:pt x="12" y="50"/>
                  </a:cubicBezTo>
                  <a:cubicBezTo>
                    <a:pt x="15" y="50"/>
                    <a:pt x="19" y="49"/>
                    <a:pt x="21" y="50"/>
                  </a:cubicBezTo>
                  <a:cubicBezTo>
                    <a:pt x="23" y="50"/>
                    <a:pt x="24" y="52"/>
                    <a:pt x="25" y="54"/>
                  </a:cubicBezTo>
                  <a:cubicBezTo>
                    <a:pt x="25" y="55"/>
                    <a:pt x="26" y="56"/>
                    <a:pt x="27" y="56"/>
                  </a:cubicBezTo>
                  <a:cubicBezTo>
                    <a:pt x="29" y="56"/>
                    <a:pt x="29" y="52"/>
                    <a:pt x="29" y="51"/>
                  </a:cubicBezTo>
                  <a:cubicBezTo>
                    <a:pt x="29" y="49"/>
                    <a:pt x="29" y="47"/>
                    <a:pt x="28" y="45"/>
                  </a:cubicBezTo>
                  <a:cubicBezTo>
                    <a:pt x="28" y="43"/>
                    <a:pt x="28" y="41"/>
                    <a:pt x="28" y="40"/>
                  </a:cubicBezTo>
                  <a:cubicBezTo>
                    <a:pt x="27" y="38"/>
                    <a:pt x="25" y="38"/>
                    <a:pt x="24" y="35"/>
                  </a:cubicBezTo>
                  <a:cubicBezTo>
                    <a:pt x="24" y="35"/>
                    <a:pt x="23" y="35"/>
                    <a:pt x="23" y="35"/>
                  </a:cubicBezTo>
                  <a:cubicBezTo>
                    <a:pt x="21" y="31"/>
                    <a:pt x="16" y="28"/>
                    <a:pt x="16" y="24"/>
                  </a:cubicBezTo>
                  <a:cubicBezTo>
                    <a:pt x="15" y="21"/>
                    <a:pt x="19" y="20"/>
                    <a:pt x="19" y="17"/>
                  </a:cubicBezTo>
                  <a:cubicBezTo>
                    <a:pt x="19" y="17"/>
                    <a:pt x="20" y="17"/>
                    <a:pt x="21" y="17"/>
                  </a:cubicBezTo>
                  <a:cubicBezTo>
                    <a:pt x="23" y="15"/>
                    <a:pt x="26" y="14"/>
                    <a:pt x="28" y="13"/>
                  </a:cubicBezTo>
                  <a:cubicBezTo>
                    <a:pt x="28" y="11"/>
                    <a:pt x="29" y="11"/>
                    <a:pt x="30" y="9"/>
                  </a:cubicBezTo>
                  <a:cubicBezTo>
                    <a:pt x="30" y="5"/>
                    <a:pt x="29" y="0"/>
                    <a:pt x="34" y="1"/>
                  </a:cubicBezTo>
                  <a:cubicBezTo>
                    <a:pt x="36" y="2"/>
                    <a:pt x="38" y="2"/>
                    <a:pt x="38" y="5"/>
                  </a:cubicBezTo>
                  <a:cubicBezTo>
                    <a:pt x="38" y="5"/>
                    <a:pt x="38" y="6"/>
                    <a:pt x="38" y="7"/>
                  </a:cubicBezTo>
                  <a:cubicBezTo>
                    <a:pt x="38" y="9"/>
                    <a:pt x="40" y="12"/>
                    <a:pt x="41" y="12"/>
                  </a:cubicBezTo>
                  <a:cubicBezTo>
                    <a:pt x="45" y="13"/>
                    <a:pt x="48" y="7"/>
                    <a:pt x="51" y="6"/>
                  </a:cubicBezTo>
                  <a:cubicBezTo>
                    <a:pt x="53" y="5"/>
                    <a:pt x="55" y="6"/>
                    <a:pt x="5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14">
              <a:extLst>
                <a:ext uri="{FF2B5EF4-FFF2-40B4-BE49-F238E27FC236}">
                  <a16:creationId xmlns:a16="http://schemas.microsoft.com/office/drawing/2014/main" xmlns="" id="{8302AC89-8F2D-4C6F-9565-03C552F836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" y="1597"/>
              <a:ext cx="33" cy="41"/>
            </a:xfrm>
            <a:custGeom>
              <a:avLst/>
              <a:gdLst>
                <a:gd name="T0" fmla="*/ 16 w 16"/>
                <a:gd name="T1" fmla="*/ 9 h 20"/>
                <a:gd name="T2" fmla="*/ 15 w 16"/>
                <a:gd name="T3" fmla="*/ 14 h 20"/>
                <a:gd name="T4" fmla="*/ 5 w 16"/>
                <a:gd name="T5" fmla="*/ 18 h 20"/>
                <a:gd name="T6" fmla="*/ 3 w 16"/>
                <a:gd name="T7" fmla="*/ 16 h 20"/>
                <a:gd name="T8" fmla="*/ 0 w 16"/>
                <a:gd name="T9" fmla="*/ 14 h 20"/>
                <a:gd name="T10" fmla="*/ 3 w 16"/>
                <a:gd name="T11" fmla="*/ 7 h 20"/>
                <a:gd name="T12" fmla="*/ 12 w 16"/>
                <a:gd name="T13" fmla="*/ 1 h 20"/>
                <a:gd name="T14" fmla="*/ 16 w 16"/>
                <a:gd name="T15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0">
                  <a:moveTo>
                    <a:pt x="16" y="9"/>
                  </a:moveTo>
                  <a:cubicBezTo>
                    <a:pt x="15" y="9"/>
                    <a:pt x="14" y="12"/>
                    <a:pt x="15" y="14"/>
                  </a:cubicBezTo>
                  <a:cubicBezTo>
                    <a:pt x="13" y="16"/>
                    <a:pt x="10" y="20"/>
                    <a:pt x="5" y="18"/>
                  </a:cubicBezTo>
                  <a:cubicBezTo>
                    <a:pt x="4" y="18"/>
                    <a:pt x="4" y="17"/>
                    <a:pt x="3" y="16"/>
                  </a:cubicBezTo>
                  <a:cubicBezTo>
                    <a:pt x="2" y="15"/>
                    <a:pt x="1" y="16"/>
                    <a:pt x="0" y="14"/>
                  </a:cubicBezTo>
                  <a:cubicBezTo>
                    <a:pt x="0" y="13"/>
                    <a:pt x="2" y="9"/>
                    <a:pt x="3" y="7"/>
                  </a:cubicBezTo>
                  <a:cubicBezTo>
                    <a:pt x="5" y="4"/>
                    <a:pt x="8" y="0"/>
                    <a:pt x="12" y="1"/>
                  </a:cubicBezTo>
                  <a:cubicBezTo>
                    <a:pt x="15" y="2"/>
                    <a:pt x="16" y="5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15">
              <a:extLst>
                <a:ext uri="{FF2B5EF4-FFF2-40B4-BE49-F238E27FC236}">
                  <a16:creationId xmlns:a16="http://schemas.microsoft.com/office/drawing/2014/main" xmlns="" id="{E2F4F208-96F4-4177-A22B-F3FAF42E5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7" y="1649"/>
              <a:ext cx="54" cy="41"/>
            </a:xfrm>
            <a:custGeom>
              <a:avLst/>
              <a:gdLst>
                <a:gd name="T0" fmla="*/ 25 w 26"/>
                <a:gd name="T1" fmla="*/ 4 h 20"/>
                <a:gd name="T2" fmla="*/ 17 w 26"/>
                <a:gd name="T3" fmla="*/ 16 h 20"/>
                <a:gd name="T4" fmla="*/ 10 w 26"/>
                <a:gd name="T5" fmla="*/ 16 h 20"/>
                <a:gd name="T6" fmla="*/ 4 w 26"/>
                <a:gd name="T7" fmla="*/ 12 h 20"/>
                <a:gd name="T8" fmla="*/ 0 w 26"/>
                <a:gd name="T9" fmla="*/ 5 h 20"/>
                <a:gd name="T10" fmla="*/ 7 w 26"/>
                <a:gd name="T11" fmla="*/ 2 h 20"/>
                <a:gd name="T12" fmla="*/ 13 w 26"/>
                <a:gd name="T13" fmla="*/ 0 h 20"/>
                <a:gd name="T14" fmla="*/ 21 w 26"/>
                <a:gd name="T15" fmla="*/ 1 h 20"/>
                <a:gd name="T16" fmla="*/ 25 w 26"/>
                <a:gd name="T1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0">
                  <a:moveTo>
                    <a:pt x="25" y="4"/>
                  </a:moveTo>
                  <a:cubicBezTo>
                    <a:pt x="26" y="10"/>
                    <a:pt x="24" y="20"/>
                    <a:pt x="17" y="16"/>
                  </a:cubicBezTo>
                  <a:cubicBezTo>
                    <a:pt x="14" y="17"/>
                    <a:pt x="13" y="15"/>
                    <a:pt x="10" y="16"/>
                  </a:cubicBezTo>
                  <a:cubicBezTo>
                    <a:pt x="8" y="15"/>
                    <a:pt x="6" y="13"/>
                    <a:pt x="4" y="12"/>
                  </a:cubicBezTo>
                  <a:cubicBezTo>
                    <a:pt x="4" y="9"/>
                    <a:pt x="0" y="8"/>
                    <a:pt x="0" y="5"/>
                  </a:cubicBezTo>
                  <a:cubicBezTo>
                    <a:pt x="1" y="3"/>
                    <a:pt x="4" y="1"/>
                    <a:pt x="7" y="2"/>
                  </a:cubicBezTo>
                  <a:cubicBezTo>
                    <a:pt x="8" y="2"/>
                    <a:pt x="11" y="1"/>
                    <a:pt x="13" y="0"/>
                  </a:cubicBezTo>
                  <a:cubicBezTo>
                    <a:pt x="14" y="0"/>
                    <a:pt x="20" y="0"/>
                    <a:pt x="21" y="1"/>
                  </a:cubicBezTo>
                  <a:cubicBezTo>
                    <a:pt x="23" y="1"/>
                    <a:pt x="23" y="3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16">
              <a:extLst>
                <a:ext uri="{FF2B5EF4-FFF2-40B4-BE49-F238E27FC236}">
                  <a16:creationId xmlns:a16="http://schemas.microsoft.com/office/drawing/2014/main" xmlns="" id="{BE8D70A5-788F-4176-8228-E189B59924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1" y="1692"/>
              <a:ext cx="54" cy="38"/>
            </a:xfrm>
            <a:custGeom>
              <a:avLst/>
              <a:gdLst>
                <a:gd name="T0" fmla="*/ 1 w 26"/>
                <a:gd name="T1" fmla="*/ 3 h 18"/>
                <a:gd name="T2" fmla="*/ 19 w 26"/>
                <a:gd name="T3" fmla="*/ 0 h 18"/>
                <a:gd name="T4" fmla="*/ 23 w 26"/>
                <a:gd name="T5" fmla="*/ 3 h 18"/>
                <a:gd name="T6" fmla="*/ 26 w 26"/>
                <a:gd name="T7" fmla="*/ 9 h 18"/>
                <a:gd name="T8" fmla="*/ 21 w 26"/>
                <a:gd name="T9" fmla="*/ 17 h 18"/>
                <a:gd name="T10" fmla="*/ 17 w 26"/>
                <a:gd name="T11" fmla="*/ 15 h 18"/>
                <a:gd name="T12" fmla="*/ 10 w 26"/>
                <a:gd name="T13" fmla="*/ 12 h 18"/>
                <a:gd name="T14" fmla="*/ 4 w 26"/>
                <a:gd name="T15" fmla="*/ 10 h 18"/>
                <a:gd name="T16" fmla="*/ 1 w 26"/>
                <a:gd name="T1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8">
                  <a:moveTo>
                    <a:pt x="1" y="3"/>
                  </a:moveTo>
                  <a:cubicBezTo>
                    <a:pt x="6" y="0"/>
                    <a:pt x="13" y="1"/>
                    <a:pt x="19" y="0"/>
                  </a:cubicBezTo>
                  <a:cubicBezTo>
                    <a:pt x="20" y="0"/>
                    <a:pt x="23" y="2"/>
                    <a:pt x="23" y="3"/>
                  </a:cubicBezTo>
                  <a:cubicBezTo>
                    <a:pt x="24" y="5"/>
                    <a:pt x="25" y="7"/>
                    <a:pt x="26" y="9"/>
                  </a:cubicBezTo>
                  <a:cubicBezTo>
                    <a:pt x="25" y="12"/>
                    <a:pt x="25" y="18"/>
                    <a:pt x="21" y="17"/>
                  </a:cubicBezTo>
                  <a:cubicBezTo>
                    <a:pt x="19" y="17"/>
                    <a:pt x="19" y="16"/>
                    <a:pt x="17" y="15"/>
                  </a:cubicBezTo>
                  <a:cubicBezTo>
                    <a:pt x="14" y="14"/>
                    <a:pt x="11" y="14"/>
                    <a:pt x="10" y="12"/>
                  </a:cubicBezTo>
                  <a:cubicBezTo>
                    <a:pt x="7" y="12"/>
                    <a:pt x="6" y="11"/>
                    <a:pt x="4" y="10"/>
                  </a:cubicBezTo>
                  <a:cubicBezTo>
                    <a:pt x="2" y="8"/>
                    <a:pt x="0" y="7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17">
              <a:extLst>
                <a:ext uri="{FF2B5EF4-FFF2-40B4-BE49-F238E27FC236}">
                  <a16:creationId xmlns:a16="http://schemas.microsoft.com/office/drawing/2014/main" xmlns="" id="{9B3C6B6D-FDD2-475A-8815-A997D14A50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5" y="1983"/>
              <a:ext cx="142" cy="86"/>
            </a:xfrm>
            <a:custGeom>
              <a:avLst/>
              <a:gdLst>
                <a:gd name="T0" fmla="*/ 64 w 68"/>
                <a:gd name="T1" fmla="*/ 41 h 41"/>
                <a:gd name="T2" fmla="*/ 61 w 68"/>
                <a:gd name="T3" fmla="*/ 41 h 41"/>
                <a:gd name="T4" fmla="*/ 57 w 68"/>
                <a:gd name="T5" fmla="*/ 40 h 41"/>
                <a:gd name="T6" fmla="*/ 56 w 68"/>
                <a:gd name="T7" fmla="*/ 39 h 41"/>
                <a:gd name="T8" fmla="*/ 52 w 68"/>
                <a:gd name="T9" fmla="*/ 38 h 41"/>
                <a:gd name="T10" fmla="*/ 45 w 68"/>
                <a:gd name="T11" fmla="*/ 35 h 41"/>
                <a:gd name="T12" fmla="*/ 41 w 68"/>
                <a:gd name="T13" fmla="*/ 35 h 41"/>
                <a:gd name="T14" fmla="*/ 34 w 68"/>
                <a:gd name="T15" fmla="*/ 34 h 41"/>
                <a:gd name="T16" fmla="*/ 19 w 68"/>
                <a:gd name="T17" fmla="*/ 34 h 41"/>
                <a:gd name="T18" fmla="*/ 2 w 68"/>
                <a:gd name="T19" fmla="*/ 34 h 41"/>
                <a:gd name="T20" fmla="*/ 0 w 68"/>
                <a:gd name="T21" fmla="*/ 30 h 41"/>
                <a:gd name="T22" fmla="*/ 4 w 68"/>
                <a:gd name="T23" fmla="*/ 26 h 41"/>
                <a:gd name="T24" fmla="*/ 19 w 68"/>
                <a:gd name="T25" fmla="*/ 26 h 41"/>
                <a:gd name="T26" fmla="*/ 22 w 68"/>
                <a:gd name="T27" fmla="*/ 25 h 41"/>
                <a:gd name="T28" fmla="*/ 24 w 68"/>
                <a:gd name="T29" fmla="*/ 25 h 41"/>
                <a:gd name="T30" fmla="*/ 29 w 68"/>
                <a:gd name="T31" fmla="*/ 25 h 41"/>
                <a:gd name="T32" fmla="*/ 26 w 68"/>
                <a:gd name="T33" fmla="*/ 17 h 41"/>
                <a:gd name="T34" fmla="*/ 21 w 68"/>
                <a:gd name="T35" fmla="*/ 13 h 41"/>
                <a:gd name="T36" fmla="*/ 19 w 68"/>
                <a:gd name="T37" fmla="*/ 13 h 41"/>
                <a:gd name="T38" fmla="*/ 16 w 68"/>
                <a:gd name="T39" fmla="*/ 9 h 41"/>
                <a:gd name="T40" fmla="*/ 15 w 68"/>
                <a:gd name="T41" fmla="*/ 0 h 41"/>
                <a:gd name="T42" fmla="*/ 18 w 68"/>
                <a:gd name="T43" fmla="*/ 2 h 41"/>
                <a:gd name="T44" fmla="*/ 20 w 68"/>
                <a:gd name="T45" fmla="*/ 2 h 41"/>
                <a:gd name="T46" fmla="*/ 23 w 68"/>
                <a:gd name="T47" fmla="*/ 6 h 41"/>
                <a:gd name="T48" fmla="*/ 29 w 68"/>
                <a:gd name="T49" fmla="*/ 11 h 41"/>
                <a:gd name="T50" fmla="*/ 31 w 68"/>
                <a:gd name="T51" fmla="*/ 12 h 41"/>
                <a:gd name="T52" fmla="*/ 32 w 68"/>
                <a:gd name="T53" fmla="*/ 14 h 41"/>
                <a:gd name="T54" fmla="*/ 43 w 68"/>
                <a:gd name="T55" fmla="*/ 23 h 41"/>
                <a:gd name="T56" fmla="*/ 48 w 68"/>
                <a:gd name="T57" fmla="*/ 27 h 41"/>
                <a:gd name="T58" fmla="*/ 56 w 68"/>
                <a:gd name="T59" fmla="*/ 31 h 41"/>
                <a:gd name="T60" fmla="*/ 60 w 68"/>
                <a:gd name="T61" fmla="*/ 31 h 41"/>
                <a:gd name="T62" fmla="*/ 62 w 68"/>
                <a:gd name="T63" fmla="*/ 33 h 41"/>
                <a:gd name="T64" fmla="*/ 64 w 68"/>
                <a:gd name="T65" fmla="*/ 33 h 41"/>
                <a:gd name="T66" fmla="*/ 64 w 68"/>
                <a:gd name="T6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41">
                  <a:moveTo>
                    <a:pt x="64" y="41"/>
                  </a:moveTo>
                  <a:cubicBezTo>
                    <a:pt x="62" y="41"/>
                    <a:pt x="62" y="41"/>
                    <a:pt x="61" y="41"/>
                  </a:cubicBezTo>
                  <a:cubicBezTo>
                    <a:pt x="60" y="40"/>
                    <a:pt x="58" y="40"/>
                    <a:pt x="57" y="40"/>
                  </a:cubicBezTo>
                  <a:cubicBezTo>
                    <a:pt x="57" y="40"/>
                    <a:pt x="56" y="39"/>
                    <a:pt x="56" y="39"/>
                  </a:cubicBezTo>
                  <a:cubicBezTo>
                    <a:pt x="54" y="38"/>
                    <a:pt x="53" y="38"/>
                    <a:pt x="52" y="38"/>
                  </a:cubicBezTo>
                  <a:cubicBezTo>
                    <a:pt x="50" y="37"/>
                    <a:pt x="48" y="36"/>
                    <a:pt x="45" y="35"/>
                  </a:cubicBezTo>
                  <a:cubicBezTo>
                    <a:pt x="44" y="35"/>
                    <a:pt x="43" y="35"/>
                    <a:pt x="41" y="35"/>
                  </a:cubicBezTo>
                  <a:cubicBezTo>
                    <a:pt x="39" y="35"/>
                    <a:pt x="37" y="34"/>
                    <a:pt x="34" y="34"/>
                  </a:cubicBezTo>
                  <a:cubicBezTo>
                    <a:pt x="30" y="34"/>
                    <a:pt x="24" y="34"/>
                    <a:pt x="19" y="34"/>
                  </a:cubicBezTo>
                  <a:cubicBezTo>
                    <a:pt x="13" y="34"/>
                    <a:pt x="7" y="34"/>
                    <a:pt x="2" y="34"/>
                  </a:cubicBezTo>
                  <a:cubicBezTo>
                    <a:pt x="1" y="33"/>
                    <a:pt x="1" y="31"/>
                    <a:pt x="0" y="30"/>
                  </a:cubicBezTo>
                  <a:cubicBezTo>
                    <a:pt x="2" y="29"/>
                    <a:pt x="2" y="27"/>
                    <a:pt x="4" y="26"/>
                  </a:cubicBezTo>
                  <a:cubicBezTo>
                    <a:pt x="7" y="24"/>
                    <a:pt x="14" y="26"/>
                    <a:pt x="19" y="26"/>
                  </a:cubicBezTo>
                  <a:cubicBezTo>
                    <a:pt x="20" y="25"/>
                    <a:pt x="21" y="25"/>
                    <a:pt x="22" y="25"/>
                  </a:cubicBezTo>
                  <a:cubicBezTo>
                    <a:pt x="22" y="25"/>
                    <a:pt x="23" y="25"/>
                    <a:pt x="24" y="25"/>
                  </a:cubicBezTo>
                  <a:cubicBezTo>
                    <a:pt x="26" y="25"/>
                    <a:pt x="27" y="24"/>
                    <a:pt x="29" y="25"/>
                  </a:cubicBezTo>
                  <a:cubicBezTo>
                    <a:pt x="30" y="21"/>
                    <a:pt x="27" y="20"/>
                    <a:pt x="26" y="17"/>
                  </a:cubicBezTo>
                  <a:cubicBezTo>
                    <a:pt x="24" y="16"/>
                    <a:pt x="22" y="15"/>
                    <a:pt x="21" y="13"/>
                  </a:cubicBezTo>
                  <a:cubicBezTo>
                    <a:pt x="21" y="12"/>
                    <a:pt x="20" y="13"/>
                    <a:pt x="19" y="13"/>
                  </a:cubicBezTo>
                  <a:cubicBezTo>
                    <a:pt x="19" y="11"/>
                    <a:pt x="16" y="11"/>
                    <a:pt x="16" y="9"/>
                  </a:cubicBezTo>
                  <a:cubicBezTo>
                    <a:pt x="12" y="8"/>
                    <a:pt x="9" y="0"/>
                    <a:pt x="15" y="0"/>
                  </a:cubicBezTo>
                  <a:cubicBezTo>
                    <a:pt x="16" y="0"/>
                    <a:pt x="17" y="1"/>
                    <a:pt x="18" y="2"/>
                  </a:cubicBezTo>
                  <a:cubicBezTo>
                    <a:pt x="19" y="2"/>
                    <a:pt x="20" y="2"/>
                    <a:pt x="20" y="2"/>
                  </a:cubicBezTo>
                  <a:cubicBezTo>
                    <a:pt x="22" y="3"/>
                    <a:pt x="23" y="5"/>
                    <a:pt x="23" y="6"/>
                  </a:cubicBezTo>
                  <a:cubicBezTo>
                    <a:pt x="25" y="8"/>
                    <a:pt x="28" y="9"/>
                    <a:pt x="29" y="11"/>
                  </a:cubicBezTo>
                  <a:cubicBezTo>
                    <a:pt x="29" y="11"/>
                    <a:pt x="30" y="11"/>
                    <a:pt x="31" y="12"/>
                  </a:cubicBezTo>
                  <a:cubicBezTo>
                    <a:pt x="31" y="13"/>
                    <a:pt x="32" y="13"/>
                    <a:pt x="32" y="14"/>
                  </a:cubicBezTo>
                  <a:cubicBezTo>
                    <a:pt x="37" y="16"/>
                    <a:pt x="39" y="21"/>
                    <a:pt x="43" y="23"/>
                  </a:cubicBezTo>
                  <a:cubicBezTo>
                    <a:pt x="45" y="24"/>
                    <a:pt x="47" y="25"/>
                    <a:pt x="48" y="27"/>
                  </a:cubicBezTo>
                  <a:cubicBezTo>
                    <a:pt x="51" y="27"/>
                    <a:pt x="53" y="30"/>
                    <a:pt x="56" y="31"/>
                  </a:cubicBezTo>
                  <a:cubicBezTo>
                    <a:pt x="57" y="31"/>
                    <a:pt x="59" y="30"/>
                    <a:pt x="60" y="31"/>
                  </a:cubicBezTo>
                  <a:cubicBezTo>
                    <a:pt x="61" y="31"/>
                    <a:pt x="61" y="32"/>
                    <a:pt x="62" y="33"/>
                  </a:cubicBezTo>
                  <a:cubicBezTo>
                    <a:pt x="63" y="33"/>
                    <a:pt x="63" y="33"/>
                    <a:pt x="64" y="33"/>
                  </a:cubicBezTo>
                  <a:cubicBezTo>
                    <a:pt x="68" y="34"/>
                    <a:pt x="68" y="39"/>
                    <a:pt x="64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18">
              <a:extLst>
                <a:ext uri="{FF2B5EF4-FFF2-40B4-BE49-F238E27FC236}">
                  <a16:creationId xmlns:a16="http://schemas.microsoft.com/office/drawing/2014/main" xmlns="" id="{F37669D0-27B0-4A2C-9C1F-E2349175F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7" y="2004"/>
              <a:ext cx="164" cy="119"/>
            </a:xfrm>
            <a:custGeom>
              <a:avLst/>
              <a:gdLst>
                <a:gd name="T0" fmla="*/ 67 w 79"/>
                <a:gd name="T1" fmla="*/ 1 h 57"/>
                <a:gd name="T2" fmla="*/ 70 w 79"/>
                <a:gd name="T3" fmla="*/ 7 h 57"/>
                <a:gd name="T4" fmla="*/ 71 w 79"/>
                <a:gd name="T5" fmla="*/ 10 h 57"/>
                <a:gd name="T6" fmla="*/ 74 w 79"/>
                <a:gd name="T7" fmla="*/ 16 h 57"/>
                <a:gd name="T8" fmla="*/ 74 w 79"/>
                <a:gd name="T9" fmla="*/ 20 h 57"/>
                <a:gd name="T10" fmla="*/ 78 w 79"/>
                <a:gd name="T11" fmla="*/ 32 h 57"/>
                <a:gd name="T12" fmla="*/ 75 w 79"/>
                <a:gd name="T13" fmla="*/ 36 h 57"/>
                <a:gd name="T14" fmla="*/ 65 w 79"/>
                <a:gd name="T15" fmla="*/ 35 h 57"/>
                <a:gd name="T16" fmla="*/ 63 w 79"/>
                <a:gd name="T17" fmla="*/ 35 h 57"/>
                <a:gd name="T18" fmla="*/ 60 w 79"/>
                <a:gd name="T19" fmla="*/ 35 h 57"/>
                <a:gd name="T20" fmla="*/ 57 w 79"/>
                <a:gd name="T21" fmla="*/ 33 h 57"/>
                <a:gd name="T22" fmla="*/ 51 w 79"/>
                <a:gd name="T23" fmla="*/ 32 h 57"/>
                <a:gd name="T24" fmla="*/ 41 w 79"/>
                <a:gd name="T25" fmla="*/ 31 h 57"/>
                <a:gd name="T26" fmla="*/ 38 w 79"/>
                <a:gd name="T27" fmla="*/ 31 h 57"/>
                <a:gd name="T28" fmla="*/ 32 w 79"/>
                <a:gd name="T29" fmla="*/ 30 h 57"/>
                <a:gd name="T30" fmla="*/ 29 w 79"/>
                <a:gd name="T31" fmla="*/ 30 h 57"/>
                <a:gd name="T32" fmla="*/ 27 w 79"/>
                <a:gd name="T33" fmla="*/ 28 h 57"/>
                <a:gd name="T34" fmla="*/ 20 w 79"/>
                <a:gd name="T35" fmla="*/ 28 h 57"/>
                <a:gd name="T36" fmla="*/ 13 w 79"/>
                <a:gd name="T37" fmla="*/ 29 h 57"/>
                <a:gd name="T38" fmla="*/ 14 w 79"/>
                <a:gd name="T39" fmla="*/ 36 h 57"/>
                <a:gd name="T40" fmla="*/ 15 w 79"/>
                <a:gd name="T41" fmla="*/ 39 h 57"/>
                <a:gd name="T42" fmla="*/ 16 w 79"/>
                <a:gd name="T43" fmla="*/ 42 h 57"/>
                <a:gd name="T44" fmla="*/ 17 w 79"/>
                <a:gd name="T45" fmla="*/ 47 h 57"/>
                <a:gd name="T46" fmla="*/ 19 w 79"/>
                <a:gd name="T47" fmla="*/ 54 h 57"/>
                <a:gd name="T48" fmla="*/ 11 w 79"/>
                <a:gd name="T49" fmla="*/ 53 h 57"/>
                <a:gd name="T50" fmla="*/ 8 w 79"/>
                <a:gd name="T51" fmla="*/ 46 h 57"/>
                <a:gd name="T52" fmla="*/ 7 w 79"/>
                <a:gd name="T53" fmla="*/ 42 h 57"/>
                <a:gd name="T54" fmla="*/ 4 w 79"/>
                <a:gd name="T55" fmla="*/ 36 h 57"/>
                <a:gd name="T56" fmla="*/ 4 w 79"/>
                <a:gd name="T57" fmla="*/ 34 h 57"/>
                <a:gd name="T58" fmla="*/ 3 w 79"/>
                <a:gd name="T59" fmla="*/ 32 h 57"/>
                <a:gd name="T60" fmla="*/ 2 w 79"/>
                <a:gd name="T61" fmla="*/ 30 h 57"/>
                <a:gd name="T62" fmla="*/ 1 w 79"/>
                <a:gd name="T63" fmla="*/ 27 h 57"/>
                <a:gd name="T64" fmla="*/ 1 w 79"/>
                <a:gd name="T65" fmla="*/ 23 h 57"/>
                <a:gd name="T66" fmla="*/ 6 w 79"/>
                <a:gd name="T67" fmla="*/ 19 h 57"/>
                <a:gd name="T68" fmla="*/ 17 w 79"/>
                <a:gd name="T69" fmla="*/ 19 h 57"/>
                <a:gd name="T70" fmla="*/ 22 w 79"/>
                <a:gd name="T71" fmla="*/ 19 h 57"/>
                <a:gd name="T72" fmla="*/ 24 w 79"/>
                <a:gd name="T73" fmla="*/ 20 h 57"/>
                <a:gd name="T74" fmla="*/ 30 w 79"/>
                <a:gd name="T75" fmla="*/ 21 h 57"/>
                <a:gd name="T76" fmla="*/ 33 w 79"/>
                <a:gd name="T77" fmla="*/ 22 h 57"/>
                <a:gd name="T78" fmla="*/ 36 w 79"/>
                <a:gd name="T79" fmla="*/ 22 h 57"/>
                <a:gd name="T80" fmla="*/ 52 w 79"/>
                <a:gd name="T81" fmla="*/ 24 h 57"/>
                <a:gd name="T82" fmla="*/ 66 w 79"/>
                <a:gd name="T83" fmla="*/ 25 h 57"/>
                <a:gd name="T84" fmla="*/ 64 w 79"/>
                <a:gd name="T85" fmla="*/ 15 h 57"/>
                <a:gd name="T86" fmla="*/ 62 w 79"/>
                <a:gd name="T87" fmla="*/ 10 h 57"/>
                <a:gd name="T88" fmla="*/ 62 w 79"/>
                <a:gd name="T89" fmla="*/ 7 h 57"/>
                <a:gd name="T90" fmla="*/ 61 w 79"/>
                <a:gd name="T91" fmla="*/ 4 h 57"/>
                <a:gd name="T92" fmla="*/ 67 w 79"/>
                <a:gd name="T9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" h="57">
                  <a:moveTo>
                    <a:pt x="67" y="1"/>
                  </a:moveTo>
                  <a:cubicBezTo>
                    <a:pt x="68" y="3"/>
                    <a:pt x="69" y="5"/>
                    <a:pt x="70" y="7"/>
                  </a:cubicBezTo>
                  <a:cubicBezTo>
                    <a:pt x="70" y="8"/>
                    <a:pt x="70" y="9"/>
                    <a:pt x="71" y="10"/>
                  </a:cubicBezTo>
                  <a:cubicBezTo>
                    <a:pt x="71" y="12"/>
                    <a:pt x="73" y="14"/>
                    <a:pt x="74" y="16"/>
                  </a:cubicBezTo>
                  <a:cubicBezTo>
                    <a:pt x="74" y="17"/>
                    <a:pt x="74" y="18"/>
                    <a:pt x="74" y="20"/>
                  </a:cubicBezTo>
                  <a:cubicBezTo>
                    <a:pt x="75" y="23"/>
                    <a:pt x="79" y="27"/>
                    <a:pt x="78" y="32"/>
                  </a:cubicBezTo>
                  <a:cubicBezTo>
                    <a:pt x="78" y="33"/>
                    <a:pt x="76" y="36"/>
                    <a:pt x="75" y="36"/>
                  </a:cubicBezTo>
                  <a:cubicBezTo>
                    <a:pt x="74" y="37"/>
                    <a:pt x="68" y="36"/>
                    <a:pt x="65" y="35"/>
                  </a:cubicBezTo>
                  <a:cubicBezTo>
                    <a:pt x="64" y="35"/>
                    <a:pt x="64" y="35"/>
                    <a:pt x="63" y="35"/>
                  </a:cubicBezTo>
                  <a:cubicBezTo>
                    <a:pt x="62" y="34"/>
                    <a:pt x="61" y="35"/>
                    <a:pt x="60" y="35"/>
                  </a:cubicBezTo>
                  <a:cubicBezTo>
                    <a:pt x="59" y="34"/>
                    <a:pt x="58" y="34"/>
                    <a:pt x="57" y="33"/>
                  </a:cubicBezTo>
                  <a:cubicBezTo>
                    <a:pt x="55" y="33"/>
                    <a:pt x="53" y="33"/>
                    <a:pt x="51" y="32"/>
                  </a:cubicBezTo>
                  <a:cubicBezTo>
                    <a:pt x="48" y="32"/>
                    <a:pt x="44" y="31"/>
                    <a:pt x="41" y="31"/>
                  </a:cubicBezTo>
                  <a:cubicBezTo>
                    <a:pt x="40" y="31"/>
                    <a:pt x="39" y="31"/>
                    <a:pt x="38" y="31"/>
                  </a:cubicBezTo>
                  <a:cubicBezTo>
                    <a:pt x="36" y="30"/>
                    <a:pt x="34" y="30"/>
                    <a:pt x="32" y="30"/>
                  </a:cubicBezTo>
                  <a:cubicBezTo>
                    <a:pt x="31" y="29"/>
                    <a:pt x="30" y="30"/>
                    <a:pt x="29" y="30"/>
                  </a:cubicBezTo>
                  <a:cubicBezTo>
                    <a:pt x="28" y="30"/>
                    <a:pt x="28" y="29"/>
                    <a:pt x="27" y="28"/>
                  </a:cubicBezTo>
                  <a:cubicBezTo>
                    <a:pt x="25" y="28"/>
                    <a:pt x="23" y="28"/>
                    <a:pt x="20" y="28"/>
                  </a:cubicBezTo>
                  <a:cubicBezTo>
                    <a:pt x="18" y="28"/>
                    <a:pt x="15" y="26"/>
                    <a:pt x="13" y="29"/>
                  </a:cubicBezTo>
                  <a:cubicBezTo>
                    <a:pt x="12" y="32"/>
                    <a:pt x="14" y="34"/>
                    <a:pt x="14" y="36"/>
                  </a:cubicBezTo>
                  <a:cubicBezTo>
                    <a:pt x="15" y="37"/>
                    <a:pt x="15" y="38"/>
                    <a:pt x="15" y="39"/>
                  </a:cubicBezTo>
                  <a:cubicBezTo>
                    <a:pt x="15" y="40"/>
                    <a:pt x="16" y="41"/>
                    <a:pt x="16" y="42"/>
                  </a:cubicBezTo>
                  <a:cubicBezTo>
                    <a:pt x="17" y="44"/>
                    <a:pt x="17" y="46"/>
                    <a:pt x="17" y="47"/>
                  </a:cubicBezTo>
                  <a:cubicBezTo>
                    <a:pt x="18" y="49"/>
                    <a:pt x="20" y="50"/>
                    <a:pt x="19" y="54"/>
                  </a:cubicBezTo>
                  <a:cubicBezTo>
                    <a:pt x="17" y="57"/>
                    <a:pt x="12" y="55"/>
                    <a:pt x="11" y="53"/>
                  </a:cubicBezTo>
                  <a:cubicBezTo>
                    <a:pt x="10" y="50"/>
                    <a:pt x="9" y="48"/>
                    <a:pt x="8" y="46"/>
                  </a:cubicBezTo>
                  <a:cubicBezTo>
                    <a:pt x="7" y="44"/>
                    <a:pt x="7" y="43"/>
                    <a:pt x="7" y="42"/>
                  </a:cubicBezTo>
                  <a:cubicBezTo>
                    <a:pt x="6" y="40"/>
                    <a:pt x="4" y="38"/>
                    <a:pt x="4" y="36"/>
                  </a:cubicBezTo>
                  <a:cubicBezTo>
                    <a:pt x="3" y="35"/>
                    <a:pt x="4" y="34"/>
                    <a:pt x="4" y="34"/>
                  </a:cubicBezTo>
                  <a:cubicBezTo>
                    <a:pt x="4" y="33"/>
                    <a:pt x="3" y="33"/>
                    <a:pt x="3" y="32"/>
                  </a:cubicBezTo>
                  <a:cubicBezTo>
                    <a:pt x="2" y="31"/>
                    <a:pt x="3" y="30"/>
                    <a:pt x="2" y="30"/>
                  </a:cubicBezTo>
                  <a:cubicBezTo>
                    <a:pt x="2" y="29"/>
                    <a:pt x="1" y="28"/>
                    <a:pt x="1" y="27"/>
                  </a:cubicBezTo>
                  <a:cubicBezTo>
                    <a:pt x="1" y="26"/>
                    <a:pt x="0" y="24"/>
                    <a:pt x="1" y="23"/>
                  </a:cubicBezTo>
                  <a:cubicBezTo>
                    <a:pt x="1" y="22"/>
                    <a:pt x="4" y="19"/>
                    <a:pt x="6" y="19"/>
                  </a:cubicBezTo>
                  <a:cubicBezTo>
                    <a:pt x="9" y="17"/>
                    <a:pt x="13" y="18"/>
                    <a:pt x="17" y="19"/>
                  </a:cubicBezTo>
                  <a:cubicBezTo>
                    <a:pt x="18" y="19"/>
                    <a:pt x="20" y="19"/>
                    <a:pt x="22" y="19"/>
                  </a:cubicBezTo>
                  <a:cubicBezTo>
                    <a:pt x="23" y="19"/>
                    <a:pt x="23" y="20"/>
                    <a:pt x="24" y="20"/>
                  </a:cubicBezTo>
                  <a:cubicBezTo>
                    <a:pt x="26" y="20"/>
                    <a:pt x="28" y="20"/>
                    <a:pt x="30" y="21"/>
                  </a:cubicBezTo>
                  <a:cubicBezTo>
                    <a:pt x="31" y="21"/>
                    <a:pt x="32" y="21"/>
                    <a:pt x="33" y="22"/>
                  </a:cubicBezTo>
                  <a:cubicBezTo>
                    <a:pt x="34" y="22"/>
                    <a:pt x="35" y="22"/>
                    <a:pt x="36" y="22"/>
                  </a:cubicBezTo>
                  <a:cubicBezTo>
                    <a:pt x="41" y="22"/>
                    <a:pt x="46" y="23"/>
                    <a:pt x="52" y="24"/>
                  </a:cubicBezTo>
                  <a:cubicBezTo>
                    <a:pt x="56" y="25"/>
                    <a:pt x="62" y="26"/>
                    <a:pt x="66" y="25"/>
                  </a:cubicBezTo>
                  <a:cubicBezTo>
                    <a:pt x="67" y="21"/>
                    <a:pt x="66" y="17"/>
                    <a:pt x="64" y="15"/>
                  </a:cubicBezTo>
                  <a:cubicBezTo>
                    <a:pt x="65" y="13"/>
                    <a:pt x="63" y="12"/>
                    <a:pt x="62" y="10"/>
                  </a:cubicBezTo>
                  <a:cubicBezTo>
                    <a:pt x="62" y="9"/>
                    <a:pt x="62" y="8"/>
                    <a:pt x="62" y="7"/>
                  </a:cubicBezTo>
                  <a:cubicBezTo>
                    <a:pt x="62" y="5"/>
                    <a:pt x="61" y="4"/>
                    <a:pt x="61" y="4"/>
                  </a:cubicBezTo>
                  <a:cubicBezTo>
                    <a:pt x="61" y="1"/>
                    <a:pt x="64" y="0"/>
                    <a:pt x="6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19">
              <a:extLst>
                <a:ext uri="{FF2B5EF4-FFF2-40B4-BE49-F238E27FC236}">
                  <a16:creationId xmlns:a16="http://schemas.microsoft.com/office/drawing/2014/main" xmlns="" id="{1EE494A8-8DC3-4FE0-98C7-08EA5E2FF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8" y="2060"/>
              <a:ext cx="142" cy="104"/>
            </a:xfrm>
            <a:custGeom>
              <a:avLst/>
              <a:gdLst>
                <a:gd name="T0" fmla="*/ 20 w 68"/>
                <a:gd name="T1" fmla="*/ 19 h 50"/>
                <a:gd name="T2" fmla="*/ 25 w 68"/>
                <a:gd name="T3" fmla="*/ 20 h 50"/>
                <a:gd name="T4" fmla="*/ 29 w 68"/>
                <a:gd name="T5" fmla="*/ 23 h 50"/>
                <a:gd name="T6" fmla="*/ 31 w 68"/>
                <a:gd name="T7" fmla="*/ 25 h 50"/>
                <a:gd name="T8" fmla="*/ 40 w 68"/>
                <a:gd name="T9" fmla="*/ 29 h 50"/>
                <a:gd name="T10" fmla="*/ 44 w 68"/>
                <a:gd name="T11" fmla="*/ 31 h 50"/>
                <a:gd name="T12" fmla="*/ 46 w 68"/>
                <a:gd name="T13" fmla="*/ 33 h 50"/>
                <a:gd name="T14" fmla="*/ 47 w 68"/>
                <a:gd name="T15" fmla="*/ 33 h 50"/>
                <a:gd name="T16" fmla="*/ 64 w 68"/>
                <a:gd name="T17" fmla="*/ 42 h 50"/>
                <a:gd name="T18" fmla="*/ 66 w 68"/>
                <a:gd name="T19" fmla="*/ 42 h 50"/>
                <a:gd name="T20" fmla="*/ 68 w 68"/>
                <a:gd name="T21" fmla="*/ 46 h 50"/>
                <a:gd name="T22" fmla="*/ 64 w 68"/>
                <a:gd name="T23" fmla="*/ 50 h 50"/>
                <a:gd name="T24" fmla="*/ 58 w 68"/>
                <a:gd name="T25" fmla="*/ 49 h 50"/>
                <a:gd name="T26" fmla="*/ 56 w 68"/>
                <a:gd name="T27" fmla="*/ 47 h 50"/>
                <a:gd name="T28" fmla="*/ 55 w 68"/>
                <a:gd name="T29" fmla="*/ 47 h 50"/>
                <a:gd name="T30" fmla="*/ 53 w 68"/>
                <a:gd name="T31" fmla="*/ 45 h 50"/>
                <a:gd name="T32" fmla="*/ 49 w 68"/>
                <a:gd name="T33" fmla="*/ 44 h 50"/>
                <a:gd name="T34" fmla="*/ 47 w 68"/>
                <a:gd name="T35" fmla="*/ 41 h 50"/>
                <a:gd name="T36" fmla="*/ 44 w 68"/>
                <a:gd name="T37" fmla="*/ 41 h 50"/>
                <a:gd name="T38" fmla="*/ 42 w 68"/>
                <a:gd name="T39" fmla="*/ 39 h 50"/>
                <a:gd name="T40" fmla="*/ 40 w 68"/>
                <a:gd name="T41" fmla="*/ 39 h 50"/>
                <a:gd name="T42" fmla="*/ 37 w 68"/>
                <a:gd name="T43" fmla="*/ 37 h 50"/>
                <a:gd name="T44" fmla="*/ 36 w 68"/>
                <a:gd name="T45" fmla="*/ 36 h 50"/>
                <a:gd name="T46" fmla="*/ 34 w 68"/>
                <a:gd name="T47" fmla="*/ 36 h 50"/>
                <a:gd name="T48" fmla="*/ 29 w 68"/>
                <a:gd name="T49" fmla="*/ 34 h 50"/>
                <a:gd name="T50" fmla="*/ 23 w 68"/>
                <a:gd name="T51" fmla="*/ 30 h 50"/>
                <a:gd name="T52" fmla="*/ 20 w 68"/>
                <a:gd name="T53" fmla="*/ 28 h 50"/>
                <a:gd name="T54" fmla="*/ 9 w 68"/>
                <a:gd name="T55" fmla="*/ 30 h 50"/>
                <a:gd name="T56" fmla="*/ 9 w 68"/>
                <a:gd name="T57" fmla="*/ 31 h 50"/>
                <a:gd name="T58" fmla="*/ 7 w 68"/>
                <a:gd name="T59" fmla="*/ 33 h 50"/>
                <a:gd name="T60" fmla="*/ 7 w 68"/>
                <a:gd name="T61" fmla="*/ 35 h 50"/>
                <a:gd name="T62" fmla="*/ 3 w 68"/>
                <a:gd name="T63" fmla="*/ 36 h 50"/>
                <a:gd name="T64" fmla="*/ 0 w 68"/>
                <a:gd name="T65" fmla="*/ 33 h 50"/>
                <a:gd name="T66" fmla="*/ 3 w 68"/>
                <a:gd name="T67" fmla="*/ 25 h 50"/>
                <a:gd name="T68" fmla="*/ 5 w 68"/>
                <a:gd name="T69" fmla="*/ 24 h 50"/>
                <a:gd name="T70" fmla="*/ 6 w 68"/>
                <a:gd name="T71" fmla="*/ 21 h 50"/>
                <a:gd name="T72" fmla="*/ 6 w 68"/>
                <a:gd name="T73" fmla="*/ 19 h 50"/>
                <a:gd name="T74" fmla="*/ 8 w 68"/>
                <a:gd name="T75" fmla="*/ 18 h 50"/>
                <a:gd name="T76" fmla="*/ 7 w 68"/>
                <a:gd name="T77" fmla="*/ 16 h 50"/>
                <a:gd name="T78" fmla="*/ 11 w 68"/>
                <a:gd name="T79" fmla="*/ 11 h 50"/>
                <a:gd name="T80" fmla="*/ 13 w 68"/>
                <a:gd name="T81" fmla="*/ 7 h 50"/>
                <a:gd name="T82" fmla="*/ 16 w 68"/>
                <a:gd name="T83" fmla="*/ 4 h 50"/>
                <a:gd name="T84" fmla="*/ 21 w 68"/>
                <a:gd name="T85" fmla="*/ 3 h 50"/>
                <a:gd name="T86" fmla="*/ 19 w 68"/>
                <a:gd name="T87" fmla="*/ 10 h 50"/>
                <a:gd name="T88" fmla="*/ 19 w 68"/>
                <a:gd name="T89" fmla="*/ 11 h 50"/>
                <a:gd name="T90" fmla="*/ 18 w 68"/>
                <a:gd name="T91" fmla="*/ 14 h 50"/>
                <a:gd name="T92" fmla="*/ 20 w 68"/>
                <a:gd name="T93" fmla="*/ 1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50">
                  <a:moveTo>
                    <a:pt x="20" y="19"/>
                  </a:moveTo>
                  <a:cubicBezTo>
                    <a:pt x="22" y="19"/>
                    <a:pt x="23" y="20"/>
                    <a:pt x="25" y="20"/>
                  </a:cubicBezTo>
                  <a:cubicBezTo>
                    <a:pt x="26" y="22"/>
                    <a:pt x="28" y="22"/>
                    <a:pt x="29" y="23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4" y="26"/>
                    <a:pt x="38" y="28"/>
                    <a:pt x="40" y="29"/>
                  </a:cubicBezTo>
                  <a:cubicBezTo>
                    <a:pt x="42" y="30"/>
                    <a:pt x="42" y="31"/>
                    <a:pt x="44" y="31"/>
                  </a:cubicBezTo>
                  <a:cubicBezTo>
                    <a:pt x="45" y="32"/>
                    <a:pt x="45" y="33"/>
                    <a:pt x="46" y="33"/>
                  </a:cubicBezTo>
                  <a:cubicBezTo>
                    <a:pt x="46" y="33"/>
                    <a:pt x="47" y="33"/>
                    <a:pt x="47" y="33"/>
                  </a:cubicBezTo>
                  <a:cubicBezTo>
                    <a:pt x="53" y="36"/>
                    <a:pt x="59" y="38"/>
                    <a:pt x="64" y="42"/>
                  </a:cubicBezTo>
                  <a:cubicBezTo>
                    <a:pt x="65" y="42"/>
                    <a:pt x="65" y="42"/>
                    <a:pt x="66" y="42"/>
                  </a:cubicBezTo>
                  <a:cubicBezTo>
                    <a:pt x="66" y="44"/>
                    <a:pt x="68" y="44"/>
                    <a:pt x="68" y="46"/>
                  </a:cubicBezTo>
                  <a:cubicBezTo>
                    <a:pt x="68" y="48"/>
                    <a:pt x="66" y="48"/>
                    <a:pt x="64" y="50"/>
                  </a:cubicBezTo>
                  <a:cubicBezTo>
                    <a:pt x="62" y="49"/>
                    <a:pt x="60" y="49"/>
                    <a:pt x="58" y="49"/>
                  </a:cubicBezTo>
                  <a:cubicBezTo>
                    <a:pt x="57" y="48"/>
                    <a:pt x="57" y="47"/>
                    <a:pt x="56" y="47"/>
                  </a:cubicBezTo>
                  <a:cubicBezTo>
                    <a:pt x="56" y="47"/>
                    <a:pt x="55" y="47"/>
                    <a:pt x="55" y="47"/>
                  </a:cubicBezTo>
                  <a:cubicBezTo>
                    <a:pt x="54" y="46"/>
                    <a:pt x="54" y="45"/>
                    <a:pt x="53" y="45"/>
                  </a:cubicBezTo>
                  <a:cubicBezTo>
                    <a:pt x="52" y="44"/>
                    <a:pt x="50" y="45"/>
                    <a:pt x="49" y="44"/>
                  </a:cubicBezTo>
                  <a:cubicBezTo>
                    <a:pt x="48" y="43"/>
                    <a:pt x="48" y="42"/>
                    <a:pt x="47" y="41"/>
                  </a:cubicBezTo>
                  <a:cubicBezTo>
                    <a:pt x="46" y="41"/>
                    <a:pt x="45" y="42"/>
                    <a:pt x="44" y="41"/>
                  </a:cubicBezTo>
                  <a:cubicBezTo>
                    <a:pt x="44" y="41"/>
                    <a:pt x="43" y="40"/>
                    <a:pt x="42" y="39"/>
                  </a:cubicBezTo>
                  <a:cubicBezTo>
                    <a:pt x="41" y="39"/>
                    <a:pt x="41" y="39"/>
                    <a:pt x="40" y="39"/>
                  </a:cubicBezTo>
                  <a:cubicBezTo>
                    <a:pt x="39" y="39"/>
                    <a:pt x="39" y="37"/>
                    <a:pt x="37" y="37"/>
                  </a:cubicBezTo>
                  <a:cubicBezTo>
                    <a:pt x="37" y="37"/>
                    <a:pt x="37" y="36"/>
                    <a:pt x="36" y="36"/>
                  </a:cubicBezTo>
                  <a:cubicBezTo>
                    <a:pt x="35" y="36"/>
                    <a:pt x="35" y="36"/>
                    <a:pt x="34" y="36"/>
                  </a:cubicBezTo>
                  <a:cubicBezTo>
                    <a:pt x="33" y="34"/>
                    <a:pt x="31" y="34"/>
                    <a:pt x="29" y="34"/>
                  </a:cubicBezTo>
                  <a:cubicBezTo>
                    <a:pt x="27" y="33"/>
                    <a:pt x="25" y="31"/>
                    <a:pt x="23" y="30"/>
                  </a:cubicBezTo>
                  <a:cubicBezTo>
                    <a:pt x="22" y="29"/>
                    <a:pt x="21" y="29"/>
                    <a:pt x="20" y="28"/>
                  </a:cubicBezTo>
                  <a:cubicBezTo>
                    <a:pt x="17" y="27"/>
                    <a:pt x="11" y="27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8" y="32"/>
                    <a:pt x="7" y="33"/>
                  </a:cubicBezTo>
                  <a:cubicBezTo>
                    <a:pt x="7" y="34"/>
                    <a:pt x="7" y="35"/>
                    <a:pt x="7" y="35"/>
                  </a:cubicBezTo>
                  <a:cubicBezTo>
                    <a:pt x="6" y="35"/>
                    <a:pt x="4" y="36"/>
                    <a:pt x="3" y="36"/>
                  </a:cubicBezTo>
                  <a:cubicBezTo>
                    <a:pt x="2" y="35"/>
                    <a:pt x="1" y="33"/>
                    <a:pt x="0" y="33"/>
                  </a:cubicBezTo>
                  <a:cubicBezTo>
                    <a:pt x="0" y="30"/>
                    <a:pt x="2" y="28"/>
                    <a:pt x="3" y="25"/>
                  </a:cubicBezTo>
                  <a:cubicBezTo>
                    <a:pt x="3" y="24"/>
                    <a:pt x="4" y="25"/>
                    <a:pt x="5" y="24"/>
                  </a:cubicBezTo>
                  <a:cubicBezTo>
                    <a:pt x="4" y="23"/>
                    <a:pt x="4" y="21"/>
                    <a:pt x="6" y="21"/>
                  </a:cubicBezTo>
                  <a:cubicBezTo>
                    <a:pt x="6" y="20"/>
                    <a:pt x="5" y="20"/>
                    <a:pt x="6" y="19"/>
                  </a:cubicBezTo>
                  <a:cubicBezTo>
                    <a:pt x="6" y="18"/>
                    <a:pt x="7" y="18"/>
                    <a:pt x="8" y="18"/>
                  </a:cubicBezTo>
                  <a:cubicBezTo>
                    <a:pt x="8" y="17"/>
                    <a:pt x="7" y="17"/>
                    <a:pt x="7" y="16"/>
                  </a:cubicBezTo>
                  <a:cubicBezTo>
                    <a:pt x="9" y="15"/>
                    <a:pt x="9" y="12"/>
                    <a:pt x="11" y="11"/>
                  </a:cubicBezTo>
                  <a:cubicBezTo>
                    <a:pt x="11" y="10"/>
                    <a:pt x="12" y="8"/>
                    <a:pt x="13" y="7"/>
                  </a:cubicBezTo>
                  <a:cubicBezTo>
                    <a:pt x="14" y="5"/>
                    <a:pt x="14" y="4"/>
                    <a:pt x="16" y="4"/>
                  </a:cubicBezTo>
                  <a:cubicBezTo>
                    <a:pt x="16" y="0"/>
                    <a:pt x="21" y="2"/>
                    <a:pt x="21" y="3"/>
                  </a:cubicBezTo>
                  <a:cubicBezTo>
                    <a:pt x="22" y="6"/>
                    <a:pt x="20" y="7"/>
                    <a:pt x="19" y="10"/>
                  </a:cubicBezTo>
                  <a:cubicBezTo>
                    <a:pt x="19" y="10"/>
                    <a:pt x="20" y="11"/>
                    <a:pt x="19" y="11"/>
                  </a:cubicBezTo>
                  <a:cubicBezTo>
                    <a:pt x="19" y="13"/>
                    <a:pt x="18" y="13"/>
                    <a:pt x="18" y="14"/>
                  </a:cubicBezTo>
                  <a:cubicBezTo>
                    <a:pt x="18" y="16"/>
                    <a:pt x="20" y="17"/>
                    <a:pt x="2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20">
              <a:extLst>
                <a:ext uri="{FF2B5EF4-FFF2-40B4-BE49-F238E27FC236}">
                  <a16:creationId xmlns:a16="http://schemas.microsoft.com/office/drawing/2014/main" xmlns="" id="{0BC9E663-EDC7-4D99-A539-AE91566AD3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2" y="2090"/>
              <a:ext cx="157" cy="124"/>
            </a:xfrm>
            <a:custGeom>
              <a:avLst/>
              <a:gdLst>
                <a:gd name="T0" fmla="*/ 44 w 75"/>
                <a:gd name="T1" fmla="*/ 33 h 60"/>
                <a:gd name="T2" fmla="*/ 63 w 75"/>
                <a:gd name="T3" fmla="*/ 25 h 60"/>
                <a:gd name="T4" fmla="*/ 65 w 75"/>
                <a:gd name="T5" fmla="*/ 26 h 60"/>
                <a:gd name="T6" fmla="*/ 68 w 75"/>
                <a:gd name="T7" fmla="*/ 23 h 60"/>
                <a:gd name="T8" fmla="*/ 72 w 75"/>
                <a:gd name="T9" fmla="*/ 31 h 60"/>
                <a:gd name="T10" fmla="*/ 69 w 75"/>
                <a:gd name="T11" fmla="*/ 32 h 60"/>
                <a:gd name="T12" fmla="*/ 62 w 75"/>
                <a:gd name="T13" fmla="*/ 35 h 60"/>
                <a:gd name="T14" fmla="*/ 58 w 75"/>
                <a:gd name="T15" fmla="*/ 39 h 60"/>
                <a:gd name="T16" fmla="*/ 55 w 75"/>
                <a:gd name="T17" fmla="*/ 40 h 60"/>
                <a:gd name="T18" fmla="*/ 48 w 75"/>
                <a:gd name="T19" fmla="*/ 44 h 60"/>
                <a:gd name="T20" fmla="*/ 34 w 75"/>
                <a:gd name="T21" fmla="*/ 51 h 60"/>
                <a:gd name="T22" fmla="*/ 30 w 75"/>
                <a:gd name="T23" fmla="*/ 53 h 60"/>
                <a:gd name="T24" fmla="*/ 17 w 75"/>
                <a:gd name="T25" fmla="*/ 60 h 60"/>
                <a:gd name="T26" fmla="*/ 12 w 75"/>
                <a:gd name="T27" fmla="*/ 58 h 60"/>
                <a:gd name="T28" fmla="*/ 12 w 75"/>
                <a:gd name="T29" fmla="*/ 54 h 60"/>
                <a:gd name="T30" fmla="*/ 17 w 75"/>
                <a:gd name="T31" fmla="*/ 50 h 60"/>
                <a:gd name="T32" fmla="*/ 20 w 75"/>
                <a:gd name="T33" fmla="*/ 48 h 60"/>
                <a:gd name="T34" fmla="*/ 28 w 75"/>
                <a:gd name="T35" fmla="*/ 44 h 60"/>
                <a:gd name="T36" fmla="*/ 34 w 75"/>
                <a:gd name="T37" fmla="*/ 41 h 60"/>
                <a:gd name="T38" fmla="*/ 32 w 75"/>
                <a:gd name="T39" fmla="*/ 31 h 60"/>
                <a:gd name="T40" fmla="*/ 28 w 75"/>
                <a:gd name="T41" fmla="*/ 26 h 60"/>
                <a:gd name="T42" fmla="*/ 24 w 75"/>
                <a:gd name="T43" fmla="*/ 27 h 60"/>
                <a:gd name="T44" fmla="*/ 13 w 75"/>
                <a:gd name="T45" fmla="*/ 32 h 60"/>
                <a:gd name="T46" fmla="*/ 9 w 75"/>
                <a:gd name="T47" fmla="*/ 34 h 60"/>
                <a:gd name="T48" fmla="*/ 0 w 75"/>
                <a:gd name="T49" fmla="*/ 33 h 60"/>
                <a:gd name="T50" fmla="*/ 1 w 75"/>
                <a:gd name="T51" fmla="*/ 28 h 60"/>
                <a:gd name="T52" fmla="*/ 5 w 75"/>
                <a:gd name="T53" fmla="*/ 26 h 60"/>
                <a:gd name="T54" fmla="*/ 9 w 75"/>
                <a:gd name="T55" fmla="*/ 25 h 60"/>
                <a:gd name="T56" fmla="*/ 11 w 75"/>
                <a:gd name="T57" fmla="*/ 23 h 60"/>
                <a:gd name="T58" fmla="*/ 15 w 75"/>
                <a:gd name="T59" fmla="*/ 20 h 60"/>
                <a:gd name="T60" fmla="*/ 25 w 75"/>
                <a:gd name="T61" fmla="*/ 16 h 60"/>
                <a:gd name="T62" fmla="*/ 32 w 75"/>
                <a:gd name="T63" fmla="*/ 11 h 60"/>
                <a:gd name="T64" fmla="*/ 39 w 75"/>
                <a:gd name="T65" fmla="*/ 10 h 60"/>
                <a:gd name="T66" fmla="*/ 43 w 75"/>
                <a:gd name="T67" fmla="*/ 7 h 60"/>
                <a:gd name="T68" fmla="*/ 47 w 75"/>
                <a:gd name="T69" fmla="*/ 3 h 60"/>
                <a:gd name="T70" fmla="*/ 57 w 75"/>
                <a:gd name="T71" fmla="*/ 1 h 60"/>
                <a:gd name="T72" fmla="*/ 58 w 75"/>
                <a:gd name="T73" fmla="*/ 8 h 60"/>
                <a:gd name="T74" fmla="*/ 49 w 75"/>
                <a:gd name="T75" fmla="*/ 13 h 60"/>
                <a:gd name="T76" fmla="*/ 48 w 75"/>
                <a:gd name="T77" fmla="*/ 15 h 60"/>
                <a:gd name="T78" fmla="*/ 44 w 75"/>
                <a:gd name="T79" fmla="*/ 17 h 60"/>
                <a:gd name="T80" fmla="*/ 42 w 75"/>
                <a:gd name="T81" fmla="*/ 17 h 60"/>
                <a:gd name="T82" fmla="*/ 40 w 75"/>
                <a:gd name="T83" fmla="*/ 24 h 60"/>
                <a:gd name="T84" fmla="*/ 41 w 75"/>
                <a:gd name="T85" fmla="*/ 26 h 60"/>
                <a:gd name="T86" fmla="*/ 44 w 75"/>
                <a:gd name="T87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" h="60">
                  <a:moveTo>
                    <a:pt x="44" y="33"/>
                  </a:moveTo>
                  <a:cubicBezTo>
                    <a:pt x="52" y="32"/>
                    <a:pt x="57" y="28"/>
                    <a:pt x="63" y="25"/>
                  </a:cubicBezTo>
                  <a:cubicBezTo>
                    <a:pt x="64" y="25"/>
                    <a:pt x="64" y="26"/>
                    <a:pt x="65" y="26"/>
                  </a:cubicBezTo>
                  <a:cubicBezTo>
                    <a:pt x="66" y="25"/>
                    <a:pt x="66" y="24"/>
                    <a:pt x="68" y="23"/>
                  </a:cubicBezTo>
                  <a:cubicBezTo>
                    <a:pt x="72" y="23"/>
                    <a:pt x="75" y="29"/>
                    <a:pt x="72" y="31"/>
                  </a:cubicBezTo>
                  <a:cubicBezTo>
                    <a:pt x="71" y="32"/>
                    <a:pt x="70" y="32"/>
                    <a:pt x="69" y="32"/>
                  </a:cubicBezTo>
                  <a:cubicBezTo>
                    <a:pt x="67" y="33"/>
                    <a:pt x="65" y="35"/>
                    <a:pt x="62" y="35"/>
                  </a:cubicBezTo>
                  <a:cubicBezTo>
                    <a:pt x="60" y="36"/>
                    <a:pt x="58" y="37"/>
                    <a:pt x="58" y="39"/>
                  </a:cubicBezTo>
                  <a:cubicBezTo>
                    <a:pt x="57" y="39"/>
                    <a:pt x="57" y="40"/>
                    <a:pt x="55" y="40"/>
                  </a:cubicBezTo>
                  <a:cubicBezTo>
                    <a:pt x="54" y="42"/>
                    <a:pt x="50" y="43"/>
                    <a:pt x="48" y="44"/>
                  </a:cubicBezTo>
                  <a:cubicBezTo>
                    <a:pt x="43" y="46"/>
                    <a:pt x="40" y="49"/>
                    <a:pt x="34" y="51"/>
                  </a:cubicBezTo>
                  <a:cubicBezTo>
                    <a:pt x="33" y="52"/>
                    <a:pt x="32" y="53"/>
                    <a:pt x="30" y="53"/>
                  </a:cubicBezTo>
                  <a:cubicBezTo>
                    <a:pt x="26" y="56"/>
                    <a:pt x="22" y="58"/>
                    <a:pt x="17" y="60"/>
                  </a:cubicBezTo>
                  <a:cubicBezTo>
                    <a:pt x="16" y="59"/>
                    <a:pt x="14" y="59"/>
                    <a:pt x="12" y="58"/>
                  </a:cubicBezTo>
                  <a:cubicBezTo>
                    <a:pt x="12" y="57"/>
                    <a:pt x="12" y="55"/>
                    <a:pt x="12" y="54"/>
                  </a:cubicBezTo>
                  <a:cubicBezTo>
                    <a:pt x="14" y="53"/>
                    <a:pt x="15" y="51"/>
                    <a:pt x="17" y="50"/>
                  </a:cubicBezTo>
                  <a:cubicBezTo>
                    <a:pt x="18" y="50"/>
                    <a:pt x="19" y="49"/>
                    <a:pt x="20" y="48"/>
                  </a:cubicBezTo>
                  <a:cubicBezTo>
                    <a:pt x="23" y="47"/>
                    <a:pt x="26" y="46"/>
                    <a:pt x="28" y="44"/>
                  </a:cubicBezTo>
                  <a:cubicBezTo>
                    <a:pt x="30" y="43"/>
                    <a:pt x="33" y="42"/>
                    <a:pt x="34" y="41"/>
                  </a:cubicBezTo>
                  <a:cubicBezTo>
                    <a:pt x="36" y="38"/>
                    <a:pt x="35" y="34"/>
                    <a:pt x="32" y="31"/>
                  </a:cubicBezTo>
                  <a:cubicBezTo>
                    <a:pt x="33" y="29"/>
                    <a:pt x="29" y="26"/>
                    <a:pt x="28" y="26"/>
                  </a:cubicBezTo>
                  <a:cubicBezTo>
                    <a:pt x="27" y="26"/>
                    <a:pt x="25" y="27"/>
                    <a:pt x="24" y="27"/>
                  </a:cubicBezTo>
                  <a:cubicBezTo>
                    <a:pt x="21" y="28"/>
                    <a:pt x="16" y="31"/>
                    <a:pt x="13" y="32"/>
                  </a:cubicBezTo>
                  <a:cubicBezTo>
                    <a:pt x="11" y="33"/>
                    <a:pt x="10" y="32"/>
                    <a:pt x="9" y="34"/>
                  </a:cubicBezTo>
                  <a:cubicBezTo>
                    <a:pt x="6" y="35"/>
                    <a:pt x="0" y="37"/>
                    <a:pt x="0" y="33"/>
                  </a:cubicBezTo>
                  <a:cubicBezTo>
                    <a:pt x="0" y="31"/>
                    <a:pt x="1" y="30"/>
                    <a:pt x="1" y="28"/>
                  </a:cubicBezTo>
                  <a:cubicBezTo>
                    <a:pt x="3" y="29"/>
                    <a:pt x="4" y="27"/>
                    <a:pt x="5" y="26"/>
                  </a:cubicBezTo>
                  <a:cubicBezTo>
                    <a:pt x="6" y="25"/>
                    <a:pt x="8" y="25"/>
                    <a:pt x="9" y="25"/>
                  </a:cubicBezTo>
                  <a:cubicBezTo>
                    <a:pt x="10" y="24"/>
                    <a:pt x="10" y="23"/>
                    <a:pt x="11" y="23"/>
                  </a:cubicBezTo>
                  <a:cubicBezTo>
                    <a:pt x="12" y="22"/>
                    <a:pt x="14" y="22"/>
                    <a:pt x="15" y="20"/>
                  </a:cubicBezTo>
                  <a:cubicBezTo>
                    <a:pt x="19" y="19"/>
                    <a:pt x="22" y="18"/>
                    <a:pt x="25" y="16"/>
                  </a:cubicBezTo>
                  <a:cubicBezTo>
                    <a:pt x="28" y="14"/>
                    <a:pt x="30" y="13"/>
                    <a:pt x="32" y="11"/>
                  </a:cubicBezTo>
                  <a:cubicBezTo>
                    <a:pt x="34" y="10"/>
                    <a:pt x="36" y="10"/>
                    <a:pt x="39" y="10"/>
                  </a:cubicBezTo>
                  <a:cubicBezTo>
                    <a:pt x="40" y="8"/>
                    <a:pt x="41" y="7"/>
                    <a:pt x="43" y="7"/>
                  </a:cubicBezTo>
                  <a:cubicBezTo>
                    <a:pt x="44" y="5"/>
                    <a:pt x="46" y="4"/>
                    <a:pt x="47" y="3"/>
                  </a:cubicBezTo>
                  <a:cubicBezTo>
                    <a:pt x="50" y="3"/>
                    <a:pt x="54" y="0"/>
                    <a:pt x="57" y="1"/>
                  </a:cubicBezTo>
                  <a:cubicBezTo>
                    <a:pt x="60" y="2"/>
                    <a:pt x="62" y="7"/>
                    <a:pt x="58" y="8"/>
                  </a:cubicBezTo>
                  <a:cubicBezTo>
                    <a:pt x="55" y="9"/>
                    <a:pt x="53" y="12"/>
                    <a:pt x="49" y="13"/>
                  </a:cubicBezTo>
                  <a:cubicBezTo>
                    <a:pt x="48" y="13"/>
                    <a:pt x="48" y="15"/>
                    <a:pt x="48" y="15"/>
                  </a:cubicBezTo>
                  <a:cubicBezTo>
                    <a:pt x="46" y="14"/>
                    <a:pt x="45" y="16"/>
                    <a:pt x="44" y="17"/>
                  </a:cubicBezTo>
                  <a:cubicBezTo>
                    <a:pt x="43" y="17"/>
                    <a:pt x="42" y="17"/>
                    <a:pt x="42" y="17"/>
                  </a:cubicBezTo>
                  <a:cubicBezTo>
                    <a:pt x="40" y="18"/>
                    <a:pt x="39" y="21"/>
                    <a:pt x="40" y="24"/>
                  </a:cubicBezTo>
                  <a:cubicBezTo>
                    <a:pt x="40" y="25"/>
                    <a:pt x="41" y="26"/>
                    <a:pt x="41" y="26"/>
                  </a:cubicBezTo>
                  <a:cubicBezTo>
                    <a:pt x="42" y="29"/>
                    <a:pt x="43" y="32"/>
                    <a:pt x="4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21">
              <a:extLst>
                <a:ext uri="{FF2B5EF4-FFF2-40B4-BE49-F238E27FC236}">
                  <a16:creationId xmlns:a16="http://schemas.microsoft.com/office/drawing/2014/main" xmlns="" id="{DD049B4B-94B2-410A-A33A-172089422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" y="2146"/>
              <a:ext cx="129" cy="87"/>
            </a:xfrm>
            <a:custGeom>
              <a:avLst/>
              <a:gdLst>
                <a:gd name="T0" fmla="*/ 59 w 62"/>
                <a:gd name="T1" fmla="*/ 34 h 42"/>
                <a:gd name="T2" fmla="*/ 49 w 62"/>
                <a:gd name="T3" fmla="*/ 36 h 42"/>
                <a:gd name="T4" fmla="*/ 44 w 62"/>
                <a:gd name="T5" fmla="*/ 33 h 42"/>
                <a:gd name="T6" fmla="*/ 27 w 62"/>
                <a:gd name="T7" fmla="*/ 22 h 42"/>
                <a:gd name="T8" fmla="*/ 24 w 62"/>
                <a:gd name="T9" fmla="*/ 22 h 42"/>
                <a:gd name="T10" fmla="*/ 20 w 62"/>
                <a:gd name="T11" fmla="*/ 18 h 42"/>
                <a:gd name="T12" fmla="*/ 6 w 62"/>
                <a:gd name="T13" fmla="*/ 11 h 42"/>
                <a:gd name="T14" fmla="*/ 5 w 62"/>
                <a:gd name="T15" fmla="*/ 9 h 42"/>
                <a:gd name="T16" fmla="*/ 1 w 62"/>
                <a:gd name="T17" fmla="*/ 7 h 42"/>
                <a:gd name="T18" fmla="*/ 3 w 62"/>
                <a:gd name="T19" fmla="*/ 2 h 42"/>
                <a:gd name="T20" fmla="*/ 12 w 62"/>
                <a:gd name="T21" fmla="*/ 4 h 42"/>
                <a:gd name="T22" fmla="*/ 16 w 62"/>
                <a:gd name="T23" fmla="*/ 6 h 42"/>
                <a:gd name="T24" fmla="*/ 20 w 62"/>
                <a:gd name="T25" fmla="*/ 9 h 42"/>
                <a:gd name="T26" fmla="*/ 27 w 62"/>
                <a:gd name="T27" fmla="*/ 14 h 42"/>
                <a:gd name="T28" fmla="*/ 40 w 62"/>
                <a:gd name="T29" fmla="*/ 21 h 42"/>
                <a:gd name="T30" fmla="*/ 42 w 62"/>
                <a:gd name="T31" fmla="*/ 23 h 42"/>
                <a:gd name="T32" fmla="*/ 51 w 62"/>
                <a:gd name="T33" fmla="*/ 27 h 42"/>
                <a:gd name="T34" fmla="*/ 59 w 62"/>
                <a:gd name="T35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" h="42">
                  <a:moveTo>
                    <a:pt x="59" y="34"/>
                  </a:moveTo>
                  <a:cubicBezTo>
                    <a:pt x="62" y="42"/>
                    <a:pt x="50" y="41"/>
                    <a:pt x="49" y="36"/>
                  </a:cubicBezTo>
                  <a:cubicBezTo>
                    <a:pt x="46" y="36"/>
                    <a:pt x="45" y="35"/>
                    <a:pt x="44" y="33"/>
                  </a:cubicBezTo>
                  <a:cubicBezTo>
                    <a:pt x="38" y="30"/>
                    <a:pt x="32" y="26"/>
                    <a:pt x="27" y="22"/>
                  </a:cubicBezTo>
                  <a:cubicBezTo>
                    <a:pt x="25" y="22"/>
                    <a:pt x="25" y="22"/>
                    <a:pt x="24" y="22"/>
                  </a:cubicBezTo>
                  <a:cubicBezTo>
                    <a:pt x="23" y="21"/>
                    <a:pt x="21" y="20"/>
                    <a:pt x="20" y="18"/>
                  </a:cubicBezTo>
                  <a:cubicBezTo>
                    <a:pt x="15" y="17"/>
                    <a:pt x="12" y="12"/>
                    <a:pt x="6" y="11"/>
                  </a:cubicBezTo>
                  <a:cubicBezTo>
                    <a:pt x="6" y="10"/>
                    <a:pt x="6" y="9"/>
                    <a:pt x="5" y="9"/>
                  </a:cubicBezTo>
                  <a:cubicBezTo>
                    <a:pt x="4" y="9"/>
                    <a:pt x="2" y="8"/>
                    <a:pt x="1" y="7"/>
                  </a:cubicBezTo>
                  <a:cubicBezTo>
                    <a:pt x="0" y="5"/>
                    <a:pt x="2" y="3"/>
                    <a:pt x="3" y="2"/>
                  </a:cubicBezTo>
                  <a:cubicBezTo>
                    <a:pt x="7" y="0"/>
                    <a:pt x="9" y="3"/>
                    <a:pt x="12" y="4"/>
                  </a:cubicBezTo>
                  <a:cubicBezTo>
                    <a:pt x="13" y="5"/>
                    <a:pt x="15" y="5"/>
                    <a:pt x="16" y="6"/>
                  </a:cubicBezTo>
                  <a:cubicBezTo>
                    <a:pt x="17" y="7"/>
                    <a:pt x="19" y="9"/>
                    <a:pt x="20" y="9"/>
                  </a:cubicBezTo>
                  <a:cubicBezTo>
                    <a:pt x="23" y="11"/>
                    <a:pt x="26" y="11"/>
                    <a:pt x="27" y="14"/>
                  </a:cubicBezTo>
                  <a:cubicBezTo>
                    <a:pt x="32" y="15"/>
                    <a:pt x="35" y="19"/>
                    <a:pt x="40" y="21"/>
                  </a:cubicBezTo>
                  <a:cubicBezTo>
                    <a:pt x="41" y="21"/>
                    <a:pt x="41" y="22"/>
                    <a:pt x="42" y="23"/>
                  </a:cubicBezTo>
                  <a:cubicBezTo>
                    <a:pt x="45" y="24"/>
                    <a:pt x="48" y="26"/>
                    <a:pt x="51" y="27"/>
                  </a:cubicBezTo>
                  <a:cubicBezTo>
                    <a:pt x="53" y="31"/>
                    <a:pt x="57" y="31"/>
                    <a:pt x="5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22">
              <a:extLst>
                <a:ext uri="{FF2B5EF4-FFF2-40B4-BE49-F238E27FC236}">
                  <a16:creationId xmlns:a16="http://schemas.microsoft.com/office/drawing/2014/main" xmlns="" id="{A0CBC9B1-FA40-41D7-9FE8-35A8D74B2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" y="2160"/>
              <a:ext cx="152" cy="133"/>
            </a:xfrm>
            <a:custGeom>
              <a:avLst/>
              <a:gdLst>
                <a:gd name="T0" fmla="*/ 72 w 73"/>
                <a:gd name="T1" fmla="*/ 27 h 64"/>
                <a:gd name="T2" fmla="*/ 62 w 73"/>
                <a:gd name="T3" fmla="*/ 22 h 64"/>
                <a:gd name="T4" fmla="*/ 62 w 73"/>
                <a:gd name="T5" fmla="*/ 21 h 64"/>
                <a:gd name="T6" fmla="*/ 55 w 73"/>
                <a:gd name="T7" fmla="*/ 14 h 64"/>
                <a:gd name="T8" fmla="*/ 46 w 73"/>
                <a:gd name="T9" fmla="*/ 16 h 64"/>
                <a:gd name="T10" fmla="*/ 40 w 73"/>
                <a:gd name="T11" fmla="*/ 25 h 64"/>
                <a:gd name="T12" fmla="*/ 41 w 73"/>
                <a:gd name="T13" fmla="*/ 28 h 64"/>
                <a:gd name="T14" fmla="*/ 44 w 73"/>
                <a:gd name="T15" fmla="*/ 41 h 64"/>
                <a:gd name="T16" fmla="*/ 41 w 73"/>
                <a:gd name="T17" fmla="*/ 41 h 64"/>
                <a:gd name="T18" fmla="*/ 32 w 73"/>
                <a:gd name="T19" fmla="*/ 30 h 64"/>
                <a:gd name="T20" fmla="*/ 19 w 73"/>
                <a:gd name="T21" fmla="*/ 35 h 64"/>
                <a:gd name="T22" fmla="*/ 18 w 73"/>
                <a:gd name="T23" fmla="*/ 37 h 64"/>
                <a:gd name="T24" fmla="*/ 14 w 73"/>
                <a:gd name="T25" fmla="*/ 39 h 64"/>
                <a:gd name="T26" fmla="*/ 14 w 73"/>
                <a:gd name="T27" fmla="*/ 43 h 64"/>
                <a:gd name="T28" fmla="*/ 18 w 73"/>
                <a:gd name="T29" fmla="*/ 50 h 64"/>
                <a:gd name="T30" fmla="*/ 23 w 73"/>
                <a:gd name="T31" fmla="*/ 62 h 64"/>
                <a:gd name="T32" fmla="*/ 15 w 73"/>
                <a:gd name="T33" fmla="*/ 60 h 64"/>
                <a:gd name="T34" fmla="*/ 9 w 73"/>
                <a:gd name="T35" fmla="*/ 50 h 64"/>
                <a:gd name="T36" fmla="*/ 2 w 73"/>
                <a:gd name="T37" fmla="*/ 40 h 64"/>
                <a:gd name="T38" fmla="*/ 1 w 73"/>
                <a:gd name="T39" fmla="*/ 36 h 64"/>
                <a:gd name="T40" fmla="*/ 5 w 73"/>
                <a:gd name="T41" fmla="*/ 32 h 64"/>
                <a:gd name="T42" fmla="*/ 6 w 73"/>
                <a:gd name="T43" fmla="*/ 33 h 64"/>
                <a:gd name="T44" fmla="*/ 9 w 73"/>
                <a:gd name="T45" fmla="*/ 29 h 64"/>
                <a:gd name="T46" fmla="*/ 22 w 73"/>
                <a:gd name="T47" fmla="*/ 22 h 64"/>
                <a:gd name="T48" fmla="*/ 22 w 73"/>
                <a:gd name="T49" fmla="*/ 20 h 64"/>
                <a:gd name="T50" fmla="*/ 26 w 73"/>
                <a:gd name="T51" fmla="*/ 19 h 64"/>
                <a:gd name="T52" fmla="*/ 33 w 73"/>
                <a:gd name="T53" fmla="*/ 14 h 64"/>
                <a:gd name="T54" fmla="*/ 36 w 73"/>
                <a:gd name="T55" fmla="*/ 11 h 64"/>
                <a:gd name="T56" fmla="*/ 40 w 73"/>
                <a:gd name="T57" fmla="*/ 9 h 64"/>
                <a:gd name="T58" fmla="*/ 42 w 73"/>
                <a:gd name="T59" fmla="*/ 6 h 64"/>
                <a:gd name="T60" fmla="*/ 46 w 73"/>
                <a:gd name="T61" fmla="*/ 4 h 64"/>
                <a:gd name="T62" fmla="*/ 49 w 73"/>
                <a:gd name="T63" fmla="*/ 1 h 64"/>
                <a:gd name="T64" fmla="*/ 59 w 73"/>
                <a:gd name="T65" fmla="*/ 5 h 64"/>
                <a:gd name="T66" fmla="*/ 60 w 73"/>
                <a:gd name="T67" fmla="*/ 6 h 64"/>
                <a:gd name="T68" fmla="*/ 68 w 73"/>
                <a:gd name="T69" fmla="*/ 17 h 64"/>
                <a:gd name="T70" fmla="*/ 69 w 73"/>
                <a:gd name="T71" fmla="*/ 19 h 64"/>
                <a:gd name="T72" fmla="*/ 72 w 73"/>
                <a:gd name="T73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3" h="64">
                  <a:moveTo>
                    <a:pt x="72" y="27"/>
                  </a:moveTo>
                  <a:cubicBezTo>
                    <a:pt x="67" y="30"/>
                    <a:pt x="64" y="25"/>
                    <a:pt x="62" y="22"/>
                  </a:cubicBezTo>
                  <a:cubicBezTo>
                    <a:pt x="62" y="22"/>
                    <a:pt x="62" y="21"/>
                    <a:pt x="62" y="21"/>
                  </a:cubicBezTo>
                  <a:cubicBezTo>
                    <a:pt x="59" y="19"/>
                    <a:pt x="58" y="15"/>
                    <a:pt x="55" y="14"/>
                  </a:cubicBezTo>
                  <a:cubicBezTo>
                    <a:pt x="51" y="12"/>
                    <a:pt x="50" y="16"/>
                    <a:pt x="46" y="16"/>
                  </a:cubicBezTo>
                  <a:cubicBezTo>
                    <a:pt x="44" y="19"/>
                    <a:pt x="39" y="20"/>
                    <a:pt x="40" y="25"/>
                  </a:cubicBezTo>
                  <a:cubicBezTo>
                    <a:pt x="40" y="26"/>
                    <a:pt x="41" y="27"/>
                    <a:pt x="41" y="28"/>
                  </a:cubicBezTo>
                  <a:cubicBezTo>
                    <a:pt x="43" y="33"/>
                    <a:pt x="48" y="36"/>
                    <a:pt x="44" y="41"/>
                  </a:cubicBezTo>
                  <a:cubicBezTo>
                    <a:pt x="43" y="41"/>
                    <a:pt x="42" y="40"/>
                    <a:pt x="41" y="41"/>
                  </a:cubicBezTo>
                  <a:cubicBezTo>
                    <a:pt x="37" y="38"/>
                    <a:pt x="35" y="33"/>
                    <a:pt x="32" y="30"/>
                  </a:cubicBezTo>
                  <a:cubicBezTo>
                    <a:pt x="26" y="30"/>
                    <a:pt x="23" y="32"/>
                    <a:pt x="19" y="35"/>
                  </a:cubicBezTo>
                  <a:cubicBezTo>
                    <a:pt x="19" y="35"/>
                    <a:pt x="18" y="36"/>
                    <a:pt x="18" y="37"/>
                  </a:cubicBezTo>
                  <a:cubicBezTo>
                    <a:pt x="16" y="37"/>
                    <a:pt x="15" y="38"/>
                    <a:pt x="14" y="39"/>
                  </a:cubicBezTo>
                  <a:cubicBezTo>
                    <a:pt x="14" y="41"/>
                    <a:pt x="14" y="42"/>
                    <a:pt x="14" y="43"/>
                  </a:cubicBezTo>
                  <a:cubicBezTo>
                    <a:pt x="15" y="46"/>
                    <a:pt x="17" y="47"/>
                    <a:pt x="18" y="50"/>
                  </a:cubicBezTo>
                  <a:cubicBezTo>
                    <a:pt x="20" y="53"/>
                    <a:pt x="25" y="56"/>
                    <a:pt x="23" y="62"/>
                  </a:cubicBezTo>
                  <a:cubicBezTo>
                    <a:pt x="20" y="64"/>
                    <a:pt x="17" y="61"/>
                    <a:pt x="15" y="60"/>
                  </a:cubicBezTo>
                  <a:cubicBezTo>
                    <a:pt x="14" y="56"/>
                    <a:pt x="9" y="55"/>
                    <a:pt x="9" y="50"/>
                  </a:cubicBezTo>
                  <a:cubicBezTo>
                    <a:pt x="6" y="49"/>
                    <a:pt x="4" y="43"/>
                    <a:pt x="2" y="40"/>
                  </a:cubicBezTo>
                  <a:cubicBezTo>
                    <a:pt x="1" y="39"/>
                    <a:pt x="0" y="38"/>
                    <a:pt x="1" y="36"/>
                  </a:cubicBezTo>
                  <a:cubicBezTo>
                    <a:pt x="1" y="35"/>
                    <a:pt x="4" y="34"/>
                    <a:pt x="5" y="32"/>
                  </a:cubicBezTo>
                  <a:cubicBezTo>
                    <a:pt x="5" y="32"/>
                    <a:pt x="5" y="33"/>
                    <a:pt x="6" y="33"/>
                  </a:cubicBezTo>
                  <a:cubicBezTo>
                    <a:pt x="7" y="31"/>
                    <a:pt x="8" y="31"/>
                    <a:pt x="9" y="29"/>
                  </a:cubicBezTo>
                  <a:cubicBezTo>
                    <a:pt x="15" y="28"/>
                    <a:pt x="17" y="24"/>
                    <a:pt x="22" y="22"/>
                  </a:cubicBezTo>
                  <a:cubicBezTo>
                    <a:pt x="22" y="22"/>
                    <a:pt x="22" y="21"/>
                    <a:pt x="22" y="20"/>
                  </a:cubicBezTo>
                  <a:cubicBezTo>
                    <a:pt x="24" y="20"/>
                    <a:pt x="25" y="18"/>
                    <a:pt x="26" y="19"/>
                  </a:cubicBezTo>
                  <a:cubicBezTo>
                    <a:pt x="28" y="17"/>
                    <a:pt x="30" y="16"/>
                    <a:pt x="33" y="14"/>
                  </a:cubicBezTo>
                  <a:cubicBezTo>
                    <a:pt x="34" y="13"/>
                    <a:pt x="35" y="11"/>
                    <a:pt x="36" y="11"/>
                  </a:cubicBezTo>
                  <a:cubicBezTo>
                    <a:pt x="38" y="10"/>
                    <a:pt x="39" y="10"/>
                    <a:pt x="40" y="9"/>
                  </a:cubicBezTo>
                  <a:cubicBezTo>
                    <a:pt x="41" y="8"/>
                    <a:pt x="41" y="7"/>
                    <a:pt x="42" y="6"/>
                  </a:cubicBezTo>
                  <a:cubicBezTo>
                    <a:pt x="43" y="5"/>
                    <a:pt x="44" y="4"/>
                    <a:pt x="46" y="4"/>
                  </a:cubicBezTo>
                  <a:cubicBezTo>
                    <a:pt x="47" y="3"/>
                    <a:pt x="49" y="2"/>
                    <a:pt x="49" y="1"/>
                  </a:cubicBezTo>
                  <a:cubicBezTo>
                    <a:pt x="54" y="0"/>
                    <a:pt x="58" y="2"/>
                    <a:pt x="59" y="5"/>
                  </a:cubicBezTo>
                  <a:cubicBezTo>
                    <a:pt x="60" y="5"/>
                    <a:pt x="60" y="5"/>
                    <a:pt x="60" y="6"/>
                  </a:cubicBezTo>
                  <a:cubicBezTo>
                    <a:pt x="63" y="9"/>
                    <a:pt x="65" y="14"/>
                    <a:pt x="68" y="17"/>
                  </a:cubicBezTo>
                  <a:cubicBezTo>
                    <a:pt x="68" y="17"/>
                    <a:pt x="69" y="18"/>
                    <a:pt x="69" y="19"/>
                  </a:cubicBezTo>
                  <a:cubicBezTo>
                    <a:pt x="71" y="20"/>
                    <a:pt x="73" y="23"/>
                    <a:pt x="7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23">
              <a:extLst>
                <a:ext uri="{FF2B5EF4-FFF2-40B4-BE49-F238E27FC236}">
                  <a16:creationId xmlns:a16="http://schemas.microsoft.com/office/drawing/2014/main" xmlns="" id="{9024BFAD-C46C-46E1-9AE0-0FC21B01C2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5" y="2187"/>
              <a:ext cx="200" cy="196"/>
            </a:xfrm>
            <a:custGeom>
              <a:avLst/>
              <a:gdLst>
                <a:gd name="T0" fmla="*/ 79 w 96"/>
                <a:gd name="T1" fmla="*/ 57 h 94"/>
                <a:gd name="T2" fmla="*/ 71 w 96"/>
                <a:gd name="T3" fmla="*/ 56 h 94"/>
                <a:gd name="T4" fmla="*/ 68 w 96"/>
                <a:gd name="T5" fmla="*/ 50 h 94"/>
                <a:gd name="T6" fmla="*/ 86 w 96"/>
                <a:gd name="T7" fmla="*/ 44 h 94"/>
                <a:gd name="T8" fmla="*/ 84 w 96"/>
                <a:gd name="T9" fmla="*/ 32 h 94"/>
                <a:gd name="T10" fmla="*/ 76 w 96"/>
                <a:gd name="T11" fmla="*/ 29 h 94"/>
                <a:gd name="T12" fmla="*/ 64 w 96"/>
                <a:gd name="T13" fmla="*/ 31 h 94"/>
                <a:gd name="T14" fmla="*/ 41 w 96"/>
                <a:gd name="T15" fmla="*/ 35 h 94"/>
                <a:gd name="T16" fmla="*/ 43 w 96"/>
                <a:gd name="T17" fmla="*/ 52 h 94"/>
                <a:gd name="T18" fmla="*/ 56 w 96"/>
                <a:gd name="T19" fmla="*/ 68 h 94"/>
                <a:gd name="T20" fmla="*/ 62 w 96"/>
                <a:gd name="T21" fmla="*/ 72 h 94"/>
                <a:gd name="T22" fmla="*/ 58 w 96"/>
                <a:gd name="T23" fmla="*/ 80 h 94"/>
                <a:gd name="T24" fmla="*/ 52 w 96"/>
                <a:gd name="T25" fmla="*/ 76 h 94"/>
                <a:gd name="T26" fmla="*/ 45 w 96"/>
                <a:gd name="T27" fmla="*/ 71 h 94"/>
                <a:gd name="T28" fmla="*/ 33 w 96"/>
                <a:gd name="T29" fmla="*/ 67 h 94"/>
                <a:gd name="T30" fmla="*/ 36 w 96"/>
                <a:gd name="T31" fmla="*/ 75 h 94"/>
                <a:gd name="T32" fmla="*/ 42 w 96"/>
                <a:gd name="T33" fmla="*/ 83 h 94"/>
                <a:gd name="T34" fmla="*/ 42 w 96"/>
                <a:gd name="T35" fmla="*/ 94 h 94"/>
                <a:gd name="T36" fmla="*/ 35 w 96"/>
                <a:gd name="T37" fmla="*/ 91 h 94"/>
                <a:gd name="T38" fmla="*/ 33 w 96"/>
                <a:gd name="T39" fmla="*/ 88 h 94"/>
                <a:gd name="T40" fmla="*/ 29 w 96"/>
                <a:gd name="T41" fmla="*/ 82 h 94"/>
                <a:gd name="T42" fmla="*/ 26 w 96"/>
                <a:gd name="T43" fmla="*/ 79 h 94"/>
                <a:gd name="T44" fmla="*/ 19 w 96"/>
                <a:gd name="T45" fmla="*/ 71 h 94"/>
                <a:gd name="T46" fmla="*/ 5 w 96"/>
                <a:gd name="T47" fmla="*/ 52 h 94"/>
                <a:gd name="T48" fmla="*/ 0 w 96"/>
                <a:gd name="T49" fmla="*/ 46 h 94"/>
                <a:gd name="T50" fmla="*/ 27 w 96"/>
                <a:gd name="T51" fmla="*/ 30 h 94"/>
                <a:gd name="T52" fmla="*/ 33 w 96"/>
                <a:gd name="T53" fmla="*/ 31 h 94"/>
                <a:gd name="T54" fmla="*/ 35 w 96"/>
                <a:gd name="T55" fmla="*/ 25 h 94"/>
                <a:gd name="T56" fmla="*/ 41 w 96"/>
                <a:gd name="T57" fmla="*/ 3 h 94"/>
                <a:gd name="T58" fmla="*/ 55 w 96"/>
                <a:gd name="T59" fmla="*/ 1 h 94"/>
                <a:gd name="T60" fmla="*/ 58 w 96"/>
                <a:gd name="T61" fmla="*/ 8 h 94"/>
                <a:gd name="T62" fmla="*/ 43 w 96"/>
                <a:gd name="T63" fmla="*/ 13 h 94"/>
                <a:gd name="T64" fmla="*/ 46 w 96"/>
                <a:gd name="T65" fmla="*/ 24 h 94"/>
                <a:gd name="T66" fmla="*/ 55 w 96"/>
                <a:gd name="T67" fmla="*/ 25 h 94"/>
                <a:gd name="T68" fmla="*/ 70 w 96"/>
                <a:gd name="T69" fmla="*/ 21 h 94"/>
                <a:gd name="T70" fmla="*/ 74 w 96"/>
                <a:gd name="T71" fmla="*/ 20 h 94"/>
                <a:gd name="T72" fmla="*/ 81 w 96"/>
                <a:gd name="T73" fmla="*/ 21 h 94"/>
                <a:gd name="T74" fmla="*/ 91 w 96"/>
                <a:gd name="T75" fmla="*/ 26 h 94"/>
                <a:gd name="T76" fmla="*/ 94 w 96"/>
                <a:gd name="T77" fmla="*/ 30 h 94"/>
                <a:gd name="T78" fmla="*/ 95 w 96"/>
                <a:gd name="T79" fmla="*/ 37 h 94"/>
                <a:gd name="T80" fmla="*/ 95 w 96"/>
                <a:gd name="T81" fmla="*/ 43 h 94"/>
                <a:gd name="T82" fmla="*/ 94 w 96"/>
                <a:gd name="T83" fmla="*/ 46 h 94"/>
                <a:gd name="T84" fmla="*/ 22 w 96"/>
                <a:gd name="T85" fmla="*/ 57 h 94"/>
                <a:gd name="T86" fmla="*/ 31 w 96"/>
                <a:gd name="T87" fmla="*/ 55 h 94"/>
                <a:gd name="T88" fmla="*/ 34 w 96"/>
                <a:gd name="T89" fmla="*/ 47 h 94"/>
                <a:gd name="T90" fmla="*/ 27 w 96"/>
                <a:gd name="T91" fmla="*/ 39 h 94"/>
                <a:gd name="T92" fmla="*/ 15 w 96"/>
                <a:gd name="T93" fmla="*/ 48 h 94"/>
                <a:gd name="T94" fmla="*/ 16 w 96"/>
                <a:gd name="T95" fmla="*/ 5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" h="94">
                  <a:moveTo>
                    <a:pt x="91" y="53"/>
                  </a:moveTo>
                  <a:cubicBezTo>
                    <a:pt x="88" y="54"/>
                    <a:pt x="85" y="57"/>
                    <a:pt x="79" y="57"/>
                  </a:cubicBezTo>
                  <a:cubicBezTo>
                    <a:pt x="79" y="57"/>
                    <a:pt x="77" y="56"/>
                    <a:pt x="76" y="56"/>
                  </a:cubicBezTo>
                  <a:cubicBezTo>
                    <a:pt x="74" y="56"/>
                    <a:pt x="72" y="57"/>
                    <a:pt x="71" y="56"/>
                  </a:cubicBezTo>
                  <a:cubicBezTo>
                    <a:pt x="70" y="56"/>
                    <a:pt x="68" y="54"/>
                    <a:pt x="68" y="53"/>
                  </a:cubicBezTo>
                  <a:cubicBezTo>
                    <a:pt x="67" y="52"/>
                    <a:pt x="68" y="51"/>
                    <a:pt x="68" y="50"/>
                  </a:cubicBezTo>
                  <a:cubicBezTo>
                    <a:pt x="70" y="48"/>
                    <a:pt x="73" y="49"/>
                    <a:pt x="76" y="49"/>
                  </a:cubicBezTo>
                  <a:cubicBezTo>
                    <a:pt x="80" y="48"/>
                    <a:pt x="83" y="46"/>
                    <a:pt x="86" y="44"/>
                  </a:cubicBezTo>
                  <a:cubicBezTo>
                    <a:pt x="86" y="43"/>
                    <a:pt x="86" y="42"/>
                    <a:pt x="85" y="42"/>
                  </a:cubicBezTo>
                  <a:cubicBezTo>
                    <a:pt x="87" y="39"/>
                    <a:pt x="86" y="35"/>
                    <a:pt x="84" y="32"/>
                  </a:cubicBezTo>
                  <a:cubicBezTo>
                    <a:pt x="82" y="31"/>
                    <a:pt x="81" y="29"/>
                    <a:pt x="79" y="29"/>
                  </a:cubicBezTo>
                  <a:cubicBezTo>
                    <a:pt x="78" y="29"/>
                    <a:pt x="77" y="29"/>
                    <a:pt x="76" y="29"/>
                  </a:cubicBezTo>
                  <a:cubicBezTo>
                    <a:pt x="75" y="29"/>
                    <a:pt x="74" y="29"/>
                    <a:pt x="73" y="29"/>
                  </a:cubicBezTo>
                  <a:cubicBezTo>
                    <a:pt x="70" y="29"/>
                    <a:pt x="67" y="31"/>
                    <a:pt x="64" y="31"/>
                  </a:cubicBezTo>
                  <a:cubicBezTo>
                    <a:pt x="61" y="34"/>
                    <a:pt x="56" y="34"/>
                    <a:pt x="53" y="36"/>
                  </a:cubicBezTo>
                  <a:cubicBezTo>
                    <a:pt x="48" y="36"/>
                    <a:pt x="45" y="34"/>
                    <a:pt x="41" y="35"/>
                  </a:cubicBezTo>
                  <a:cubicBezTo>
                    <a:pt x="40" y="37"/>
                    <a:pt x="42" y="41"/>
                    <a:pt x="44" y="43"/>
                  </a:cubicBezTo>
                  <a:cubicBezTo>
                    <a:pt x="42" y="45"/>
                    <a:pt x="45" y="50"/>
                    <a:pt x="43" y="52"/>
                  </a:cubicBezTo>
                  <a:cubicBezTo>
                    <a:pt x="44" y="55"/>
                    <a:pt x="44" y="58"/>
                    <a:pt x="46" y="60"/>
                  </a:cubicBezTo>
                  <a:cubicBezTo>
                    <a:pt x="49" y="63"/>
                    <a:pt x="54" y="64"/>
                    <a:pt x="56" y="68"/>
                  </a:cubicBezTo>
                  <a:cubicBezTo>
                    <a:pt x="59" y="68"/>
                    <a:pt x="59" y="70"/>
                    <a:pt x="60" y="71"/>
                  </a:cubicBezTo>
                  <a:cubicBezTo>
                    <a:pt x="61" y="72"/>
                    <a:pt x="62" y="72"/>
                    <a:pt x="62" y="72"/>
                  </a:cubicBezTo>
                  <a:cubicBezTo>
                    <a:pt x="63" y="73"/>
                    <a:pt x="65" y="75"/>
                    <a:pt x="65" y="75"/>
                  </a:cubicBezTo>
                  <a:cubicBezTo>
                    <a:pt x="65" y="78"/>
                    <a:pt x="61" y="81"/>
                    <a:pt x="58" y="80"/>
                  </a:cubicBezTo>
                  <a:cubicBezTo>
                    <a:pt x="58" y="80"/>
                    <a:pt x="58" y="79"/>
                    <a:pt x="57" y="78"/>
                  </a:cubicBezTo>
                  <a:cubicBezTo>
                    <a:pt x="56" y="78"/>
                    <a:pt x="54" y="77"/>
                    <a:pt x="52" y="76"/>
                  </a:cubicBezTo>
                  <a:cubicBezTo>
                    <a:pt x="50" y="75"/>
                    <a:pt x="48" y="73"/>
                    <a:pt x="46" y="71"/>
                  </a:cubicBezTo>
                  <a:cubicBezTo>
                    <a:pt x="46" y="71"/>
                    <a:pt x="45" y="71"/>
                    <a:pt x="45" y="71"/>
                  </a:cubicBezTo>
                  <a:cubicBezTo>
                    <a:pt x="43" y="69"/>
                    <a:pt x="40" y="68"/>
                    <a:pt x="38" y="66"/>
                  </a:cubicBezTo>
                  <a:cubicBezTo>
                    <a:pt x="35" y="65"/>
                    <a:pt x="33" y="65"/>
                    <a:pt x="33" y="67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3"/>
                    <a:pt x="35" y="74"/>
                    <a:pt x="36" y="75"/>
                  </a:cubicBezTo>
                  <a:cubicBezTo>
                    <a:pt x="36" y="76"/>
                    <a:pt x="37" y="76"/>
                    <a:pt x="37" y="77"/>
                  </a:cubicBezTo>
                  <a:cubicBezTo>
                    <a:pt x="38" y="79"/>
                    <a:pt x="40" y="81"/>
                    <a:pt x="42" y="83"/>
                  </a:cubicBezTo>
                  <a:cubicBezTo>
                    <a:pt x="43" y="85"/>
                    <a:pt x="46" y="88"/>
                    <a:pt x="46" y="90"/>
                  </a:cubicBezTo>
                  <a:cubicBezTo>
                    <a:pt x="45" y="92"/>
                    <a:pt x="43" y="92"/>
                    <a:pt x="42" y="94"/>
                  </a:cubicBezTo>
                  <a:cubicBezTo>
                    <a:pt x="40" y="94"/>
                    <a:pt x="40" y="94"/>
                    <a:pt x="38" y="94"/>
                  </a:cubicBezTo>
                  <a:cubicBezTo>
                    <a:pt x="37" y="93"/>
                    <a:pt x="36" y="92"/>
                    <a:pt x="35" y="91"/>
                  </a:cubicBezTo>
                  <a:cubicBezTo>
                    <a:pt x="35" y="90"/>
                    <a:pt x="34" y="90"/>
                    <a:pt x="33" y="90"/>
                  </a:cubicBezTo>
                  <a:cubicBezTo>
                    <a:pt x="33" y="89"/>
                    <a:pt x="33" y="88"/>
                    <a:pt x="33" y="88"/>
                  </a:cubicBezTo>
                  <a:cubicBezTo>
                    <a:pt x="32" y="87"/>
                    <a:pt x="31" y="86"/>
                    <a:pt x="30" y="85"/>
                  </a:cubicBezTo>
                  <a:cubicBezTo>
                    <a:pt x="29" y="84"/>
                    <a:pt x="29" y="83"/>
                    <a:pt x="29" y="82"/>
                  </a:cubicBezTo>
                  <a:cubicBezTo>
                    <a:pt x="28" y="81"/>
                    <a:pt x="27" y="81"/>
                    <a:pt x="27" y="80"/>
                  </a:cubicBezTo>
                  <a:cubicBezTo>
                    <a:pt x="26" y="80"/>
                    <a:pt x="27" y="79"/>
                    <a:pt x="26" y="79"/>
                  </a:cubicBezTo>
                  <a:cubicBezTo>
                    <a:pt x="25" y="77"/>
                    <a:pt x="22" y="75"/>
                    <a:pt x="22" y="72"/>
                  </a:cubicBezTo>
                  <a:cubicBezTo>
                    <a:pt x="21" y="72"/>
                    <a:pt x="20" y="71"/>
                    <a:pt x="19" y="71"/>
                  </a:cubicBezTo>
                  <a:cubicBezTo>
                    <a:pt x="19" y="67"/>
                    <a:pt x="15" y="67"/>
                    <a:pt x="15" y="63"/>
                  </a:cubicBezTo>
                  <a:cubicBezTo>
                    <a:pt x="11" y="61"/>
                    <a:pt x="9" y="55"/>
                    <a:pt x="5" y="52"/>
                  </a:cubicBezTo>
                  <a:cubicBezTo>
                    <a:pt x="5" y="52"/>
                    <a:pt x="5" y="51"/>
                    <a:pt x="5" y="51"/>
                  </a:cubicBezTo>
                  <a:cubicBezTo>
                    <a:pt x="3" y="50"/>
                    <a:pt x="2" y="47"/>
                    <a:pt x="0" y="46"/>
                  </a:cubicBezTo>
                  <a:cubicBezTo>
                    <a:pt x="1" y="42"/>
                    <a:pt x="4" y="38"/>
                    <a:pt x="8" y="37"/>
                  </a:cubicBezTo>
                  <a:cubicBezTo>
                    <a:pt x="12" y="32"/>
                    <a:pt x="18" y="29"/>
                    <a:pt x="27" y="30"/>
                  </a:cubicBezTo>
                  <a:cubicBezTo>
                    <a:pt x="29" y="30"/>
                    <a:pt x="30" y="30"/>
                    <a:pt x="32" y="31"/>
                  </a:cubicBezTo>
                  <a:cubicBezTo>
                    <a:pt x="32" y="31"/>
                    <a:pt x="33" y="30"/>
                    <a:pt x="33" y="31"/>
                  </a:cubicBezTo>
                  <a:cubicBezTo>
                    <a:pt x="35" y="31"/>
                    <a:pt x="37" y="33"/>
                    <a:pt x="38" y="31"/>
                  </a:cubicBezTo>
                  <a:cubicBezTo>
                    <a:pt x="39" y="29"/>
                    <a:pt x="35" y="26"/>
                    <a:pt x="35" y="25"/>
                  </a:cubicBezTo>
                  <a:cubicBezTo>
                    <a:pt x="35" y="22"/>
                    <a:pt x="34" y="21"/>
                    <a:pt x="33" y="20"/>
                  </a:cubicBezTo>
                  <a:cubicBezTo>
                    <a:pt x="32" y="13"/>
                    <a:pt x="36" y="6"/>
                    <a:pt x="41" y="3"/>
                  </a:cubicBezTo>
                  <a:cubicBezTo>
                    <a:pt x="42" y="3"/>
                    <a:pt x="43" y="3"/>
                    <a:pt x="44" y="2"/>
                  </a:cubicBezTo>
                  <a:cubicBezTo>
                    <a:pt x="47" y="1"/>
                    <a:pt x="51" y="0"/>
                    <a:pt x="55" y="1"/>
                  </a:cubicBezTo>
                  <a:cubicBezTo>
                    <a:pt x="56" y="1"/>
                    <a:pt x="60" y="3"/>
                    <a:pt x="60" y="4"/>
                  </a:cubicBezTo>
                  <a:cubicBezTo>
                    <a:pt x="60" y="5"/>
                    <a:pt x="59" y="7"/>
                    <a:pt x="58" y="8"/>
                  </a:cubicBezTo>
                  <a:cubicBezTo>
                    <a:pt x="56" y="10"/>
                    <a:pt x="51" y="9"/>
                    <a:pt x="48" y="9"/>
                  </a:cubicBezTo>
                  <a:cubicBezTo>
                    <a:pt x="46" y="9"/>
                    <a:pt x="43" y="12"/>
                    <a:pt x="43" y="13"/>
                  </a:cubicBezTo>
                  <a:cubicBezTo>
                    <a:pt x="43" y="14"/>
                    <a:pt x="43" y="16"/>
                    <a:pt x="43" y="18"/>
                  </a:cubicBezTo>
                  <a:cubicBezTo>
                    <a:pt x="43" y="22"/>
                    <a:pt x="44" y="22"/>
                    <a:pt x="46" y="24"/>
                  </a:cubicBezTo>
                  <a:cubicBezTo>
                    <a:pt x="48" y="25"/>
                    <a:pt x="48" y="26"/>
                    <a:pt x="51" y="25"/>
                  </a:cubicBezTo>
                  <a:cubicBezTo>
                    <a:pt x="52" y="25"/>
                    <a:pt x="54" y="25"/>
                    <a:pt x="55" y="25"/>
                  </a:cubicBezTo>
                  <a:cubicBezTo>
                    <a:pt x="56" y="25"/>
                    <a:pt x="56" y="24"/>
                    <a:pt x="57" y="24"/>
                  </a:cubicBezTo>
                  <a:cubicBezTo>
                    <a:pt x="61" y="23"/>
                    <a:pt x="66" y="22"/>
                    <a:pt x="70" y="21"/>
                  </a:cubicBezTo>
                  <a:cubicBezTo>
                    <a:pt x="70" y="21"/>
                    <a:pt x="71" y="21"/>
                    <a:pt x="72" y="20"/>
                  </a:cubicBezTo>
                  <a:cubicBezTo>
                    <a:pt x="72" y="20"/>
                    <a:pt x="73" y="20"/>
                    <a:pt x="74" y="20"/>
                  </a:cubicBezTo>
                  <a:cubicBezTo>
                    <a:pt x="75" y="20"/>
                    <a:pt x="76" y="19"/>
                    <a:pt x="76" y="19"/>
                  </a:cubicBezTo>
                  <a:cubicBezTo>
                    <a:pt x="78" y="19"/>
                    <a:pt x="79" y="20"/>
                    <a:pt x="81" y="21"/>
                  </a:cubicBezTo>
                  <a:cubicBezTo>
                    <a:pt x="84" y="21"/>
                    <a:pt x="86" y="21"/>
                    <a:pt x="88" y="22"/>
                  </a:cubicBezTo>
                  <a:cubicBezTo>
                    <a:pt x="88" y="23"/>
                    <a:pt x="91" y="26"/>
                    <a:pt x="91" y="26"/>
                  </a:cubicBezTo>
                  <a:cubicBezTo>
                    <a:pt x="91" y="27"/>
                    <a:pt x="91" y="28"/>
                    <a:pt x="92" y="28"/>
                  </a:cubicBezTo>
                  <a:cubicBezTo>
                    <a:pt x="92" y="29"/>
                    <a:pt x="94" y="30"/>
                    <a:pt x="94" y="30"/>
                  </a:cubicBezTo>
                  <a:cubicBezTo>
                    <a:pt x="95" y="31"/>
                    <a:pt x="95" y="33"/>
                    <a:pt x="96" y="35"/>
                  </a:cubicBezTo>
                  <a:cubicBezTo>
                    <a:pt x="96" y="35"/>
                    <a:pt x="95" y="36"/>
                    <a:pt x="95" y="37"/>
                  </a:cubicBezTo>
                  <a:cubicBezTo>
                    <a:pt x="95" y="37"/>
                    <a:pt x="96" y="38"/>
                    <a:pt x="96" y="39"/>
                  </a:cubicBezTo>
                  <a:cubicBezTo>
                    <a:pt x="96" y="40"/>
                    <a:pt x="95" y="41"/>
                    <a:pt x="95" y="43"/>
                  </a:cubicBezTo>
                  <a:cubicBezTo>
                    <a:pt x="95" y="43"/>
                    <a:pt x="95" y="44"/>
                    <a:pt x="95" y="45"/>
                  </a:cubicBezTo>
                  <a:cubicBezTo>
                    <a:pt x="95" y="45"/>
                    <a:pt x="94" y="46"/>
                    <a:pt x="94" y="46"/>
                  </a:cubicBezTo>
                  <a:cubicBezTo>
                    <a:pt x="93" y="49"/>
                    <a:pt x="93" y="51"/>
                    <a:pt x="91" y="53"/>
                  </a:cubicBezTo>
                  <a:close/>
                  <a:moveTo>
                    <a:pt x="22" y="57"/>
                  </a:moveTo>
                  <a:cubicBezTo>
                    <a:pt x="23" y="58"/>
                    <a:pt x="25" y="59"/>
                    <a:pt x="26" y="59"/>
                  </a:cubicBezTo>
                  <a:cubicBezTo>
                    <a:pt x="27" y="59"/>
                    <a:pt x="30" y="56"/>
                    <a:pt x="31" y="55"/>
                  </a:cubicBezTo>
                  <a:cubicBezTo>
                    <a:pt x="32" y="53"/>
                    <a:pt x="32" y="51"/>
                    <a:pt x="33" y="51"/>
                  </a:cubicBezTo>
                  <a:cubicBezTo>
                    <a:pt x="33" y="49"/>
                    <a:pt x="33" y="48"/>
                    <a:pt x="34" y="47"/>
                  </a:cubicBezTo>
                  <a:cubicBezTo>
                    <a:pt x="33" y="45"/>
                    <a:pt x="32" y="45"/>
                    <a:pt x="32" y="43"/>
                  </a:cubicBezTo>
                  <a:cubicBezTo>
                    <a:pt x="30" y="42"/>
                    <a:pt x="29" y="40"/>
                    <a:pt x="27" y="39"/>
                  </a:cubicBezTo>
                  <a:cubicBezTo>
                    <a:pt x="22" y="36"/>
                    <a:pt x="18" y="39"/>
                    <a:pt x="15" y="41"/>
                  </a:cubicBezTo>
                  <a:cubicBezTo>
                    <a:pt x="14" y="43"/>
                    <a:pt x="14" y="46"/>
                    <a:pt x="15" y="48"/>
                  </a:cubicBezTo>
                  <a:cubicBezTo>
                    <a:pt x="15" y="48"/>
                    <a:pt x="16" y="48"/>
                    <a:pt x="17" y="49"/>
                  </a:cubicBezTo>
                  <a:cubicBezTo>
                    <a:pt x="17" y="50"/>
                    <a:pt x="16" y="50"/>
                    <a:pt x="16" y="51"/>
                  </a:cubicBezTo>
                  <a:cubicBezTo>
                    <a:pt x="18" y="53"/>
                    <a:pt x="21" y="54"/>
                    <a:pt x="2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24">
              <a:extLst>
                <a:ext uri="{FF2B5EF4-FFF2-40B4-BE49-F238E27FC236}">
                  <a16:creationId xmlns:a16="http://schemas.microsoft.com/office/drawing/2014/main" xmlns="" id="{3833FD0C-00DB-4DC6-B73D-A2C71A3EB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7" y="2189"/>
              <a:ext cx="43" cy="98"/>
            </a:xfrm>
            <a:custGeom>
              <a:avLst/>
              <a:gdLst>
                <a:gd name="T0" fmla="*/ 18 w 21"/>
                <a:gd name="T1" fmla="*/ 1 h 47"/>
                <a:gd name="T2" fmla="*/ 19 w 21"/>
                <a:gd name="T3" fmla="*/ 8 h 47"/>
                <a:gd name="T4" fmla="*/ 19 w 21"/>
                <a:gd name="T5" fmla="*/ 14 h 47"/>
                <a:gd name="T6" fmla="*/ 19 w 21"/>
                <a:gd name="T7" fmla="*/ 35 h 47"/>
                <a:gd name="T8" fmla="*/ 17 w 21"/>
                <a:gd name="T9" fmla="*/ 39 h 47"/>
                <a:gd name="T10" fmla="*/ 18 w 21"/>
                <a:gd name="T11" fmla="*/ 41 h 47"/>
                <a:gd name="T12" fmla="*/ 10 w 21"/>
                <a:gd name="T13" fmla="*/ 42 h 47"/>
                <a:gd name="T14" fmla="*/ 11 w 21"/>
                <a:gd name="T15" fmla="*/ 36 h 47"/>
                <a:gd name="T16" fmla="*/ 11 w 21"/>
                <a:gd name="T17" fmla="*/ 30 h 47"/>
                <a:gd name="T18" fmla="*/ 12 w 21"/>
                <a:gd name="T19" fmla="*/ 28 h 47"/>
                <a:gd name="T20" fmla="*/ 11 w 21"/>
                <a:gd name="T21" fmla="*/ 26 h 47"/>
                <a:gd name="T22" fmla="*/ 12 w 21"/>
                <a:gd name="T23" fmla="*/ 23 h 47"/>
                <a:gd name="T24" fmla="*/ 12 w 21"/>
                <a:gd name="T25" fmla="*/ 8 h 47"/>
                <a:gd name="T26" fmla="*/ 0 w 21"/>
                <a:gd name="T27" fmla="*/ 10 h 47"/>
                <a:gd name="T28" fmla="*/ 5 w 21"/>
                <a:gd name="T29" fmla="*/ 6 h 47"/>
                <a:gd name="T30" fmla="*/ 11 w 21"/>
                <a:gd name="T31" fmla="*/ 4 h 47"/>
                <a:gd name="T32" fmla="*/ 18 w 21"/>
                <a:gd name="T33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47">
                  <a:moveTo>
                    <a:pt x="18" y="1"/>
                  </a:moveTo>
                  <a:cubicBezTo>
                    <a:pt x="19" y="3"/>
                    <a:pt x="21" y="6"/>
                    <a:pt x="19" y="8"/>
                  </a:cubicBezTo>
                  <a:cubicBezTo>
                    <a:pt x="20" y="10"/>
                    <a:pt x="19" y="12"/>
                    <a:pt x="19" y="14"/>
                  </a:cubicBezTo>
                  <a:cubicBezTo>
                    <a:pt x="18" y="21"/>
                    <a:pt x="20" y="29"/>
                    <a:pt x="19" y="35"/>
                  </a:cubicBezTo>
                  <a:cubicBezTo>
                    <a:pt x="18" y="36"/>
                    <a:pt x="17" y="37"/>
                    <a:pt x="17" y="39"/>
                  </a:cubicBezTo>
                  <a:cubicBezTo>
                    <a:pt x="17" y="39"/>
                    <a:pt x="18" y="40"/>
                    <a:pt x="18" y="41"/>
                  </a:cubicBezTo>
                  <a:cubicBezTo>
                    <a:pt x="17" y="44"/>
                    <a:pt x="11" y="47"/>
                    <a:pt x="10" y="42"/>
                  </a:cubicBezTo>
                  <a:cubicBezTo>
                    <a:pt x="10" y="40"/>
                    <a:pt x="11" y="38"/>
                    <a:pt x="11" y="36"/>
                  </a:cubicBezTo>
                  <a:cubicBezTo>
                    <a:pt x="11" y="34"/>
                    <a:pt x="11" y="32"/>
                    <a:pt x="11" y="30"/>
                  </a:cubicBezTo>
                  <a:cubicBezTo>
                    <a:pt x="11" y="29"/>
                    <a:pt x="11" y="29"/>
                    <a:pt x="12" y="28"/>
                  </a:cubicBezTo>
                  <a:cubicBezTo>
                    <a:pt x="12" y="27"/>
                    <a:pt x="11" y="27"/>
                    <a:pt x="11" y="26"/>
                  </a:cubicBezTo>
                  <a:cubicBezTo>
                    <a:pt x="11" y="25"/>
                    <a:pt x="12" y="24"/>
                    <a:pt x="12" y="23"/>
                  </a:cubicBezTo>
                  <a:cubicBezTo>
                    <a:pt x="13" y="18"/>
                    <a:pt x="12" y="12"/>
                    <a:pt x="12" y="8"/>
                  </a:cubicBezTo>
                  <a:cubicBezTo>
                    <a:pt x="7" y="7"/>
                    <a:pt x="5" y="11"/>
                    <a:pt x="0" y="10"/>
                  </a:cubicBezTo>
                  <a:cubicBezTo>
                    <a:pt x="1" y="8"/>
                    <a:pt x="5" y="8"/>
                    <a:pt x="5" y="6"/>
                  </a:cubicBezTo>
                  <a:cubicBezTo>
                    <a:pt x="8" y="6"/>
                    <a:pt x="8" y="4"/>
                    <a:pt x="11" y="4"/>
                  </a:cubicBezTo>
                  <a:cubicBezTo>
                    <a:pt x="12" y="2"/>
                    <a:pt x="14" y="0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25">
              <a:extLst>
                <a:ext uri="{FF2B5EF4-FFF2-40B4-BE49-F238E27FC236}">
                  <a16:creationId xmlns:a16="http://schemas.microsoft.com/office/drawing/2014/main" xmlns="" id="{425C43DB-2480-42BA-921E-8882BF861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9" y="2208"/>
              <a:ext cx="58" cy="85"/>
            </a:xfrm>
            <a:custGeom>
              <a:avLst/>
              <a:gdLst>
                <a:gd name="T0" fmla="*/ 27 w 28"/>
                <a:gd name="T1" fmla="*/ 4 h 41"/>
                <a:gd name="T2" fmla="*/ 25 w 28"/>
                <a:gd name="T3" fmla="*/ 11 h 41"/>
                <a:gd name="T4" fmla="*/ 21 w 28"/>
                <a:gd name="T5" fmla="*/ 17 h 41"/>
                <a:gd name="T6" fmla="*/ 15 w 28"/>
                <a:gd name="T7" fmla="*/ 34 h 41"/>
                <a:gd name="T8" fmla="*/ 18 w 28"/>
                <a:gd name="T9" fmla="*/ 40 h 41"/>
                <a:gd name="T10" fmla="*/ 16 w 28"/>
                <a:gd name="T11" fmla="*/ 39 h 41"/>
                <a:gd name="T12" fmla="*/ 11 w 28"/>
                <a:gd name="T13" fmla="*/ 37 h 41"/>
                <a:gd name="T14" fmla="*/ 7 w 28"/>
                <a:gd name="T15" fmla="*/ 37 h 41"/>
                <a:gd name="T16" fmla="*/ 0 w 28"/>
                <a:gd name="T17" fmla="*/ 31 h 41"/>
                <a:gd name="T18" fmla="*/ 5 w 28"/>
                <a:gd name="T19" fmla="*/ 30 h 41"/>
                <a:gd name="T20" fmla="*/ 9 w 28"/>
                <a:gd name="T21" fmla="*/ 27 h 41"/>
                <a:gd name="T22" fmla="*/ 9 w 28"/>
                <a:gd name="T23" fmla="*/ 24 h 41"/>
                <a:gd name="T24" fmla="*/ 11 w 28"/>
                <a:gd name="T25" fmla="*/ 22 h 41"/>
                <a:gd name="T26" fmla="*/ 14 w 28"/>
                <a:gd name="T27" fmla="*/ 16 h 41"/>
                <a:gd name="T28" fmla="*/ 18 w 28"/>
                <a:gd name="T29" fmla="*/ 7 h 41"/>
                <a:gd name="T30" fmla="*/ 17 w 28"/>
                <a:gd name="T31" fmla="*/ 2 h 41"/>
                <a:gd name="T32" fmla="*/ 27 w 28"/>
                <a:gd name="T33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41">
                  <a:moveTo>
                    <a:pt x="27" y="4"/>
                  </a:moveTo>
                  <a:cubicBezTo>
                    <a:pt x="28" y="7"/>
                    <a:pt x="26" y="9"/>
                    <a:pt x="25" y="11"/>
                  </a:cubicBezTo>
                  <a:cubicBezTo>
                    <a:pt x="24" y="14"/>
                    <a:pt x="23" y="16"/>
                    <a:pt x="21" y="17"/>
                  </a:cubicBezTo>
                  <a:cubicBezTo>
                    <a:pt x="21" y="23"/>
                    <a:pt x="14" y="27"/>
                    <a:pt x="15" y="34"/>
                  </a:cubicBezTo>
                  <a:cubicBezTo>
                    <a:pt x="16" y="37"/>
                    <a:pt x="19" y="37"/>
                    <a:pt x="18" y="40"/>
                  </a:cubicBezTo>
                  <a:cubicBezTo>
                    <a:pt x="17" y="41"/>
                    <a:pt x="17" y="39"/>
                    <a:pt x="16" y="39"/>
                  </a:cubicBezTo>
                  <a:cubicBezTo>
                    <a:pt x="14" y="39"/>
                    <a:pt x="12" y="38"/>
                    <a:pt x="11" y="37"/>
                  </a:cubicBezTo>
                  <a:cubicBezTo>
                    <a:pt x="10" y="37"/>
                    <a:pt x="8" y="37"/>
                    <a:pt x="7" y="37"/>
                  </a:cubicBezTo>
                  <a:cubicBezTo>
                    <a:pt x="5" y="36"/>
                    <a:pt x="2" y="33"/>
                    <a:pt x="0" y="31"/>
                  </a:cubicBezTo>
                  <a:cubicBezTo>
                    <a:pt x="0" y="29"/>
                    <a:pt x="3" y="30"/>
                    <a:pt x="5" y="30"/>
                  </a:cubicBezTo>
                  <a:cubicBezTo>
                    <a:pt x="7" y="30"/>
                    <a:pt x="8" y="28"/>
                    <a:pt x="9" y="27"/>
                  </a:cubicBezTo>
                  <a:cubicBezTo>
                    <a:pt x="9" y="26"/>
                    <a:pt x="9" y="25"/>
                    <a:pt x="9" y="24"/>
                  </a:cubicBezTo>
                  <a:cubicBezTo>
                    <a:pt x="10" y="23"/>
                    <a:pt x="10" y="23"/>
                    <a:pt x="11" y="22"/>
                  </a:cubicBezTo>
                  <a:cubicBezTo>
                    <a:pt x="11" y="19"/>
                    <a:pt x="12" y="17"/>
                    <a:pt x="14" y="16"/>
                  </a:cubicBezTo>
                  <a:cubicBezTo>
                    <a:pt x="15" y="12"/>
                    <a:pt x="17" y="10"/>
                    <a:pt x="18" y="7"/>
                  </a:cubicBezTo>
                  <a:cubicBezTo>
                    <a:pt x="18" y="6"/>
                    <a:pt x="17" y="4"/>
                    <a:pt x="17" y="2"/>
                  </a:cubicBezTo>
                  <a:cubicBezTo>
                    <a:pt x="19" y="0"/>
                    <a:pt x="25" y="2"/>
                    <a:pt x="2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26">
              <a:extLst>
                <a:ext uri="{FF2B5EF4-FFF2-40B4-BE49-F238E27FC236}">
                  <a16:creationId xmlns:a16="http://schemas.microsoft.com/office/drawing/2014/main" xmlns="" id="{AAE93FF9-72B7-4F0A-9EBF-E5317AC1D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2" y="2210"/>
              <a:ext cx="25" cy="17"/>
            </a:xfrm>
            <a:custGeom>
              <a:avLst/>
              <a:gdLst>
                <a:gd name="T0" fmla="*/ 11 w 12"/>
                <a:gd name="T1" fmla="*/ 1 h 8"/>
                <a:gd name="T2" fmla="*/ 6 w 12"/>
                <a:gd name="T3" fmla="*/ 5 h 8"/>
                <a:gd name="T4" fmla="*/ 0 w 12"/>
                <a:gd name="T5" fmla="*/ 8 h 8"/>
                <a:gd name="T6" fmla="*/ 7 w 12"/>
                <a:gd name="T7" fmla="*/ 3 h 8"/>
                <a:gd name="T8" fmla="*/ 11 w 12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11" y="1"/>
                  </a:moveTo>
                  <a:cubicBezTo>
                    <a:pt x="12" y="4"/>
                    <a:pt x="8" y="4"/>
                    <a:pt x="6" y="5"/>
                  </a:cubicBezTo>
                  <a:cubicBezTo>
                    <a:pt x="4" y="6"/>
                    <a:pt x="3" y="8"/>
                    <a:pt x="0" y="8"/>
                  </a:cubicBezTo>
                  <a:cubicBezTo>
                    <a:pt x="2" y="5"/>
                    <a:pt x="4" y="3"/>
                    <a:pt x="7" y="3"/>
                  </a:cubicBezTo>
                  <a:cubicBezTo>
                    <a:pt x="8" y="2"/>
                    <a:pt x="9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27">
              <a:extLst>
                <a:ext uri="{FF2B5EF4-FFF2-40B4-BE49-F238E27FC236}">
                  <a16:creationId xmlns:a16="http://schemas.microsoft.com/office/drawing/2014/main" xmlns="" id="{8B7DDA32-5632-4CCB-B64B-9FC2CF0960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31" y="2241"/>
              <a:ext cx="83" cy="86"/>
            </a:xfrm>
            <a:custGeom>
              <a:avLst/>
              <a:gdLst>
                <a:gd name="T0" fmla="*/ 12 w 40"/>
                <a:gd name="T1" fmla="*/ 39 h 41"/>
                <a:gd name="T2" fmla="*/ 17 w 40"/>
                <a:gd name="T3" fmla="*/ 37 h 41"/>
                <a:gd name="T4" fmla="*/ 19 w 40"/>
                <a:gd name="T5" fmla="*/ 37 h 41"/>
                <a:gd name="T6" fmla="*/ 28 w 40"/>
                <a:gd name="T7" fmla="*/ 34 h 41"/>
                <a:gd name="T8" fmla="*/ 31 w 40"/>
                <a:gd name="T9" fmla="*/ 23 h 41"/>
                <a:gd name="T10" fmla="*/ 21 w 40"/>
                <a:gd name="T11" fmla="*/ 24 h 41"/>
                <a:gd name="T12" fmla="*/ 14 w 40"/>
                <a:gd name="T13" fmla="*/ 25 h 41"/>
                <a:gd name="T14" fmla="*/ 11 w 40"/>
                <a:gd name="T15" fmla="*/ 24 h 41"/>
                <a:gd name="T16" fmla="*/ 0 w 40"/>
                <a:gd name="T17" fmla="*/ 14 h 41"/>
                <a:gd name="T18" fmla="*/ 2 w 40"/>
                <a:gd name="T19" fmla="*/ 7 h 41"/>
                <a:gd name="T20" fmla="*/ 7 w 40"/>
                <a:gd name="T21" fmla="*/ 3 h 41"/>
                <a:gd name="T22" fmla="*/ 13 w 40"/>
                <a:gd name="T23" fmla="*/ 2 h 41"/>
                <a:gd name="T24" fmla="*/ 15 w 40"/>
                <a:gd name="T25" fmla="*/ 1 h 41"/>
                <a:gd name="T26" fmla="*/ 28 w 40"/>
                <a:gd name="T27" fmla="*/ 1 h 41"/>
                <a:gd name="T28" fmla="*/ 33 w 40"/>
                <a:gd name="T29" fmla="*/ 3 h 41"/>
                <a:gd name="T30" fmla="*/ 35 w 40"/>
                <a:gd name="T31" fmla="*/ 4 h 41"/>
                <a:gd name="T32" fmla="*/ 38 w 40"/>
                <a:gd name="T33" fmla="*/ 11 h 41"/>
                <a:gd name="T34" fmla="*/ 40 w 40"/>
                <a:gd name="T35" fmla="*/ 13 h 41"/>
                <a:gd name="T36" fmla="*/ 40 w 40"/>
                <a:gd name="T37" fmla="*/ 24 h 41"/>
                <a:gd name="T38" fmla="*/ 38 w 40"/>
                <a:gd name="T39" fmla="*/ 31 h 41"/>
                <a:gd name="T40" fmla="*/ 29 w 40"/>
                <a:gd name="T41" fmla="*/ 38 h 41"/>
                <a:gd name="T42" fmla="*/ 27 w 40"/>
                <a:gd name="T43" fmla="*/ 38 h 41"/>
                <a:gd name="T44" fmla="*/ 25 w 40"/>
                <a:gd name="T45" fmla="*/ 40 h 41"/>
                <a:gd name="T46" fmla="*/ 20 w 40"/>
                <a:gd name="T47" fmla="*/ 40 h 41"/>
                <a:gd name="T48" fmla="*/ 17 w 40"/>
                <a:gd name="T49" fmla="*/ 41 h 41"/>
                <a:gd name="T50" fmla="*/ 15 w 40"/>
                <a:gd name="T51" fmla="*/ 40 h 41"/>
                <a:gd name="T52" fmla="*/ 12 w 40"/>
                <a:gd name="T53" fmla="*/ 39 h 41"/>
                <a:gd name="T54" fmla="*/ 28 w 40"/>
                <a:gd name="T55" fmla="*/ 6 h 41"/>
                <a:gd name="T56" fmla="*/ 23 w 40"/>
                <a:gd name="T57" fmla="*/ 4 h 41"/>
                <a:gd name="T58" fmla="*/ 13 w 40"/>
                <a:gd name="T59" fmla="*/ 6 h 41"/>
                <a:gd name="T60" fmla="*/ 8 w 40"/>
                <a:gd name="T61" fmla="*/ 14 h 41"/>
                <a:gd name="T62" fmla="*/ 9 w 40"/>
                <a:gd name="T63" fmla="*/ 17 h 41"/>
                <a:gd name="T64" fmla="*/ 14 w 40"/>
                <a:gd name="T65" fmla="*/ 21 h 41"/>
                <a:gd name="T66" fmla="*/ 21 w 40"/>
                <a:gd name="T67" fmla="*/ 21 h 41"/>
                <a:gd name="T68" fmla="*/ 28 w 40"/>
                <a:gd name="T69" fmla="*/ 19 h 41"/>
                <a:gd name="T70" fmla="*/ 28 w 40"/>
                <a:gd name="T7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" h="41">
                  <a:moveTo>
                    <a:pt x="12" y="39"/>
                  </a:moveTo>
                  <a:cubicBezTo>
                    <a:pt x="12" y="36"/>
                    <a:pt x="15" y="38"/>
                    <a:pt x="17" y="37"/>
                  </a:cubicBezTo>
                  <a:cubicBezTo>
                    <a:pt x="17" y="37"/>
                    <a:pt x="18" y="37"/>
                    <a:pt x="19" y="37"/>
                  </a:cubicBezTo>
                  <a:cubicBezTo>
                    <a:pt x="22" y="36"/>
                    <a:pt x="26" y="36"/>
                    <a:pt x="28" y="34"/>
                  </a:cubicBezTo>
                  <a:cubicBezTo>
                    <a:pt x="29" y="31"/>
                    <a:pt x="33" y="28"/>
                    <a:pt x="31" y="23"/>
                  </a:cubicBezTo>
                  <a:cubicBezTo>
                    <a:pt x="28" y="21"/>
                    <a:pt x="24" y="24"/>
                    <a:pt x="21" y="24"/>
                  </a:cubicBezTo>
                  <a:cubicBezTo>
                    <a:pt x="18" y="25"/>
                    <a:pt x="16" y="24"/>
                    <a:pt x="14" y="25"/>
                  </a:cubicBezTo>
                  <a:cubicBezTo>
                    <a:pt x="13" y="25"/>
                    <a:pt x="12" y="24"/>
                    <a:pt x="11" y="24"/>
                  </a:cubicBezTo>
                  <a:cubicBezTo>
                    <a:pt x="7" y="26"/>
                    <a:pt x="0" y="20"/>
                    <a:pt x="0" y="14"/>
                  </a:cubicBezTo>
                  <a:cubicBezTo>
                    <a:pt x="0" y="12"/>
                    <a:pt x="1" y="9"/>
                    <a:pt x="2" y="7"/>
                  </a:cubicBezTo>
                  <a:cubicBezTo>
                    <a:pt x="4" y="6"/>
                    <a:pt x="6" y="5"/>
                    <a:pt x="7" y="3"/>
                  </a:cubicBezTo>
                  <a:cubicBezTo>
                    <a:pt x="9" y="2"/>
                    <a:pt x="11" y="2"/>
                    <a:pt x="13" y="2"/>
                  </a:cubicBezTo>
                  <a:cubicBezTo>
                    <a:pt x="14" y="2"/>
                    <a:pt x="14" y="1"/>
                    <a:pt x="15" y="1"/>
                  </a:cubicBezTo>
                  <a:cubicBezTo>
                    <a:pt x="19" y="0"/>
                    <a:pt x="24" y="0"/>
                    <a:pt x="28" y="1"/>
                  </a:cubicBezTo>
                  <a:cubicBezTo>
                    <a:pt x="31" y="1"/>
                    <a:pt x="31" y="1"/>
                    <a:pt x="33" y="3"/>
                  </a:cubicBezTo>
                  <a:cubicBezTo>
                    <a:pt x="33" y="4"/>
                    <a:pt x="35" y="4"/>
                    <a:pt x="35" y="4"/>
                  </a:cubicBezTo>
                  <a:cubicBezTo>
                    <a:pt x="36" y="6"/>
                    <a:pt x="38" y="9"/>
                    <a:pt x="38" y="11"/>
                  </a:cubicBezTo>
                  <a:cubicBezTo>
                    <a:pt x="39" y="12"/>
                    <a:pt x="40" y="13"/>
                    <a:pt x="40" y="13"/>
                  </a:cubicBezTo>
                  <a:cubicBezTo>
                    <a:pt x="40" y="15"/>
                    <a:pt x="40" y="20"/>
                    <a:pt x="40" y="24"/>
                  </a:cubicBezTo>
                  <a:cubicBezTo>
                    <a:pt x="40" y="27"/>
                    <a:pt x="38" y="29"/>
                    <a:pt x="38" y="31"/>
                  </a:cubicBezTo>
                  <a:cubicBezTo>
                    <a:pt x="35" y="33"/>
                    <a:pt x="33" y="37"/>
                    <a:pt x="29" y="38"/>
                  </a:cubicBezTo>
                  <a:cubicBezTo>
                    <a:pt x="28" y="38"/>
                    <a:pt x="28" y="38"/>
                    <a:pt x="27" y="38"/>
                  </a:cubicBezTo>
                  <a:cubicBezTo>
                    <a:pt x="26" y="39"/>
                    <a:pt x="26" y="39"/>
                    <a:pt x="25" y="40"/>
                  </a:cubicBezTo>
                  <a:cubicBezTo>
                    <a:pt x="23" y="40"/>
                    <a:pt x="22" y="39"/>
                    <a:pt x="20" y="40"/>
                  </a:cubicBezTo>
                  <a:cubicBezTo>
                    <a:pt x="19" y="40"/>
                    <a:pt x="18" y="41"/>
                    <a:pt x="17" y="41"/>
                  </a:cubicBezTo>
                  <a:cubicBezTo>
                    <a:pt x="16" y="41"/>
                    <a:pt x="16" y="40"/>
                    <a:pt x="15" y="40"/>
                  </a:cubicBezTo>
                  <a:cubicBezTo>
                    <a:pt x="14" y="39"/>
                    <a:pt x="13" y="40"/>
                    <a:pt x="12" y="39"/>
                  </a:cubicBezTo>
                  <a:close/>
                  <a:moveTo>
                    <a:pt x="28" y="6"/>
                  </a:moveTo>
                  <a:cubicBezTo>
                    <a:pt x="26" y="7"/>
                    <a:pt x="25" y="4"/>
                    <a:pt x="23" y="4"/>
                  </a:cubicBezTo>
                  <a:cubicBezTo>
                    <a:pt x="20" y="3"/>
                    <a:pt x="15" y="4"/>
                    <a:pt x="13" y="6"/>
                  </a:cubicBezTo>
                  <a:cubicBezTo>
                    <a:pt x="11" y="7"/>
                    <a:pt x="8" y="11"/>
                    <a:pt x="8" y="14"/>
                  </a:cubicBezTo>
                  <a:cubicBezTo>
                    <a:pt x="9" y="15"/>
                    <a:pt x="10" y="16"/>
                    <a:pt x="9" y="17"/>
                  </a:cubicBezTo>
                  <a:cubicBezTo>
                    <a:pt x="11" y="18"/>
                    <a:pt x="12" y="21"/>
                    <a:pt x="14" y="21"/>
                  </a:cubicBezTo>
                  <a:cubicBezTo>
                    <a:pt x="16" y="21"/>
                    <a:pt x="19" y="21"/>
                    <a:pt x="21" y="21"/>
                  </a:cubicBezTo>
                  <a:cubicBezTo>
                    <a:pt x="24" y="21"/>
                    <a:pt x="26" y="19"/>
                    <a:pt x="28" y="19"/>
                  </a:cubicBezTo>
                  <a:cubicBezTo>
                    <a:pt x="29" y="15"/>
                    <a:pt x="31" y="10"/>
                    <a:pt x="2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28">
              <a:extLst>
                <a:ext uri="{FF2B5EF4-FFF2-40B4-BE49-F238E27FC236}">
                  <a16:creationId xmlns:a16="http://schemas.microsoft.com/office/drawing/2014/main" xmlns="" id="{6E68AE68-C2EE-4524-8F7A-0B90581330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93" y="2241"/>
              <a:ext cx="86" cy="86"/>
            </a:xfrm>
            <a:custGeom>
              <a:avLst/>
              <a:gdLst>
                <a:gd name="T0" fmla="*/ 8 w 41"/>
                <a:gd name="T1" fmla="*/ 14 h 41"/>
                <a:gd name="T2" fmla="*/ 9 w 41"/>
                <a:gd name="T3" fmla="*/ 12 h 41"/>
                <a:gd name="T4" fmla="*/ 7 w 41"/>
                <a:gd name="T5" fmla="*/ 11 h 41"/>
                <a:gd name="T6" fmla="*/ 8 w 41"/>
                <a:gd name="T7" fmla="*/ 4 h 41"/>
                <a:gd name="T8" fmla="*/ 12 w 41"/>
                <a:gd name="T9" fmla="*/ 2 h 41"/>
                <a:gd name="T10" fmla="*/ 18 w 41"/>
                <a:gd name="T11" fmla="*/ 1 h 41"/>
                <a:gd name="T12" fmla="*/ 37 w 41"/>
                <a:gd name="T13" fmla="*/ 5 h 41"/>
                <a:gd name="T14" fmla="*/ 41 w 41"/>
                <a:gd name="T15" fmla="*/ 11 h 41"/>
                <a:gd name="T16" fmla="*/ 39 w 41"/>
                <a:gd name="T17" fmla="*/ 16 h 41"/>
                <a:gd name="T18" fmla="*/ 37 w 41"/>
                <a:gd name="T19" fmla="*/ 17 h 41"/>
                <a:gd name="T20" fmla="*/ 36 w 41"/>
                <a:gd name="T21" fmla="*/ 19 h 41"/>
                <a:gd name="T22" fmla="*/ 34 w 41"/>
                <a:gd name="T23" fmla="*/ 23 h 41"/>
                <a:gd name="T24" fmla="*/ 36 w 41"/>
                <a:gd name="T25" fmla="*/ 25 h 41"/>
                <a:gd name="T26" fmla="*/ 39 w 41"/>
                <a:gd name="T27" fmla="*/ 30 h 41"/>
                <a:gd name="T28" fmla="*/ 34 w 41"/>
                <a:gd name="T29" fmla="*/ 39 h 41"/>
                <a:gd name="T30" fmla="*/ 29 w 41"/>
                <a:gd name="T31" fmla="*/ 41 h 41"/>
                <a:gd name="T32" fmla="*/ 26 w 41"/>
                <a:gd name="T33" fmla="*/ 40 h 41"/>
                <a:gd name="T34" fmla="*/ 22 w 41"/>
                <a:gd name="T35" fmla="*/ 41 h 41"/>
                <a:gd name="T36" fmla="*/ 14 w 41"/>
                <a:gd name="T37" fmla="*/ 39 h 41"/>
                <a:gd name="T38" fmla="*/ 12 w 41"/>
                <a:gd name="T39" fmla="*/ 39 h 41"/>
                <a:gd name="T40" fmla="*/ 8 w 41"/>
                <a:gd name="T41" fmla="*/ 36 h 41"/>
                <a:gd name="T42" fmla="*/ 4 w 41"/>
                <a:gd name="T43" fmla="*/ 35 h 41"/>
                <a:gd name="T44" fmla="*/ 1 w 41"/>
                <a:gd name="T45" fmla="*/ 26 h 41"/>
                <a:gd name="T46" fmla="*/ 8 w 41"/>
                <a:gd name="T47" fmla="*/ 14 h 41"/>
                <a:gd name="T48" fmla="*/ 29 w 41"/>
                <a:gd name="T49" fmla="*/ 5 h 41"/>
                <a:gd name="T50" fmla="*/ 25 w 41"/>
                <a:gd name="T51" fmla="*/ 4 h 41"/>
                <a:gd name="T52" fmla="*/ 23 w 41"/>
                <a:gd name="T53" fmla="*/ 3 h 41"/>
                <a:gd name="T54" fmla="*/ 15 w 41"/>
                <a:gd name="T55" fmla="*/ 8 h 41"/>
                <a:gd name="T56" fmla="*/ 15 w 41"/>
                <a:gd name="T57" fmla="*/ 13 h 41"/>
                <a:gd name="T58" fmla="*/ 22 w 41"/>
                <a:gd name="T59" fmla="*/ 17 h 41"/>
                <a:gd name="T60" fmla="*/ 27 w 41"/>
                <a:gd name="T61" fmla="*/ 18 h 41"/>
                <a:gd name="T62" fmla="*/ 30 w 41"/>
                <a:gd name="T63" fmla="*/ 15 h 41"/>
                <a:gd name="T64" fmla="*/ 32 w 41"/>
                <a:gd name="T65" fmla="*/ 8 h 41"/>
                <a:gd name="T66" fmla="*/ 29 w 41"/>
                <a:gd name="T67" fmla="*/ 5 h 41"/>
                <a:gd name="T68" fmla="*/ 31 w 41"/>
                <a:gd name="T69" fmla="*/ 29 h 41"/>
                <a:gd name="T70" fmla="*/ 26 w 41"/>
                <a:gd name="T71" fmla="*/ 24 h 41"/>
                <a:gd name="T72" fmla="*/ 20 w 41"/>
                <a:gd name="T73" fmla="*/ 21 h 41"/>
                <a:gd name="T74" fmla="*/ 13 w 41"/>
                <a:gd name="T75" fmla="*/ 21 h 41"/>
                <a:gd name="T76" fmla="*/ 9 w 41"/>
                <a:gd name="T77" fmla="*/ 25 h 41"/>
                <a:gd name="T78" fmla="*/ 8 w 41"/>
                <a:gd name="T79" fmla="*/ 28 h 41"/>
                <a:gd name="T80" fmla="*/ 11 w 41"/>
                <a:gd name="T81" fmla="*/ 34 h 41"/>
                <a:gd name="T82" fmla="*/ 21 w 41"/>
                <a:gd name="T83" fmla="*/ 37 h 41"/>
                <a:gd name="T84" fmla="*/ 26 w 41"/>
                <a:gd name="T85" fmla="*/ 37 h 41"/>
                <a:gd name="T86" fmla="*/ 31 w 41"/>
                <a:gd name="T87" fmla="*/ 34 h 41"/>
                <a:gd name="T88" fmla="*/ 31 w 41"/>
                <a:gd name="T89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1" h="41">
                  <a:moveTo>
                    <a:pt x="8" y="14"/>
                  </a:moveTo>
                  <a:cubicBezTo>
                    <a:pt x="8" y="13"/>
                    <a:pt x="10" y="13"/>
                    <a:pt x="9" y="12"/>
                  </a:cubicBezTo>
                  <a:cubicBezTo>
                    <a:pt x="9" y="11"/>
                    <a:pt x="7" y="12"/>
                    <a:pt x="7" y="11"/>
                  </a:cubicBezTo>
                  <a:cubicBezTo>
                    <a:pt x="5" y="8"/>
                    <a:pt x="8" y="7"/>
                    <a:pt x="8" y="4"/>
                  </a:cubicBezTo>
                  <a:cubicBezTo>
                    <a:pt x="10" y="3"/>
                    <a:pt x="11" y="3"/>
                    <a:pt x="12" y="2"/>
                  </a:cubicBezTo>
                  <a:cubicBezTo>
                    <a:pt x="14" y="2"/>
                    <a:pt x="17" y="2"/>
                    <a:pt x="18" y="1"/>
                  </a:cubicBezTo>
                  <a:cubicBezTo>
                    <a:pt x="26" y="0"/>
                    <a:pt x="32" y="3"/>
                    <a:pt x="37" y="5"/>
                  </a:cubicBezTo>
                  <a:cubicBezTo>
                    <a:pt x="38" y="6"/>
                    <a:pt x="41" y="10"/>
                    <a:pt x="41" y="11"/>
                  </a:cubicBezTo>
                  <a:cubicBezTo>
                    <a:pt x="41" y="13"/>
                    <a:pt x="40" y="15"/>
                    <a:pt x="39" y="16"/>
                  </a:cubicBezTo>
                  <a:cubicBezTo>
                    <a:pt x="39" y="16"/>
                    <a:pt x="38" y="16"/>
                    <a:pt x="37" y="17"/>
                  </a:cubicBezTo>
                  <a:cubicBezTo>
                    <a:pt x="37" y="17"/>
                    <a:pt x="37" y="18"/>
                    <a:pt x="36" y="19"/>
                  </a:cubicBezTo>
                  <a:cubicBezTo>
                    <a:pt x="35" y="20"/>
                    <a:pt x="33" y="20"/>
                    <a:pt x="34" y="23"/>
                  </a:cubicBezTo>
                  <a:cubicBezTo>
                    <a:pt x="34" y="24"/>
                    <a:pt x="35" y="24"/>
                    <a:pt x="36" y="25"/>
                  </a:cubicBezTo>
                  <a:cubicBezTo>
                    <a:pt x="37" y="25"/>
                    <a:pt x="39" y="29"/>
                    <a:pt x="39" y="30"/>
                  </a:cubicBezTo>
                  <a:cubicBezTo>
                    <a:pt x="40" y="35"/>
                    <a:pt x="36" y="37"/>
                    <a:pt x="34" y="39"/>
                  </a:cubicBezTo>
                  <a:cubicBezTo>
                    <a:pt x="32" y="39"/>
                    <a:pt x="31" y="40"/>
                    <a:pt x="29" y="41"/>
                  </a:cubicBezTo>
                  <a:cubicBezTo>
                    <a:pt x="28" y="41"/>
                    <a:pt x="27" y="40"/>
                    <a:pt x="26" y="40"/>
                  </a:cubicBezTo>
                  <a:cubicBezTo>
                    <a:pt x="24" y="40"/>
                    <a:pt x="24" y="41"/>
                    <a:pt x="22" y="41"/>
                  </a:cubicBezTo>
                  <a:cubicBezTo>
                    <a:pt x="19" y="41"/>
                    <a:pt x="17" y="39"/>
                    <a:pt x="14" y="39"/>
                  </a:cubicBezTo>
                  <a:cubicBezTo>
                    <a:pt x="13" y="38"/>
                    <a:pt x="13" y="39"/>
                    <a:pt x="12" y="39"/>
                  </a:cubicBezTo>
                  <a:cubicBezTo>
                    <a:pt x="11" y="39"/>
                    <a:pt x="10" y="37"/>
                    <a:pt x="8" y="36"/>
                  </a:cubicBezTo>
                  <a:cubicBezTo>
                    <a:pt x="6" y="36"/>
                    <a:pt x="6" y="36"/>
                    <a:pt x="4" y="35"/>
                  </a:cubicBezTo>
                  <a:cubicBezTo>
                    <a:pt x="3" y="33"/>
                    <a:pt x="0" y="30"/>
                    <a:pt x="1" y="26"/>
                  </a:cubicBezTo>
                  <a:cubicBezTo>
                    <a:pt x="2" y="21"/>
                    <a:pt x="14" y="20"/>
                    <a:pt x="8" y="14"/>
                  </a:cubicBezTo>
                  <a:close/>
                  <a:moveTo>
                    <a:pt x="29" y="5"/>
                  </a:moveTo>
                  <a:cubicBezTo>
                    <a:pt x="28" y="4"/>
                    <a:pt x="27" y="4"/>
                    <a:pt x="25" y="4"/>
                  </a:cubicBezTo>
                  <a:cubicBezTo>
                    <a:pt x="24" y="3"/>
                    <a:pt x="24" y="3"/>
                    <a:pt x="23" y="3"/>
                  </a:cubicBezTo>
                  <a:cubicBezTo>
                    <a:pt x="19" y="2"/>
                    <a:pt x="15" y="5"/>
                    <a:pt x="15" y="8"/>
                  </a:cubicBezTo>
                  <a:cubicBezTo>
                    <a:pt x="15" y="10"/>
                    <a:pt x="16" y="11"/>
                    <a:pt x="15" y="13"/>
                  </a:cubicBezTo>
                  <a:cubicBezTo>
                    <a:pt x="17" y="14"/>
                    <a:pt x="19" y="16"/>
                    <a:pt x="22" y="17"/>
                  </a:cubicBezTo>
                  <a:cubicBezTo>
                    <a:pt x="24" y="16"/>
                    <a:pt x="25" y="18"/>
                    <a:pt x="27" y="18"/>
                  </a:cubicBezTo>
                  <a:cubicBezTo>
                    <a:pt x="27" y="18"/>
                    <a:pt x="29" y="16"/>
                    <a:pt x="30" y="15"/>
                  </a:cubicBezTo>
                  <a:cubicBezTo>
                    <a:pt x="32" y="14"/>
                    <a:pt x="33" y="11"/>
                    <a:pt x="32" y="8"/>
                  </a:cubicBezTo>
                  <a:cubicBezTo>
                    <a:pt x="31" y="8"/>
                    <a:pt x="31" y="6"/>
                    <a:pt x="29" y="5"/>
                  </a:cubicBezTo>
                  <a:close/>
                  <a:moveTo>
                    <a:pt x="31" y="29"/>
                  </a:moveTo>
                  <a:cubicBezTo>
                    <a:pt x="29" y="28"/>
                    <a:pt x="28" y="25"/>
                    <a:pt x="26" y="24"/>
                  </a:cubicBezTo>
                  <a:cubicBezTo>
                    <a:pt x="23" y="23"/>
                    <a:pt x="22" y="22"/>
                    <a:pt x="20" y="21"/>
                  </a:cubicBezTo>
                  <a:cubicBezTo>
                    <a:pt x="18" y="22"/>
                    <a:pt x="15" y="22"/>
                    <a:pt x="13" y="21"/>
                  </a:cubicBezTo>
                  <a:cubicBezTo>
                    <a:pt x="12" y="23"/>
                    <a:pt x="11" y="24"/>
                    <a:pt x="9" y="25"/>
                  </a:cubicBezTo>
                  <a:cubicBezTo>
                    <a:pt x="10" y="27"/>
                    <a:pt x="9" y="27"/>
                    <a:pt x="8" y="28"/>
                  </a:cubicBezTo>
                  <a:cubicBezTo>
                    <a:pt x="9" y="30"/>
                    <a:pt x="10" y="32"/>
                    <a:pt x="11" y="34"/>
                  </a:cubicBezTo>
                  <a:cubicBezTo>
                    <a:pt x="13" y="35"/>
                    <a:pt x="17" y="37"/>
                    <a:pt x="21" y="37"/>
                  </a:cubicBezTo>
                  <a:cubicBezTo>
                    <a:pt x="23" y="37"/>
                    <a:pt x="25" y="37"/>
                    <a:pt x="26" y="37"/>
                  </a:cubicBezTo>
                  <a:cubicBezTo>
                    <a:pt x="28" y="36"/>
                    <a:pt x="30" y="35"/>
                    <a:pt x="31" y="34"/>
                  </a:cubicBezTo>
                  <a:cubicBezTo>
                    <a:pt x="31" y="32"/>
                    <a:pt x="31" y="31"/>
                    <a:pt x="3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29">
              <a:extLst>
                <a:ext uri="{FF2B5EF4-FFF2-40B4-BE49-F238E27FC236}">
                  <a16:creationId xmlns:a16="http://schemas.microsoft.com/office/drawing/2014/main" xmlns="" id="{B8891B32-4D7B-4EF7-85AD-FE6E66F8F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5" y="2250"/>
              <a:ext cx="141" cy="97"/>
            </a:xfrm>
            <a:custGeom>
              <a:avLst/>
              <a:gdLst>
                <a:gd name="T0" fmla="*/ 68 w 68"/>
                <a:gd name="T1" fmla="*/ 4 h 47"/>
                <a:gd name="T2" fmla="*/ 58 w 68"/>
                <a:gd name="T3" fmla="*/ 18 h 47"/>
                <a:gd name="T4" fmla="*/ 47 w 68"/>
                <a:gd name="T5" fmla="*/ 27 h 47"/>
                <a:gd name="T6" fmla="*/ 39 w 68"/>
                <a:gd name="T7" fmla="*/ 36 h 47"/>
                <a:gd name="T8" fmla="*/ 37 w 68"/>
                <a:gd name="T9" fmla="*/ 38 h 47"/>
                <a:gd name="T10" fmla="*/ 31 w 68"/>
                <a:gd name="T11" fmla="*/ 43 h 47"/>
                <a:gd name="T12" fmla="*/ 25 w 68"/>
                <a:gd name="T13" fmla="*/ 46 h 47"/>
                <a:gd name="T14" fmla="*/ 17 w 68"/>
                <a:gd name="T15" fmla="*/ 46 h 47"/>
                <a:gd name="T16" fmla="*/ 14 w 68"/>
                <a:gd name="T17" fmla="*/ 46 h 47"/>
                <a:gd name="T18" fmla="*/ 7 w 68"/>
                <a:gd name="T19" fmla="*/ 41 h 47"/>
                <a:gd name="T20" fmla="*/ 1 w 68"/>
                <a:gd name="T21" fmla="*/ 28 h 47"/>
                <a:gd name="T22" fmla="*/ 6 w 68"/>
                <a:gd name="T23" fmla="*/ 21 h 47"/>
                <a:gd name="T24" fmla="*/ 10 w 68"/>
                <a:gd name="T25" fmla="*/ 24 h 47"/>
                <a:gd name="T26" fmla="*/ 13 w 68"/>
                <a:gd name="T27" fmla="*/ 34 h 47"/>
                <a:gd name="T28" fmla="*/ 26 w 68"/>
                <a:gd name="T29" fmla="*/ 35 h 47"/>
                <a:gd name="T30" fmla="*/ 31 w 68"/>
                <a:gd name="T31" fmla="*/ 30 h 47"/>
                <a:gd name="T32" fmla="*/ 34 w 68"/>
                <a:gd name="T33" fmla="*/ 27 h 47"/>
                <a:gd name="T34" fmla="*/ 42 w 68"/>
                <a:gd name="T35" fmla="*/ 21 h 47"/>
                <a:gd name="T36" fmla="*/ 47 w 68"/>
                <a:gd name="T37" fmla="*/ 15 h 47"/>
                <a:gd name="T38" fmla="*/ 49 w 68"/>
                <a:gd name="T39" fmla="*/ 15 h 47"/>
                <a:gd name="T40" fmla="*/ 49 w 68"/>
                <a:gd name="T41" fmla="*/ 13 h 47"/>
                <a:gd name="T42" fmla="*/ 53 w 68"/>
                <a:gd name="T43" fmla="*/ 8 h 47"/>
                <a:gd name="T44" fmla="*/ 59 w 68"/>
                <a:gd name="T45" fmla="*/ 3 h 47"/>
                <a:gd name="T46" fmla="*/ 63 w 68"/>
                <a:gd name="T47" fmla="*/ 1 h 47"/>
                <a:gd name="T48" fmla="*/ 68 w 68"/>
                <a:gd name="T4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47">
                  <a:moveTo>
                    <a:pt x="68" y="4"/>
                  </a:moveTo>
                  <a:cubicBezTo>
                    <a:pt x="66" y="10"/>
                    <a:pt x="61" y="13"/>
                    <a:pt x="58" y="18"/>
                  </a:cubicBezTo>
                  <a:cubicBezTo>
                    <a:pt x="53" y="19"/>
                    <a:pt x="53" y="26"/>
                    <a:pt x="47" y="27"/>
                  </a:cubicBezTo>
                  <a:cubicBezTo>
                    <a:pt x="45" y="30"/>
                    <a:pt x="43" y="34"/>
                    <a:pt x="39" y="36"/>
                  </a:cubicBezTo>
                  <a:cubicBezTo>
                    <a:pt x="39" y="36"/>
                    <a:pt x="38" y="37"/>
                    <a:pt x="37" y="38"/>
                  </a:cubicBezTo>
                  <a:cubicBezTo>
                    <a:pt x="35" y="39"/>
                    <a:pt x="33" y="41"/>
                    <a:pt x="31" y="43"/>
                  </a:cubicBezTo>
                  <a:cubicBezTo>
                    <a:pt x="30" y="44"/>
                    <a:pt x="26" y="45"/>
                    <a:pt x="25" y="46"/>
                  </a:cubicBezTo>
                  <a:cubicBezTo>
                    <a:pt x="22" y="47"/>
                    <a:pt x="20" y="46"/>
                    <a:pt x="17" y="46"/>
                  </a:cubicBezTo>
                  <a:cubicBezTo>
                    <a:pt x="16" y="46"/>
                    <a:pt x="15" y="45"/>
                    <a:pt x="14" y="46"/>
                  </a:cubicBezTo>
                  <a:cubicBezTo>
                    <a:pt x="11" y="44"/>
                    <a:pt x="9" y="43"/>
                    <a:pt x="7" y="41"/>
                  </a:cubicBezTo>
                  <a:cubicBezTo>
                    <a:pt x="6" y="39"/>
                    <a:pt x="0" y="33"/>
                    <a:pt x="1" y="28"/>
                  </a:cubicBezTo>
                  <a:cubicBezTo>
                    <a:pt x="1" y="26"/>
                    <a:pt x="3" y="21"/>
                    <a:pt x="6" y="21"/>
                  </a:cubicBezTo>
                  <a:cubicBezTo>
                    <a:pt x="8" y="21"/>
                    <a:pt x="8" y="24"/>
                    <a:pt x="10" y="24"/>
                  </a:cubicBezTo>
                  <a:cubicBezTo>
                    <a:pt x="11" y="28"/>
                    <a:pt x="12" y="31"/>
                    <a:pt x="13" y="34"/>
                  </a:cubicBezTo>
                  <a:cubicBezTo>
                    <a:pt x="16" y="38"/>
                    <a:pt x="22" y="37"/>
                    <a:pt x="26" y="35"/>
                  </a:cubicBezTo>
                  <a:cubicBezTo>
                    <a:pt x="28" y="34"/>
                    <a:pt x="29" y="32"/>
                    <a:pt x="31" y="30"/>
                  </a:cubicBezTo>
                  <a:cubicBezTo>
                    <a:pt x="32" y="29"/>
                    <a:pt x="33" y="28"/>
                    <a:pt x="34" y="27"/>
                  </a:cubicBezTo>
                  <a:cubicBezTo>
                    <a:pt x="37" y="25"/>
                    <a:pt x="38" y="22"/>
                    <a:pt x="42" y="21"/>
                  </a:cubicBezTo>
                  <a:cubicBezTo>
                    <a:pt x="43" y="19"/>
                    <a:pt x="44" y="16"/>
                    <a:pt x="47" y="15"/>
                  </a:cubicBezTo>
                  <a:cubicBezTo>
                    <a:pt x="48" y="14"/>
                    <a:pt x="48" y="15"/>
                    <a:pt x="49" y="15"/>
                  </a:cubicBezTo>
                  <a:cubicBezTo>
                    <a:pt x="49" y="14"/>
                    <a:pt x="48" y="13"/>
                    <a:pt x="49" y="13"/>
                  </a:cubicBezTo>
                  <a:cubicBezTo>
                    <a:pt x="51" y="12"/>
                    <a:pt x="52" y="10"/>
                    <a:pt x="53" y="8"/>
                  </a:cubicBezTo>
                  <a:cubicBezTo>
                    <a:pt x="56" y="8"/>
                    <a:pt x="56" y="5"/>
                    <a:pt x="59" y="3"/>
                  </a:cubicBezTo>
                  <a:cubicBezTo>
                    <a:pt x="60" y="2"/>
                    <a:pt x="62" y="2"/>
                    <a:pt x="63" y="1"/>
                  </a:cubicBezTo>
                  <a:cubicBezTo>
                    <a:pt x="64" y="0"/>
                    <a:pt x="67" y="3"/>
                    <a:pt x="6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30">
              <a:extLst>
                <a:ext uri="{FF2B5EF4-FFF2-40B4-BE49-F238E27FC236}">
                  <a16:creationId xmlns:a16="http://schemas.microsoft.com/office/drawing/2014/main" xmlns="" id="{8916F52B-5A87-4A40-9762-EE89DF6260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5" y="2270"/>
              <a:ext cx="102" cy="113"/>
            </a:xfrm>
            <a:custGeom>
              <a:avLst/>
              <a:gdLst>
                <a:gd name="T0" fmla="*/ 5 w 49"/>
                <a:gd name="T1" fmla="*/ 54 h 54"/>
                <a:gd name="T2" fmla="*/ 0 w 49"/>
                <a:gd name="T3" fmla="*/ 49 h 54"/>
                <a:gd name="T4" fmla="*/ 3 w 49"/>
                <a:gd name="T5" fmla="*/ 47 h 54"/>
                <a:gd name="T6" fmla="*/ 3 w 49"/>
                <a:gd name="T7" fmla="*/ 45 h 54"/>
                <a:gd name="T8" fmla="*/ 13 w 49"/>
                <a:gd name="T9" fmla="*/ 33 h 54"/>
                <a:gd name="T10" fmla="*/ 15 w 49"/>
                <a:gd name="T11" fmla="*/ 33 h 54"/>
                <a:gd name="T12" fmla="*/ 17 w 49"/>
                <a:gd name="T13" fmla="*/ 28 h 54"/>
                <a:gd name="T14" fmla="*/ 25 w 49"/>
                <a:gd name="T15" fmla="*/ 19 h 54"/>
                <a:gd name="T16" fmla="*/ 31 w 49"/>
                <a:gd name="T17" fmla="*/ 13 h 54"/>
                <a:gd name="T18" fmla="*/ 32 w 49"/>
                <a:gd name="T19" fmla="*/ 11 h 54"/>
                <a:gd name="T20" fmla="*/ 36 w 49"/>
                <a:gd name="T21" fmla="*/ 5 h 54"/>
                <a:gd name="T22" fmla="*/ 38 w 49"/>
                <a:gd name="T23" fmla="*/ 5 h 54"/>
                <a:gd name="T24" fmla="*/ 40 w 49"/>
                <a:gd name="T25" fmla="*/ 3 h 54"/>
                <a:gd name="T26" fmla="*/ 41 w 49"/>
                <a:gd name="T27" fmla="*/ 2 h 54"/>
                <a:gd name="T28" fmla="*/ 47 w 49"/>
                <a:gd name="T29" fmla="*/ 8 h 54"/>
                <a:gd name="T30" fmla="*/ 44 w 49"/>
                <a:gd name="T31" fmla="*/ 9 h 54"/>
                <a:gd name="T32" fmla="*/ 42 w 49"/>
                <a:gd name="T33" fmla="*/ 14 h 54"/>
                <a:gd name="T34" fmla="*/ 37 w 49"/>
                <a:gd name="T35" fmla="*/ 21 h 54"/>
                <a:gd name="T36" fmla="*/ 30 w 49"/>
                <a:gd name="T37" fmla="*/ 29 h 54"/>
                <a:gd name="T38" fmla="*/ 29 w 49"/>
                <a:gd name="T39" fmla="*/ 29 h 54"/>
                <a:gd name="T40" fmla="*/ 23 w 49"/>
                <a:gd name="T41" fmla="*/ 39 h 54"/>
                <a:gd name="T42" fmla="*/ 18 w 49"/>
                <a:gd name="T43" fmla="*/ 43 h 54"/>
                <a:gd name="T44" fmla="*/ 13 w 49"/>
                <a:gd name="T45" fmla="*/ 48 h 54"/>
                <a:gd name="T46" fmla="*/ 5 w 49"/>
                <a:gd name="T4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9" h="54">
                  <a:moveTo>
                    <a:pt x="5" y="54"/>
                  </a:moveTo>
                  <a:cubicBezTo>
                    <a:pt x="4" y="52"/>
                    <a:pt x="1" y="52"/>
                    <a:pt x="0" y="49"/>
                  </a:cubicBezTo>
                  <a:cubicBezTo>
                    <a:pt x="1" y="48"/>
                    <a:pt x="2" y="47"/>
                    <a:pt x="3" y="47"/>
                  </a:cubicBezTo>
                  <a:cubicBezTo>
                    <a:pt x="3" y="46"/>
                    <a:pt x="3" y="46"/>
                    <a:pt x="3" y="45"/>
                  </a:cubicBezTo>
                  <a:cubicBezTo>
                    <a:pt x="7" y="41"/>
                    <a:pt x="10" y="38"/>
                    <a:pt x="13" y="33"/>
                  </a:cubicBezTo>
                  <a:cubicBezTo>
                    <a:pt x="13" y="33"/>
                    <a:pt x="14" y="33"/>
                    <a:pt x="15" y="33"/>
                  </a:cubicBezTo>
                  <a:cubicBezTo>
                    <a:pt x="16" y="32"/>
                    <a:pt x="17" y="31"/>
                    <a:pt x="17" y="28"/>
                  </a:cubicBezTo>
                  <a:cubicBezTo>
                    <a:pt x="20" y="26"/>
                    <a:pt x="22" y="22"/>
                    <a:pt x="25" y="19"/>
                  </a:cubicBezTo>
                  <a:cubicBezTo>
                    <a:pt x="27" y="17"/>
                    <a:pt x="29" y="15"/>
                    <a:pt x="31" y="13"/>
                  </a:cubicBezTo>
                  <a:cubicBezTo>
                    <a:pt x="31" y="12"/>
                    <a:pt x="31" y="11"/>
                    <a:pt x="32" y="11"/>
                  </a:cubicBezTo>
                  <a:cubicBezTo>
                    <a:pt x="33" y="9"/>
                    <a:pt x="35" y="7"/>
                    <a:pt x="36" y="5"/>
                  </a:cubicBezTo>
                  <a:cubicBezTo>
                    <a:pt x="37" y="5"/>
                    <a:pt x="37" y="5"/>
                    <a:pt x="38" y="5"/>
                  </a:cubicBezTo>
                  <a:cubicBezTo>
                    <a:pt x="38" y="3"/>
                    <a:pt x="39" y="4"/>
                    <a:pt x="40" y="3"/>
                  </a:cubicBezTo>
                  <a:cubicBezTo>
                    <a:pt x="40" y="2"/>
                    <a:pt x="41" y="2"/>
                    <a:pt x="41" y="2"/>
                  </a:cubicBezTo>
                  <a:cubicBezTo>
                    <a:pt x="44" y="0"/>
                    <a:pt x="49" y="4"/>
                    <a:pt x="47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11"/>
                    <a:pt x="43" y="12"/>
                    <a:pt x="42" y="14"/>
                  </a:cubicBezTo>
                  <a:cubicBezTo>
                    <a:pt x="40" y="16"/>
                    <a:pt x="38" y="18"/>
                    <a:pt x="37" y="21"/>
                  </a:cubicBezTo>
                  <a:cubicBezTo>
                    <a:pt x="34" y="24"/>
                    <a:pt x="32" y="26"/>
                    <a:pt x="30" y="29"/>
                  </a:cubicBezTo>
                  <a:cubicBezTo>
                    <a:pt x="30" y="29"/>
                    <a:pt x="29" y="29"/>
                    <a:pt x="29" y="29"/>
                  </a:cubicBezTo>
                  <a:cubicBezTo>
                    <a:pt x="29" y="34"/>
                    <a:pt x="23" y="34"/>
                    <a:pt x="23" y="39"/>
                  </a:cubicBezTo>
                  <a:cubicBezTo>
                    <a:pt x="21" y="40"/>
                    <a:pt x="20" y="42"/>
                    <a:pt x="18" y="43"/>
                  </a:cubicBezTo>
                  <a:cubicBezTo>
                    <a:pt x="17" y="45"/>
                    <a:pt x="16" y="47"/>
                    <a:pt x="13" y="48"/>
                  </a:cubicBezTo>
                  <a:cubicBezTo>
                    <a:pt x="11" y="51"/>
                    <a:pt x="10" y="54"/>
                    <a:pt x="5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31">
              <a:extLst>
                <a:ext uri="{FF2B5EF4-FFF2-40B4-BE49-F238E27FC236}">
                  <a16:creationId xmlns:a16="http://schemas.microsoft.com/office/drawing/2014/main" xmlns="" id="{86A88B2F-545B-45DE-9B3E-23ECB01178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" y="2283"/>
              <a:ext cx="127" cy="146"/>
            </a:xfrm>
            <a:custGeom>
              <a:avLst/>
              <a:gdLst>
                <a:gd name="T0" fmla="*/ 29 w 61"/>
                <a:gd name="T1" fmla="*/ 1 h 70"/>
                <a:gd name="T2" fmla="*/ 29 w 61"/>
                <a:gd name="T3" fmla="*/ 5 h 70"/>
                <a:gd name="T4" fmla="*/ 16 w 61"/>
                <a:gd name="T5" fmla="*/ 12 h 70"/>
                <a:gd name="T6" fmla="*/ 13 w 61"/>
                <a:gd name="T7" fmla="*/ 22 h 70"/>
                <a:gd name="T8" fmla="*/ 20 w 61"/>
                <a:gd name="T9" fmla="*/ 32 h 70"/>
                <a:gd name="T10" fmla="*/ 30 w 61"/>
                <a:gd name="T11" fmla="*/ 29 h 70"/>
                <a:gd name="T12" fmla="*/ 40 w 61"/>
                <a:gd name="T13" fmla="*/ 29 h 70"/>
                <a:gd name="T14" fmla="*/ 39 w 61"/>
                <a:gd name="T15" fmla="*/ 33 h 70"/>
                <a:gd name="T16" fmla="*/ 30 w 61"/>
                <a:gd name="T17" fmla="*/ 37 h 70"/>
                <a:gd name="T18" fmla="*/ 27 w 61"/>
                <a:gd name="T19" fmla="*/ 45 h 70"/>
                <a:gd name="T20" fmla="*/ 28 w 61"/>
                <a:gd name="T21" fmla="*/ 48 h 70"/>
                <a:gd name="T22" fmla="*/ 30 w 61"/>
                <a:gd name="T23" fmla="*/ 50 h 70"/>
                <a:gd name="T24" fmla="*/ 30 w 61"/>
                <a:gd name="T25" fmla="*/ 51 h 70"/>
                <a:gd name="T26" fmla="*/ 32 w 61"/>
                <a:gd name="T27" fmla="*/ 53 h 70"/>
                <a:gd name="T28" fmla="*/ 35 w 61"/>
                <a:gd name="T29" fmla="*/ 58 h 70"/>
                <a:gd name="T30" fmla="*/ 43 w 61"/>
                <a:gd name="T31" fmla="*/ 57 h 70"/>
                <a:gd name="T32" fmla="*/ 46 w 61"/>
                <a:gd name="T33" fmla="*/ 55 h 70"/>
                <a:gd name="T34" fmla="*/ 49 w 61"/>
                <a:gd name="T35" fmla="*/ 53 h 70"/>
                <a:gd name="T36" fmla="*/ 53 w 61"/>
                <a:gd name="T37" fmla="*/ 52 h 70"/>
                <a:gd name="T38" fmla="*/ 59 w 61"/>
                <a:gd name="T39" fmla="*/ 50 h 70"/>
                <a:gd name="T40" fmla="*/ 60 w 61"/>
                <a:gd name="T41" fmla="*/ 55 h 70"/>
                <a:gd name="T42" fmla="*/ 59 w 61"/>
                <a:gd name="T43" fmla="*/ 55 h 70"/>
                <a:gd name="T44" fmla="*/ 55 w 61"/>
                <a:gd name="T45" fmla="*/ 59 h 70"/>
                <a:gd name="T46" fmla="*/ 51 w 61"/>
                <a:gd name="T47" fmla="*/ 61 h 70"/>
                <a:gd name="T48" fmla="*/ 47 w 61"/>
                <a:gd name="T49" fmla="*/ 64 h 70"/>
                <a:gd name="T50" fmla="*/ 38 w 61"/>
                <a:gd name="T51" fmla="*/ 68 h 70"/>
                <a:gd name="T52" fmla="*/ 34 w 61"/>
                <a:gd name="T53" fmla="*/ 70 h 70"/>
                <a:gd name="T54" fmla="*/ 30 w 61"/>
                <a:gd name="T55" fmla="*/ 68 h 70"/>
                <a:gd name="T56" fmla="*/ 24 w 61"/>
                <a:gd name="T57" fmla="*/ 56 h 70"/>
                <a:gd name="T58" fmla="*/ 22 w 61"/>
                <a:gd name="T59" fmla="*/ 55 h 70"/>
                <a:gd name="T60" fmla="*/ 22 w 61"/>
                <a:gd name="T61" fmla="*/ 53 h 70"/>
                <a:gd name="T62" fmla="*/ 19 w 61"/>
                <a:gd name="T63" fmla="*/ 50 h 70"/>
                <a:gd name="T64" fmla="*/ 19 w 61"/>
                <a:gd name="T65" fmla="*/ 48 h 70"/>
                <a:gd name="T66" fmla="*/ 11 w 61"/>
                <a:gd name="T67" fmla="*/ 36 h 70"/>
                <a:gd name="T68" fmla="*/ 9 w 61"/>
                <a:gd name="T69" fmla="*/ 32 h 70"/>
                <a:gd name="T70" fmla="*/ 6 w 61"/>
                <a:gd name="T71" fmla="*/ 28 h 70"/>
                <a:gd name="T72" fmla="*/ 5 w 61"/>
                <a:gd name="T73" fmla="*/ 25 h 70"/>
                <a:gd name="T74" fmla="*/ 3 w 61"/>
                <a:gd name="T75" fmla="*/ 21 h 70"/>
                <a:gd name="T76" fmla="*/ 1 w 61"/>
                <a:gd name="T77" fmla="*/ 18 h 70"/>
                <a:gd name="T78" fmla="*/ 6 w 61"/>
                <a:gd name="T79" fmla="*/ 13 h 70"/>
                <a:gd name="T80" fmla="*/ 9 w 61"/>
                <a:gd name="T81" fmla="*/ 11 h 70"/>
                <a:gd name="T82" fmla="*/ 10 w 61"/>
                <a:gd name="T83" fmla="*/ 9 h 70"/>
                <a:gd name="T84" fmla="*/ 24 w 61"/>
                <a:gd name="T85" fmla="*/ 0 h 70"/>
                <a:gd name="T86" fmla="*/ 25 w 61"/>
                <a:gd name="T87" fmla="*/ 0 h 70"/>
                <a:gd name="T88" fmla="*/ 29 w 61"/>
                <a:gd name="T89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" h="70">
                  <a:moveTo>
                    <a:pt x="29" y="1"/>
                  </a:moveTo>
                  <a:cubicBezTo>
                    <a:pt x="30" y="3"/>
                    <a:pt x="29" y="4"/>
                    <a:pt x="29" y="5"/>
                  </a:cubicBezTo>
                  <a:cubicBezTo>
                    <a:pt x="24" y="7"/>
                    <a:pt x="21" y="11"/>
                    <a:pt x="16" y="12"/>
                  </a:cubicBezTo>
                  <a:cubicBezTo>
                    <a:pt x="13" y="14"/>
                    <a:pt x="10" y="19"/>
                    <a:pt x="13" y="22"/>
                  </a:cubicBezTo>
                  <a:cubicBezTo>
                    <a:pt x="14" y="27"/>
                    <a:pt x="18" y="29"/>
                    <a:pt x="20" y="32"/>
                  </a:cubicBezTo>
                  <a:cubicBezTo>
                    <a:pt x="25" y="34"/>
                    <a:pt x="27" y="31"/>
                    <a:pt x="30" y="29"/>
                  </a:cubicBezTo>
                  <a:cubicBezTo>
                    <a:pt x="33" y="28"/>
                    <a:pt x="38" y="26"/>
                    <a:pt x="40" y="29"/>
                  </a:cubicBezTo>
                  <a:cubicBezTo>
                    <a:pt x="39" y="30"/>
                    <a:pt x="39" y="31"/>
                    <a:pt x="39" y="33"/>
                  </a:cubicBezTo>
                  <a:cubicBezTo>
                    <a:pt x="35" y="34"/>
                    <a:pt x="34" y="36"/>
                    <a:pt x="30" y="37"/>
                  </a:cubicBezTo>
                  <a:cubicBezTo>
                    <a:pt x="28" y="39"/>
                    <a:pt x="27" y="42"/>
                    <a:pt x="27" y="45"/>
                  </a:cubicBezTo>
                  <a:cubicBezTo>
                    <a:pt x="28" y="45"/>
                    <a:pt x="28" y="47"/>
                    <a:pt x="28" y="48"/>
                  </a:cubicBezTo>
                  <a:cubicBezTo>
                    <a:pt x="29" y="49"/>
                    <a:pt x="30" y="49"/>
                    <a:pt x="30" y="50"/>
                  </a:cubicBezTo>
                  <a:cubicBezTo>
                    <a:pt x="30" y="50"/>
                    <a:pt x="30" y="51"/>
                    <a:pt x="30" y="51"/>
                  </a:cubicBezTo>
                  <a:cubicBezTo>
                    <a:pt x="31" y="52"/>
                    <a:pt x="32" y="52"/>
                    <a:pt x="32" y="53"/>
                  </a:cubicBezTo>
                  <a:cubicBezTo>
                    <a:pt x="33" y="54"/>
                    <a:pt x="34" y="56"/>
                    <a:pt x="35" y="58"/>
                  </a:cubicBezTo>
                  <a:cubicBezTo>
                    <a:pt x="37" y="59"/>
                    <a:pt x="41" y="58"/>
                    <a:pt x="43" y="57"/>
                  </a:cubicBezTo>
                  <a:cubicBezTo>
                    <a:pt x="43" y="56"/>
                    <a:pt x="44" y="56"/>
                    <a:pt x="46" y="55"/>
                  </a:cubicBezTo>
                  <a:cubicBezTo>
                    <a:pt x="47" y="55"/>
                    <a:pt x="48" y="53"/>
                    <a:pt x="49" y="53"/>
                  </a:cubicBezTo>
                  <a:cubicBezTo>
                    <a:pt x="50" y="52"/>
                    <a:pt x="52" y="52"/>
                    <a:pt x="53" y="52"/>
                  </a:cubicBezTo>
                  <a:cubicBezTo>
                    <a:pt x="55" y="51"/>
                    <a:pt x="56" y="50"/>
                    <a:pt x="59" y="50"/>
                  </a:cubicBezTo>
                  <a:cubicBezTo>
                    <a:pt x="60" y="51"/>
                    <a:pt x="61" y="52"/>
                    <a:pt x="60" y="55"/>
                  </a:cubicBezTo>
                  <a:cubicBezTo>
                    <a:pt x="60" y="55"/>
                    <a:pt x="59" y="55"/>
                    <a:pt x="59" y="55"/>
                  </a:cubicBezTo>
                  <a:cubicBezTo>
                    <a:pt x="57" y="56"/>
                    <a:pt x="56" y="58"/>
                    <a:pt x="55" y="59"/>
                  </a:cubicBezTo>
                  <a:cubicBezTo>
                    <a:pt x="54" y="60"/>
                    <a:pt x="52" y="60"/>
                    <a:pt x="51" y="61"/>
                  </a:cubicBezTo>
                  <a:cubicBezTo>
                    <a:pt x="50" y="62"/>
                    <a:pt x="48" y="63"/>
                    <a:pt x="47" y="64"/>
                  </a:cubicBezTo>
                  <a:cubicBezTo>
                    <a:pt x="45" y="65"/>
                    <a:pt x="41" y="66"/>
                    <a:pt x="38" y="68"/>
                  </a:cubicBezTo>
                  <a:cubicBezTo>
                    <a:pt x="37" y="69"/>
                    <a:pt x="35" y="70"/>
                    <a:pt x="34" y="70"/>
                  </a:cubicBezTo>
                  <a:cubicBezTo>
                    <a:pt x="32" y="70"/>
                    <a:pt x="32" y="68"/>
                    <a:pt x="30" y="68"/>
                  </a:cubicBezTo>
                  <a:cubicBezTo>
                    <a:pt x="29" y="63"/>
                    <a:pt x="25" y="61"/>
                    <a:pt x="24" y="56"/>
                  </a:cubicBezTo>
                  <a:cubicBezTo>
                    <a:pt x="24" y="55"/>
                    <a:pt x="22" y="55"/>
                    <a:pt x="22" y="55"/>
                  </a:cubicBezTo>
                  <a:cubicBezTo>
                    <a:pt x="22" y="54"/>
                    <a:pt x="22" y="53"/>
                    <a:pt x="22" y="53"/>
                  </a:cubicBezTo>
                  <a:cubicBezTo>
                    <a:pt x="21" y="52"/>
                    <a:pt x="20" y="51"/>
                    <a:pt x="19" y="50"/>
                  </a:cubicBezTo>
                  <a:cubicBezTo>
                    <a:pt x="19" y="49"/>
                    <a:pt x="19" y="49"/>
                    <a:pt x="19" y="48"/>
                  </a:cubicBezTo>
                  <a:cubicBezTo>
                    <a:pt x="16" y="45"/>
                    <a:pt x="14" y="40"/>
                    <a:pt x="11" y="36"/>
                  </a:cubicBezTo>
                  <a:cubicBezTo>
                    <a:pt x="11" y="35"/>
                    <a:pt x="9" y="34"/>
                    <a:pt x="9" y="32"/>
                  </a:cubicBezTo>
                  <a:cubicBezTo>
                    <a:pt x="8" y="31"/>
                    <a:pt x="7" y="29"/>
                    <a:pt x="6" y="28"/>
                  </a:cubicBezTo>
                  <a:cubicBezTo>
                    <a:pt x="6" y="27"/>
                    <a:pt x="5" y="26"/>
                    <a:pt x="5" y="25"/>
                  </a:cubicBezTo>
                  <a:cubicBezTo>
                    <a:pt x="4" y="24"/>
                    <a:pt x="3" y="23"/>
                    <a:pt x="3" y="21"/>
                  </a:cubicBezTo>
                  <a:cubicBezTo>
                    <a:pt x="2" y="20"/>
                    <a:pt x="0" y="19"/>
                    <a:pt x="1" y="18"/>
                  </a:cubicBezTo>
                  <a:cubicBezTo>
                    <a:pt x="1" y="15"/>
                    <a:pt x="4" y="14"/>
                    <a:pt x="6" y="13"/>
                  </a:cubicBezTo>
                  <a:cubicBezTo>
                    <a:pt x="7" y="12"/>
                    <a:pt x="7" y="11"/>
                    <a:pt x="9" y="11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4" y="7"/>
                    <a:pt x="20" y="2"/>
                    <a:pt x="24" y="0"/>
                  </a:cubicBezTo>
                  <a:cubicBezTo>
                    <a:pt x="24" y="0"/>
                    <a:pt x="25" y="0"/>
                    <a:pt x="25" y="0"/>
                  </a:cubicBezTo>
                  <a:cubicBezTo>
                    <a:pt x="27" y="0"/>
                    <a:pt x="28" y="1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32">
              <a:extLst>
                <a:ext uri="{FF2B5EF4-FFF2-40B4-BE49-F238E27FC236}">
                  <a16:creationId xmlns:a16="http://schemas.microsoft.com/office/drawing/2014/main" xmlns="" id="{875CC19F-25C6-408D-85FE-AD11684169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3" y="2300"/>
              <a:ext cx="117" cy="141"/>
            </a:xfrm>
            <a:custGeom>
              <a:avLst/>
              <a:gdLst>
                <a:gd name="T0" fmla="*/ 28 w 56"/>
                <a:gd name="T1" fmla="*/ 49 h 68"/>
                <a:gd name="T2" fmla="*/ 29 w 56"/>
                <a:gd name="T3" fmla="*/ 46 h 68"/>
                <a:gd name="T4" fmla="*/ 20 w 56"/>
                <a:gd name="T5" fmla="*/ 41 h 68"/>
                <a:gd name="T6" fmla="*/ 17 w 56"/>
                <a:gd name="T7" fmla="*/ 42 h 68"/>
                <a:gd name="T8" fmla="*/ 9 w 56"/>
                <a:gd name="T9" fmla="*/ 50 h 68"/>
                <a:gd name="T10" fmla="*/ 0 w 56"/>
                <a:gd name="T11" fmla="*/ 48 h 68"/>
                <a:gd name="T12" fmla="*/ 3 w 56"/>
                <a:gd name="T13" fmla="*/ 43 h 68"/>
                <a:gd name="T14" fmla="*/ 8 w 56"/>
                <a:gd name="T15" fmla="*/ 38 h 68"/>
                <a:gd name="T16" fmla="*/ 8 w 56"/>
                <a:gd name="T17" fmla="*/ 37 h 68"/>
                <a:gd name="T18" fmla="*/ 15 w 56"/>
                <a:gd name="T19" fmla="*/ 30 h 68"/>
                <a:gd name="T20" fmla="*/ 21 w 56"/>
                <a:gd name="T21" fmla="*/ 26 h 68"/>
                <a:gd name="T22" fmla="*/ 20 w 56"/>
                <a:gd name="T23" fmla="*/ 24 h 68"/>
                <a:gd name="T24" fmla="*/ 29 w 56"/>
                <a:gd name="T25" fmla="*/ 15 h 68"/>
                <a:gd name="T26" fmla="*/ 31 w 56"/>
                <a:gd name="T27" fmla="*/ 14 h 68"/>
                <a:gd name="T28" fmla="*/ 41 w 56"/>
                <a:gd name="T29" fmla="*/ 3 h 68"/>
                <a:gd name="T30" fmla="*/ 44 w 56"/>
                <a:gd name="T31" fmla="*/ 1 h 68"/>
                <a:gd name="T32" fmla="*/ 50 w 56"/>
                <a:gd name="T33" fmla="*/ 1 h 68"/>
                <a:gd name="T34" fmla="*/ 55 w 56"/>
                <a:gd name="T35" fmla="*/ 5 h 68"/>
                <a:gd name="T36" fmla="*/ 55 w 56"/>
                <a:gd name="T37" fmla="*/ 12 h 68"/>
                <a:gd name="T38" fmla="*/ 53 w 56"/>
                <a:gd name="T39" fmla="*/ 14 h 68"/>
                <a:gd name="T40" fmla="*/ 45 w 56"/>
                <a:gd name="T41" fmla="*/ 36 h 68"/>
                <a:gd name="T42" fmla="*/ 42 w 56"/>
                <a:gd name="T43" fmla="*/ 42 h 68"/>
                <a:gd name="T44" fmla="*/ 41 w 56"/>
                <a:gd name="T45" fmla="*/ 48 h 68"/>
                <a:gd name="T46" fmla="*/ 39 w 56"/>
                <a:gd name="T47" fmla="*/ 49 h 68"/>
                <a:gd name="T48" fmla="*/ 39 w 56"/>
                <a:gd name="T49" fmla="*/ 51 h 68"/>
                <a:gd name="T50" fmla="*/ 38 w 56"/>
                <a:gd name="T51" fmla="*/ 53 h 68"/>
                <a:gd name="T52" fmla="*/ 35 w 56"/>
                <a:gd name="T53" fmla="*/ 60 h 68"/>
                <a:gd name="T54" fmla="*/ 35 w 56"/>
                <a:gd name="T55" fmla="*/ 61 h 68"/>
                <a:gd name="T56" fmla="*/ 33 w 56"/>
                <a:gd name="T57" fmla="*/ 63 h 68"/>
                <a:gd name="T58" fmla="*/ 31 w 56"/>
                <a:gd name="T59" fmla="*/ 67 h 68"/>
                <a:gd name="T60" fmla="*/ 26 w 56"/>
                <a:gd name="T61" fmla="*/ 66 h 68"/>
                <a:gd name="T62" fmla="*/ 24 w 56"/>
                <a:gd name="T63" fmla="*/ 64 h 68"/>
                <a:gd name="T64" fmla="*/ 25 w 56"/>
                <a:gd name="T65" fmla="*/ 61 h 68"/>
                <a:gd name="T66" fmla="*/ 28 w 56"/>
                <a:gd name="T67" fmla="*/ 49 h 68"/>
                <a:gd name="T68" fmla="*/ 34 w 56"/>
                <a:gd name="T69" fmla="*/ 25 h 68"/>
                <a:gd name="T70" fmla="*/ 29 w 56"/>
                <a:gd name="T71" fmla="*/ 34 h 68"/>
                <a:gd name="T72" fmla="*/ 37 w 56"/>
                <a:gd name="T73" fmla="*/ 30 h 68"/>
                <a:gd name="T74" fmla="*/ 37 w 56"/>
                <a:gd name="T75" fmla="*/ 28 h 68"/>
                <a:gd name="T76" fmla="*/ 38 w 56"/>
                <a:gd name="T77" fmla="*/ 24 h 68"/>
                <a:gd name="T78" fmla="*/ 34 w 56"/>
                <a:gd name="T79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68">
                  <a:moveTo>
                    <a:pt x="28" y="49"/>
                  </a:moveTo>
                  <a:cubicBezTo>
                    <a:pt x="28" y="48"/>
                    <a:pt x="29" y="47"/>
                    <a:pt x="29" y="46"/>
                  </a:cubicBezTo>
                  <a:cubicBezTo>
                    <a:pt x="28" y="43"/>
                    <a:pt x="23" y="40"/>
                    <a:pt x="20" y="41"/>
                  </a:cubicBezTo>
                  <a:cubicBezTo>
                    <a:pt x="19" y="41"/>
                    <a:pt x="18" y="42"/>
                    <a:pt x="17" y="42"/>
                  </a:cubicBezTo>
                  <a:cubicBezTo>
                    <a:pt x="14" y="44"/>
                    <a:pt x="10" y="47"/>
                    <a:pt x="9" y="50"/>
                  </a:cubicBezTo>
                  <a:cubicBezTo>
                    <a:pt x="6" y="53"/>
                    <a:pt x="0" y="52"/>
                    <a:pt x="0" y="48"/>
                  </a:cubicBezTo>
                  <a:cubicBezTo>
                    <a:pt x="0" y="47"/>
                    <a:pt x="3" y="44"/>
                    <a:pt x="3" y="43"/>
                  </a:cubicBezTo>
                  <a:cubicBezTo>
                    <a:pt x="5" y="41"/>
                    <a:pt x="6" y="39"/>
                    <a:pt x="8" y="38"/>
                  </a:cubicBezTo>
                  <a:cubicBezTo>
                    <a:pt x="8" y="38"/>
                    <a:pt x="8" y="37"/>
                    <a:pt x="8" y="37"/>
                  </a:cubicBezTo>
                  <a:cubicBezTo>
                    <a:pt x="11" y="35"/>
                    <a:pt x="13" y="33"/>
                    <a:pt x="15" y="30"/>
                  </a:cubicBezTo>
                  <a:cubicBezTo>
                    <a:pt x="17" y="29"/>
                    <a:pt x="18" y="27"/>
                    <a:pt x="21" y="26"/>
                  </a:cubicBezTo>
                  <a:cubicBezTo>
                    <a:pt x="21" y="25"/>
                    <a:pt x="20" y="25"/>
                    <a:pt x="20" y="24"/>
                  </a:cubicBezTo>
                  <a:cubicBezTo>
                    <a:pt x="23" y="21"/>
                    <a:pt x="27" y="18"/>
                    <a:pt x="29" y="15"/>
                  </a:cubicBezTo>
                  <a:cubicBezTo>
                    <a:pt x="30" y="14"/>
                    <a:pt x="31" y="14"/>
                    <a:pt x="31" y="14"/>
                  </a:cubicBezTo>
                  <a:cubicBezTo>
                    <a:pt x="34" y="11"/>
                    <a:pt x="38" y="5"/>
                    <a:pt x="41" y="3"/>
                  </a:cubicBezTo>
                  <a:cubicBezTo>
                    <a:pt x="42" y="2"/>
                    <a:pt x="43" y="2"/>
                    <a:pt x="44" y="1"/>
                  </a:cubicBezTo>
                  <a:cubicBezTo>
                    <a:pt x="44" y="0"/>
                    <a:pt x="49" y="0"/>
                    <a:pt x="50" y="1"/>
                  </a:cubicBezTo>
                  <a:cubicBezTo>
                    <a:pt x="52" y="2"/>
                    <a:pt x="52" y="4"/>
                    <a:pt x="55" y="5"/>
                  </a:cubicBezTo>
                  <a:cubicBezTo>
                    <a:pt x="56" y="7"/>
                    <a:pt x="56" y="9"/>
                    <a:pt x="55" y="12"/>
                  </a:cubicBezTo>
                  <a:cubicBezTo>
                    <a:pt x="55" y="13"/>
                    <a:pt x="54" y="13"/>
                    <a:pt x="53" y="14"/>
                  </a:cubicBezTo>
                  <a:cubicBezTo>
                    <a:pt x="51" y="22"/>
                    <a:pt x="49" y="29"/>
                    <a:pt x="45" y="36"/>
                  </a:cubicBezTo>
                  <a:cubicBezTo>
                    <a:pt x="45" y="38"/>
                    <a:pt x="44" y="40"/>
                    <a:pt x="42" y="42"/>
                  </a:cubicBezTo>
                  <a:cubicBezTo>
                    <a:pt x="42" y="44"/>
                    <a:pt x="41" y="45"/>
                    <a:pt x="41" y="48"/>
                  </a:cubicBezTo>
                  <a:cubicBezTo>
                    <a:pt x="41" y="48"/>
                    <a:pt x="40" y="49"/>
                    <a:pt x="39" y="49"/>
                  </a:cubicBezTo>
                  <a:cubicBezTo>
                    <a:pt x="39" y="50"/>
                    <a:pt x="40" y="50"/>
                    <a:pt x="39" y="51"/>
                  </a:cubicBezTo>
                  <a:cubicBezTo>
                    <a:pt x="39" y="52"/>
                    <a:pt x="38" y="52"/>
                    <a:pt x="38" y="53"/>
                  </a:cubicBezTo>
                  <a:cubicBezTo>
                    <a:pt x="39" y="55"/>
                    <a:pt x="36" y="57"/>
                    <a:pt x="35" y="60"/>
                  </a:cubicBezTo>
                  <a:cubicBezTo>
                    <a:pt x="35" y="60"/>
                    <a:pt x="35" y="61"/>
                    <a:pt x="35" y="61"/>
                  </a:cubicBezTo>
                  <a:cubicBezTo>
                    <a:pt x="34" y="62"/>
                    <a:pt x="33" y="63"/>
                    <a:pt x="33" y="63"/>
                  </a:cubicBezTo>
                  <a:cubicBezTo>
                    <a:pt x="32" y="65"/>
                    <a:pt x="32" y="66"/>
                    <a:pt x="31" y="67"/>
                  </a:cubicBezTo>
                  <a:cubicBezTo>
                    <a:pt x="29" y="68"/>
                    <a:pt x="28" y="67"/>
                    <a:pt x="26" y="66"/>
                  </a:cubicBezTo>
                  <a:cubicBezTo>
                    <a:pt x="25" y="65"/>
                    <a:pt x="24" y="65"/>
                    <a:pt x="24" y="64"/>
                  </a:cubicBezTo>
                  <a:cubicBezTo>
                    <a:pt x="24" y="63"/>
                    <a:pt x="25" y="62"/>
                    <a:pt x="25" y="61"/>
                  </a:cubicBezTo>
                  <a:cubicBezTo>
                    <a:pt x="26" y="57"/>
                    <a:pt x="26" y="52"/>
                    <a:pt x="28" y="49"/>
                  </a:cubicBezTo>
                  <a:close/>
                  <a:moveTo>
                    <a:pt x="34" y="25"/>
                  </a:moveTo>
                  <a:cubicBezTo>
                    <a:pt x="31" y="26"/>
                    <a:pt x="28" y="29"/>
                    <a:pt x="29" y="34"/>
                  </a:cubicBezTo>
                  <a:cubicBezTo>
                    <a:pt x="33" y="35"/>
                    <a:pt x="35" y="33"/>
                    <a:pt x="37" y="30"/>
                  </a:cubicBezTo>
                  <a:cubicBezTo>
                    <a:pt x="37" y="29"/>
                    <a:pt x="37" y="29"/>
                    <a:pt x="37" y="28"/>
                  </a:cubicBezTo>
                  <a:cubicBezTo>
                    <a:pt x="38" y="27"/>
                    <a:pt x="39" y="26"/>
                    <a:pt x="38" y="24"/>
                  </a:cubicBezTo>
                  <a:cubicBezTo>
                    <a:pt x="37" y="23"/>
                    <a:pt x="35" y="24"/>
                    <a:pt x="3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33">
              <a:extLst>
                <a:ext uri="{FF2B5EF4-FFF2-40B4-BE49-F238E27FC236}">
                  <a16:creationId xmlns:a16="http://schemas.microsoft.com/office/drawing/2014/main" xmlns="" id="{3DF32B8B-D3E4-4699-A824-0C94CD695E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1" y="2320"/>
              <a:ext cx="94" cy="146"/>
            </a:xfrm>
            <a:custGeom>
              <a:avLst/>
              <a:gdLst>
                <a:gd name="T0" fmla="*/ 15 w 45"/>
                <a:gd name="T1" fmla="*/ 21 h 70"/>
                <a:gd name="T2" fmla="*/ 15 w 45"/>
                <a:gd name="T3" fmla="*/ 22 h 70"/>
                <a:gd name="T4" fmla="*/ 24 w 45"/>
                <a:gd name="T5" fmla="*/ 34 h 70"/>
                <a:gd name="T6" fmla="*/ 24 w 45"/>
                <a:gd name="T7" fmla="*/ 36 h 70"/>
                <a:gd name="T8" fmla="*/ 29 w 45"/>
                <a:gd name="T9" fmla="*/ 38 h 70"/>
                <a:gd name="T10" fmla="*/ 29 w 45"/>
                <a:gd name="T11" fmla="*/ 30 h 70"/>
                <a:gd name="T12" fmla="*/ 28 w 45"/>
                <a:gd name="T13" fmla="*/ 20 h 70"/>
                <a:gd name="T14" fmla="*/ 28 w 45"/>
                <a:gd name="T15" fmla="*/ 16 h 70"/>
                <a:gd name="T16" fmla="*/ 26 w 45"/>
                <a:gd name="T17" fmla="*/ 4 h 70"/>
                <a:gd name="T18" fmla="*/ 33 w 45"/>
                <a:gd name="T19" fmla="*/ 0 h 70"/>
                <a:gd name="T20" fmla="*/ 37 w 45"/>
                <a:gd name="T21" fmla="*/ 6 h 70"/>
                <a:gd name="T22" fmla="*/ 36 w 45"/>
                <a:gd name="T23" fmla="*/ 8 h 70"/>
                <a:gd name="T24" fmla="*/ 37 w 45"/>
                <a:gd name="T25" fmla="*/ 12 h 70"/>
                <a:gd name="T26" fmla="*/ 38 w 45"/>
                <a:gd name="T27" fmla="*/ 20 h 70"/>
                <a:gd name="T28" fmla="*/ 39 w 45"/>
                <a:gd name="T29" fmla="*/ 23 h 70"/>
                <a:gd name="T30" fmla="*/ 39 w 45"/>
                <a:gd name="T31" fmla="*/ 26 h 70"/>
                <a:gd name="T32" fmla="*/ 40 w 45"/>
                <a:gd name="T33" fmla="*/ 29 h 70"/>
                <a:gd name="T34" fmla="*/ 40 w 45"/>
                <a:gd name="T35" fmla="*/ 34 h 70"/>
                <a:gd name="T36" fmla="*/ 40 w 45"/>
                <a:gd name="T37" fmla="*/ 40 h 70"/>
                <a:gd name="T38" fmla="*/ 42 w 45"/>
                <a:gd name="T39" fmla="*/ 44 h 70"/>
                <a:gd name="T40" fmla="*/ 42 w 45"/>
                <a:gd name="T41" fmla="*/ 48 h 70"/>
                <a:gd name="T42" fmla="*/ 43 w 45"/>
                <a:gd name="T43" fmla="*/ 51 h 70"/>
                <a:gd name="T44" fmla="*/ 43 w 45"/>
                <a:gd name="T45" fmla="*/ 53 h 70"/>
                <a:gd name="T46" fmla="*/ 45 w 45"/>
                <a:gd name="T47" fmla="*/ 64 h 70"/>
                <a:gd name="T48" fmla="*/ 43 w 45"/>
                <a:gd name="T49" fmla="*/ 67 h 70"/>
                <a:gd name="T50" fmla="*/ 41 w 45"/>
                <a:gd name="T51" fmla="*/ 67 h 70"/>
                <a:gd name="T52" fmla="*/ 36 w 45"/>
                <a:gd name="T53" fmla="*/ 68 h 70"/>
                <a:gd name="T54" fmla="*/ 33 w 45"/>
                <a:gd name="T55" fmla="*/ 65 h 70"/>
                <a:gd name="T56" fmla="*/ 29 w 45"/>
                <a:gd name="T57" fmla="*/ 62 h 70"/>
                <a:gd name="T58" fmla="*/ 28 w 45"/>
                <a:gd name="T59" fmla="*/ 60 h 70"/>
                <a:gd name="T60" fmla="*/ 23 w 45"/>
                <a:gd name="T61" fmla="*/ 53 h 70"/>
                <a:gd name="T62" fmla="*/ 24 w 45"/>
                <a:gd name="T63" fmla="*/ 52 h 70"/>
                <a:gd name="T64" fmla="*/ 21 w 45"/>
                <a:gd name="T65" fmla="*/ 49 h 70"/>
                <a:gd name="T66" fmla="*/ 16 w 45"/>
                <a:gd name="T67" fmla="*/ 41 h 70"/>
                <a:gd name="T68" fmla="*/ 12 w 45"/>
                <a:gd name="T69" fmla="*/ 36 h 70"/>
                <a:gd name="T70" fmla="*/ 8 w 45"/>
                <a:gd name="T71" fmla="*/ 30 h 70"/>
                <a:gd name="T72" fmla="*/ 3 w 45"/>
                <a:gd name="T73" fmla="*/ 22 h 70"/>
                <a:gd name="T74" fmla="*/ 0 w 45"/>
                <a:gd name="T75" fmla="*/ 17 h 70"/>
                <a:gd name="T76" fmla="*/ 7 w 45"/>
                <a:gd name="T77" fmla="*/ 12 h 70"/>
                <a:gd name="T78" fmla="*/ 15 w 45"/>
                <a:gd name="T79" fmla="*/ 2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" h="70">
                  <a:moveTo>
                    <a:pt x="15" y="21"/>
                  </a:moveTo>
                  <a:cubicBezTo>
                    <a:pt x="15" y="21"/>
                    <a:pt x="15" y="22"/>
                    <a:pt x="15" y="22"/>
                  </a:cubicBezTo>
                  <a:cubicBezTo>
                    <a:pt x="19" y="26"/>
                    <a:pt x="20" y="31"/>
                    <a:pt x="24" y="34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6"/>
                    <a:pt x="27" y="39"/>
                    <a:pt x="29" y="38"/>
                  </a:cubicBezTo>
                  <a:cubicBezTo>
                    <a:pt x="30" y="38"/>
                    <a:pt x="30" y="33"/>
                    <a:pt x="29" y="30"/>
                  </a:cubicBezTo>
                  <a:cubicBezTo>
                    <a:pt x="29" y="27"/>
                    <a:pt x="28" y="24"/>
                    <a:pt x="28" y="20"/>
                  </a:cubicBezTo>
                  <a:cubicBezTo>
                    <a:pt x="28" y="19"/>
                    <a:pt x="28" y="17"/>
                    <a:pt x="28" y="16"/>
                  </a:cubicBezTo>
                  <a:cubicBezTo>
                    <a:pt x="27" y="14"/>
                    <a:pt x="25" y="8"/>
                    <a:pt x="26" y="4"/>
                  </a:cubicBezTo>
                  <a:cubicBezTo>
                    <a:pt x="27" y="1"/>
                    <a:pt x="30" y="1"/>
                    <a:pt x="33" y="0"/>
                  </a:cubicBezTo>
                  <a:cubicBezTo>
                    <a:pt x="35" y="1"/>
                    <a:pt x="36" y="4"/>
                    <a:pt x="37" y="6"/>
                  </a:cubicBezTo>
                  <a:cubicBezTo>
                    <a:pt x="37" y="7"/>
                    <a:pt x="36" y="7"/>
                    <a:pt x="36" y="8"/>
                  </a:cubicBezTo>
                  <a:cubicBezTo>
                    <a:pt x="36" y="9"/>
                    <a:pt x="37" y="10"/>
                    <a:pt x="37" y="12"/>
                  </a:cubicBezTo>
                  <a:cubicBezTo>
                    <a:pt x="38" y="14"/>
                    <a:pt x="37" y="18"/>
                    <a:pt x="38" y="20"/>
                  </a:cubicBezTo>
                  <a:cubicBezTo>
                    <a:pt x="38" y="21"/>
                    <a:pt x="39" y="22"/>
                    <a:pt x="39" y="23"/>
                  </a:cubicBezTo>
                  <a:cubicBezTo>
                    <a:pt x="39" y="24"/>
                    <a:pt x="39" y="25"/>
                    <a:pt x="39" y="26"/>
                  </a:cubicBezTo>
                  <a:cubicBezTo>
                    <a:pt x="39" y="27"/>
                    <a:pt x="40" y="28"/>
                    <a:pt x="40" y="29"/>
                  </a:cubicBezTo>
                  <a:cubicBezTo>
                    <a:pt x="40" y="30"/>
                    <a:pt x="40" y="32"/>
                    <a:pt x="40" y="34"/>
                  </a:cubicBezTo>
                  <a:cubicBezTo>
                    <a:pt x="40" y="36"/>
                    <a:pt x="40" y="38"/>
                    <a:pt x="40" y="40"/>
                  </a:cubicBezTo>
                  <a:cubicBezTo>
                    <a:pt x="41" y="42"/>
                    <a:pt x="41" y="43"/>
                    <a:pt x="42" y="44"/>
                  </a:cubicBezTo>
                  <a:cubicBezTo>
                    <a:pt x="42" y="45"/>
                    <a:pt x="42" y="47"/>
                    <a:pt x="42" y="48"/>
                  </a:cubicBezTo>
                  <a:cubicBezTo>
                    <a:pt x="43" y="49"/>
                    <a:pt x="43" y="50"/>
                    <a:pt x="43" y="51"/>
                  </a:cubicBezTo>
                  <a:cubicBezTo>
                    <a:pt x="43" y="52"/>
                    <a:pt x="43" y="52"/>
                    <a:pt x="43" y="53"/>
                  </a:cubicBezTo>
                  <a:cubicBezTo>
                    <a:pt x="43" y="55"/>
                    <a:pt x="45" y="62"/>
                    <a:pt x="45" y="64"/>
                  </a:cubicBezTo>
                  <a:cubicBezTo>
                    <a:pt x="45" y="64"/>
                    <a:pt x="43" y="66"/>
                    <a:pt x="43" y="67"/>
                  </a:cubicBezTo>
                  <a:cubicBezTo>
                    <a:pt x="42" y="67"/>
                    <a:pt x="42" y="67"/>
                    <a:pt x="41" y="67"/>
                  </a:cubicBezTo>
                  <a:cubicBezTo>
                    <a:pt x="39" y="68"/>
                    <a:pt x="39" y="70"/>
                    <a:pt x="36" y="68"/>
                  </a:cubicBezTo>
                  <a:cubicBezTo>
                    <a:pt x="35" y="68"/>
                    <a:pt x="34" y="66"/>
                    <a:pt x="33" y="65"/>
                  </a:cubicBezTo>
                  <a:cubicBezTo>
                    <a:pt x="31" y="64"/>
                    <a:pt x="30" y="63"/>
                    <a:pt x="29" y="62"/>
                  </a:cubicBezTo>
                  <a:cubicBezTo>
                    <a:pt x="28" y="61"/>
                    <a:pt x="28" y="60"/>
                    <a:pt x="28" y="60"/>
                  </a:cubicBezTo>
                  <a:cubicBezTo>
                    <a:pt x="27" y="58"/>
                    <a:pt x="25" y="55"/>
                    <a:pt x="23" y="53"/>
                  </a:cubicBezTo>
                  <a:cubicBezTo>
                    <a:pt x="23" y="53"/>
                    <a:pt x="24" y="52"/>
                    <a:pt x="24" y="52"/>
                  </a:cubicBezTo>
                  <a:cubicBezTo>
                    <a:pt x="23" y="51"/>
                    <a:pt x="22" y="50"/>
                    <a:pt x="21" y="49"/>
                  </a:cubicBezTo>
                  <a:cubicBezTo>
                    <a:pt x="19" y="46"/>
                    <a:pt x="18" y="43"/>
                    <a:pt x="16" y="41"/>
                  </a:cubicBezTo>
                  <a:cubicBezTo>
                    <a:pt x="15" y="39"/>
                    <a:pt x="14" y="38"/>
                    <a:pt x="12" y="36"/>
                  </a:cubicBezTo>
                  <a:cubicBezTo>
                    <a:pt x="11" y="34"/>
                    <a:pt x="10" y="32"/>
                    <a:pt x="8" y="30"/>
                  </a:cubicBezTo>
                  <a:cubicBezTo>
                    <a:pt x="8" y="27"/>
                    <a:pt x="5" y="24"/>
                    <a:pt x="3" y="22"/>
                  </a:cubicBezTo>
                  <a:cubicBezTo>
                    <a:pt x="3" y="20"/>
                    <a:pt x="0" y="19"/>
                    <a:pt x="0" y="17"/>
                  </a:cubicBezTo>
                  <a:cubicBezTo>
                    <a:pt x="0" y="14"/>
                    <a:pt x="3" y="11"/>
                    <a:pt x="7" y="12"/>
                  </a:cubicBezTo>
                  <a:cubicBezTo>
                    <a:pt x="10" y="12"/>
                    <a:pt x="11" y="19"/>
                    <a:pt x="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34">
              <a:extLst>
                <a:ext uri="{FF2B5EF4-FFF2-40B4-BE49-F238E27FC236}">
                  <a16:creationId xmlns:a16="http://schemas.microsoft.com/office/drawing/2014/main" xmlns="" id="{504BDF79-486C-41C1-9DA1-9FA8BD97E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4" y="2327"/>
              <a:ext cx="129" cy="149"/>
            </a:xfrm>
            <a:custGeom>
              <a:avLst/>
              <a:gdLst>
                <a:gd name="T0" fmla="*/ 38 w 62"/>
                <a:gd name="T1" fmla="*/ 28 h 72"/>
                <a:gd name="T2" fmla="*/ 43 w 62"/>
                <a:gd name="T3" fmla="*/ 29 h 72"/>
                <a:gd name="T4" fmla="*/ 51 w 62"/>
                <a:gd name="T5" fmla="*/ 14 h 72"/>
                <a:gd name="T6" fmla="*/ 54 w 62"/>
                <a:gd name="T7" fmla="*/ 11 h 72"/>
                <a:gd name="T8" fmla="*/ 58 w 62"/>
                <a:gd name="T9" fmla="*/ 21 h 72"/>
                <a:gd name="T10" fmla="*/ 50 w 62"/>
                <a:gd name="T11" fmla="*/ 36 h 72"/>
                <a:gd name="T12" fmla="*/ 47 w 62"/>
                <a:gd name="T13" fmla="*/ 40 h 72"/>
                <a:gd name="T14" fmla="*/ 44 w 62"/>
                <a:gd name="T15" fmla="*/ 47 h 72"/>
                <a:gd name="T16" fmla="*/ 41 w 62"/>
                <a:gd name="T17" fmla="*/ 53 h 72"/>
                <a:gd name="T18" fmla="*/ 39 w 62"/>
                <a:gd name="T19" fmla="*/ 55 h 72"/>
                <a:gd name="T20" fmla="*/ 40 w 62"/>
                <a:gd name="T21" fmla="*/ 57 h 72"/>
                <a:gd name="T22" fmla="*/ 38 w 62"/>
                <a:gd name="T23" fmla="*/ 58 h 72"/>
                <a:gd name="T24" fmla="*/ 37 w 62"/>
                <a:gd name="T25" fmla="*/ 61 h 72"/>
                <a:gd name="T26" fmla="*/ 35 w 62"/>
                <a:gd name="T27" fmla="*/ 65 h 72"/>
                <a:gd name="T28" fmla="*/ 32 w 62"/>
                <a:gd name="T29" fmla="*/ 67 h 72"/>
                <a:gd name="T30" fmla="*/ 27 w 62"/>
                <a:gd name="T31" fmla="*/ 71 h 72"/>
                <a:gd name="T32" fmla="*/ 26 w 62"/>
                <a:gd name="T33" fmla="*/ 70 h 72"/>
                <a:gd name="T34" fmla="*/ 24 w 62"/>
                <a:gd name="T35" fmla="*/ 69 h 72"/>
                <a:gd name="T36" fmla="*/ 23 w 62"/>
                <a:gd name="T37" fmla="*/ 61 h 72"/>
                <a:gd name="T38" fmla="*/ 23 w 62"/>
                <a:gd name="T39" fmla="*/ 55 h 72"/>
                <a:gd name="T40" fmla="*/ 24 w 62"/>
                <a:gd name="T41" fmla="*/ 52 h 72"/>
                <a:gd name="T42" fmla="*/ 23 w 62"/>
                <a:gd name="T43" fmla="*/ 50 h 72"/>
                <a:gd name="T44" fmla="*/ 24 w 62"/>
                <a:gd name="T45" fmla="*/ 42 h 72"/>
                <a:gd name="T46" fmla="*/ 17 w 62"/>
                <a:gd name="T47" fmla="*/ 45 h 72"/>
                <a:gd name="T48" fmla="*/ 18 w 62"/>
                <a:gd name="T49" fmla="*/ 47 h 72"/>
                <a:gd name="T50" fmla="*/ 10 w 62"/>
                <a:gd name="T51" fmla="*/ 60 h 72"/>
                <a:gd name="T52" fmla="*/ 1 w 62"/>
                <a:gd name="T53" fmla="*/ 57 h 72"/>
                <a:gd name="T54" fmla="*/ 4 w 62"/>
                <a:gd name="T55" fmla="*/ 47 h 72"/>
                <a:gd name="T56" fmla="*/ 6 w 62"/>
                <a:gd name="T57" fmla="*/ 46 h 72"/>
                <a:gd name="T58" fmla="*/ 7 w 62"/>
                <a:gd name="T59" fmla="*/ 41 h 72"/>
                <a:gd name="T60" fmla="*/ 9 w 62"/>
                <a:gd name="T61" fmla="*/ 38 h 72"/>
                <a:gd name="T62" fmla="*/ 11 w 62"/>
                <a:gd name="T63" fmla="*/ 36 h 72"/>
                <a:gd name="T64" fmla="*/ 10 w 62"/>
                <a:gd name="T65" fmla="*/ 35 h 72"/>
                <a:gd name="T66" fmla="*/ 15 w 62"/>
                <a:gd name="T67" fmla="*/ 26 h 72"/>
                <a:gd name="T68" fmla="*/ 17 w 62"/>
                <a:gd name="T69" fmla="*/ 22 h 72"/>
                <a:gd name="T70" fmla="*/ 24 w 62"/>
                <a:gd name="T71" fmla="*/ 11 h 72"/>
                <a:gd name="T72" fmla="*/ 34 w 62"/>
                <a:gd name="T73" fmla="*/ 2 h 72"/>
                <a:gd name="T74" fmla="*/ 38 w 62"/>
                <a:gd name="T75" fmla="*/ 4 h 72"/>
                <a:gd name="T76" fmla="*/ 40 w 62"/>
                <a:gd name="T77" fmla="*/ 8 h 72"/>
                <a:gd name="T78" fmla="*/ 39 w 62"/>
                <a:gd name="T79" fmla="*/ 12 h 72"/>
                <a:gd name="T80" fmla="*/ 39 w 62"/>
                <a:gd name="T81" fmla="*/ 22 h 72"/>
                <a:gd name="T82" fmla="*/ 38 w 62"/>
                <a:gd name="T83" fmla="*/ 2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" h="72">
                  <a:moveTo>
                    <a:pt x="38" y="28"/>
                  </a:moveTo>
                  <a:cubicBezTo>
                    <a:pt x="38" y="30"/>
                    <a:pt x="42" y="29"/>
                    <a:pt x="43" y="29"/>
                  </a:cubicBezTo>
                  <a:cubicBezTo>
                    <a:pt x="44" y="22"/>
                    <a:pt x="48" y="19"/>
                    <a:pt x="51" y="14"/>
                  </a:cubicBezTo>
                  <a:cubicBezTo>
                    <a:pt x="53" y="13"/>
                    <a:pt x="53" y="12"/>
                    <a:pt x="54" y="11"/>
                  </a:cubicBezTo>
                  <a:cubicBezTo>
                    <a:pt x="59" y="10"/>
                    <a:pt x="62" y="18"/>
                    <a:pt x="58" y="21"/>
                  </a:cubicBezTo>
                  <a:cubicBezTo>
                    <a:pt x="55" y="26"/>
                    <a:pt x="52" y="31"/>
                    <a:pt x="50" y="36"/>
                  </a:cubicBezTo>
                  <a:cubicBezTo>
                    <a:pt x="49" y="37"/>
                    <a:pt x="48" y="39"/>
                    <a:pt x="47" y="40"/>
                  </a:cubicBezTo>
                  <a:cubicBezTo>
                    <a:pt x="46" y="42"/>
                    <a:pt x="46" y="45"/>
                    <a:pt x="44" y="47"/>
                  </a:cubicBezTo>
                  <a:cubicBezTo>
                    <a:pt x="44" y="50"/>
                    <a:pt x="41" y="51"/>
                    <a:pt x="41" y="53"/>
                  </a:cubicBezTo>
                  <a:cubicBezTo>
                    <a:pt x="40" y="54"/>
                    <a:pt x="39" y="54"/>
                    <a:pt x="39" y="55"/>
                  </a:cubicBezTo>
                  <a:cubicBezTo>
                    <a:pt x="38" y="56"/>
                    <a:pt x="40" y="56"/>
                    <a:pt x="40" y="57"/>
                  </a:cubicBezTo>
                  <a:cubicBezTo>
                    <a:pt x="40" y="57"/>
                    <a:pt x="39" y="57"/>
                    <a:pt x="38" y="58"/>
                  </a:cubicBezTo>
                  <a:cubicBezTo>
                    <a:pt x="39" y="60"/>
                    <a:pt x="38" y="60"/>
                    <a:pt x="37" y="61"/>
                  </a:cubicBezTo>
                  <a:cubicBezTo>
                    <a:pt x="36" y="62"/>
                    <a:pt x="36" y="64"/>
                    <a:pt x="35" y="65"/>
                  </a:cubicBezTo>
                  <a:cubicBezTo>
                    <a:pt x="35" y="66"/>
                    <a:pt x="33" y="66"/>
                    <a:pt x="32" y="67"/>
                  </a:cubicBezTo>
                  <a:cubicBezTo>
                    <a:pt x="34" y="71"/>
                    <a:pt x="30" y="72"/>
                    <a:pt x="27" y="71"/>
                  </a:cubicBezTo>
                  <a:cubicBezTo>
                    <a:pt x="27" y="70"/>
                    <a:pt x="26" y="70"/>
                    <a:pt x="26" y="70"/>
                  </a:cubicBezTo>
                  <a:cubicBezTo>
                    <a:pt x="25" y="69"/>
                    <a:pt x="24" y="70"/>
                    <a:pt x="24" y="69"/>
                  </a:cubicBezTo>
                  <a:cubicBezTo>
                    <a:pt x="21" y="68"/>
                    <a:pt x="22" y="64"/>
                    <a:pt x="23" y="61"/>
                  </a:cubicBezTo>
                  <a:cubicBezTo>
                    <a:pt x="23" y="59"/>
                    <a:pt x="23" y="57"/>
                    <a:pt x="23" y="55"/>
                  </a:cubicBezTo>
                  <a:cubicBezTo>
                    <a:pt x="23" y="54"/>
                    <a:pt x="24" y="53"/>
                    <a:pt x="24" y="52"/>
                  </a:cubicBezTo>
                  <a:cubicBezTo>
                    <a:pt x="24" y="52"/>
                    <a:pt x="23" y="51"/>
                    <a:pt x="23" y="50"/>
                  </a:cubicBezTo>
                  <a:cubicBezTo>
                    <a:pt x="23" y="48"/>
                    <a:pt x="26" y="45"/>
                    <a:pt x="24" y="42"/>
                  </a:cubicBezTo>
                  <a:cubicBezTo>
                    <a:pt x="20" y="40"/>
                    <a:pt x="20" y="45"/>
                    <a:pt x="17" y="45"/>
                  </a:cubicBezTo>
                  <a:cubicBezTo>
                    <a:pt x="17" y="46"/>
                    <a:pt x="18" y="46"/>
                    <a:pt x="18" y="47"/>
                  </a:cubicBezTo>
                  <a:cubicBezTo>
                    <a:pt x="15" y="51"/>
                    <a:pt x="13" y="56"/>
                    <a:pt x="10" y="60"/>
                  </a:cubicBezTo>
                  <a:cubicBezTo>
                    <a:pt x="6" y="61"/>
                    <a:pt x="2" y="61"/>
                    <a:pt x="1" y="57"/>
                  </a:cubicBezTo>
                  <a:cubicBezTo>
                    <a:pt x="0" y="53"/>
                    <a:pt x="4" y="51"/>
                    <a:pt x="4" y="47"/>
                  </a:cubicBezTo>
                  <a:cubicBezTo>
                    <a:pt x="4" y="46"/>
                    <a:pt x="5" y="46"/>
                    <a:pt x="6" y="46"/>
                  </a:cubicBezTo>
                  <a:cubicBezTo>
                    <a:pt x="5" y="43"/>
                    <a:pt x="8" y="44"/>
                    <a:pt x="7" y="41"/>
                  </a:cubicBezTo>
                  <a:cubicBezTo>
                    <a:pt x="8" y="40"/>
                    <a:pt x="9" y="40"/>
                    <a:pt x="9" y="38"/>
                  </a:cubicBezTo>
                  <a:cubicBezTo>
                    <a:pt x="9" y="37"/>
                    <a:pt x="10" y="37"/>
                    <a:pt x="11" y="36"/>
                  </a:cubicBezTo>
                  <a:cubicBezTo>
                    <a:pt x="11" y="36"/>
                    <a:pt x="10" y="36"/>
                    <a:pt x="10" y="35"/>
                  </a:cubicBezTo>
                  <a:cubicBezTo>
                    <a:pt x="12" y="32"/>
                    <a:pt x="14" y="30"/>
                    <a:pt x="15" y="26"/>
                  </a:cubicBezTo>
                  <a:cubicBezTo>
                    <a:pt x="16" y="25"/>
                    <a:pt x="17" y="24"/>
                    <a:pt x="17" y="22"/>
                  </a:cubicBezTo>
                  <a:cubicBezTo>
                    <a:pt x="20" y="19"/>
                    <a:pt x="21" y="14"/>
                    <a:pt x="24" y="11"/>
                  </a:cubicBezTo>
                  <a:cubicBezTo>
                    <a:pt x="25" y="7"/>
                    <a:pt x="29" y="0"/>
                    <a:pt x="34" y="2"/>
                  </a:cubicBezTo>
                  <a:cubicBezTo>
                    <a:pt x="35" y="2"/>
                    <a:pt x="36" y="4"/>
                    <a:pt x="38" y="4"/>
                  </a:cubicBezTo>
                  <a:cubicBezTo>
                    <a:pt x="38" y="5"/>
                    <a:pt x="40" y="6"/>
                    <a:pt x="40" y="8"/>
                  </a:cubicBezTo>
                  <a:cubicBezTo>
                    <a:pt x="40" y="9"/>
                    <a:pt x="39" y="10"/>
                    <a:pt x="39" y="12"/>
                  </a:cubicBezTo>
                  <a:cubicBezTo>
                    <a:pt x="38" y="14"/>
                    <a:pt x="39" y="19"/>
                    <a:pt x="39" y="22"/>
                  </a:cubicBezTo>
                  <a:cubicBezTo>
                    <a:pt x="39" y="24"/>
                    <a:pt x="39" y="26"/>
                    <a:pt x="3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35">
              <a:extLst>
                <a:ext uri="{FF2B5EF4-FFF2-40B4-BE49-F238E27FC236}">
                  <a16:creationId xmlns:a16="http://schemas.microsoft.com/office/drawing/2014/main" xmlns="" id="{2813E259-91BD-4C47-B2FD-1153B7B907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8" y="2356"/>
              <a:ext cx="60" cy="133"/>
            </a:xfrm>
            <a:custGeom>
              <a:avLst/>
              <a:gdLst>
                <a:gd name="T0" fmla="*/ 10 w 29"/>
                <a:gd name="T1" fmla="*/ 1 h 64"/>
                <a:gd name="T2" fmla="*/ 12 w 29"/>
                <a:gd name="T3" fmla="*/ 4 h 64"/>
                <a:gd name="T4" fmla="*/ 13 w 29"/>
                <a:gd name="T5" fmla="*/ 8 h 64"/>
                <a:gd name="T6" fmla="*/ 14 w 29"/>
                <a:gd name="T7" fmla="*/ 14 h 64"/>
                <a:gd name="T8" fmla="*/ 15 w 29"/>
                <a:gd name="T9" fmla="*/ 16 h 64"/>
                <a:gd name="T10" fmla="*/ 17 w 29"/>
                <a:gd name="T11" fmla="*/ 21 h 64"/>
                <a:gd name="T12" fmla="*/ 18 w 29"/>
                <a:gd name="T13" fmla="*/ 24 h 64"/>
                <a:gd name="T14" fmla="*/ 19 w 29"/>
                <a:gd name="T15" fmla="*/ 29 h 64"/>
                <a:gd name="T16" fmla="*/ 20 w 29"/>
                <a:gd name="T17" fmla="*/ 33 h 64"/>
                <a:gd name="T18" fmla="*/ 20 w 29"/>
                <a:gd name="T19" fmla="*/ 35 h 64"/>
                <a:gd name="T20" fmla="*/ 22 w 29"/>
                <a:gd name="T21" fmla="*/ 39 h 64"/>
                <a:gd name="T22" fmla="*/ 24 w 29"/>
                <a:gd name="T23" fmla="*/ 47 h 64"/>
                <a:gd name="T24" fmla="*/ 27 w 29"/>
                <a:gd name="T25" fmla="*/ 59 h 64"/>
                <a:gd name="T26" fmla="*/ 19 w 29"/>
                <a:gd name="T27" fmla="*/ 61 h 64"/>
                <a:gd name="T28" fmla="*/ 14 w 29"/>
                <a:gd name="T29" fmla="*/ 48 h 64"/>
                <a:gd name="T30" fmla="*/ 14 w 29"/>
                <a:gd name="T31" fmla="*/ 46 h 64"/>
                <a:gd name="T32" fmla="*/ 13 w 29"/>
                <a:gd name="T33" fmla="*/ 43 h 64"/>
                <a:gd name="T34" fmla="*/ 12 w 29"/>
                <a:gd name="T35" fmla="*/ 40 h 64"/>
                <a:gd name="T36" fmla="*/ 11 w 29"/>
                <a:gd name="T37" fmla="*/ 38 h 64"/>
                <a:gd name="T38" fmla="*/ 11 w 29"/>
                <a:gd name="T39" fmla="*/ 35 h 64"/>
                <a:gd name="T40" fmla="*/ 6 w 29"/>
                <a:gd name="T41" fmla="*/ 22 h 64"/>
                <a:gd name="T42" fmla="*/ 5 w 29"/>
                <a:gd name="T43" fmla="*/ 18 h 64"/>
                <a:gd name="T44" fmla="*/ 4 w 29"/>
                <a:gd name="T45" fmla="*/ 16 h 64"/>
                <a:gd name="T46" fmla="*/ 4 w 29"/>
                <a:gd name="T47" fmla="*/ 13 h 64"/>
                <a:gd name="T48" fmla="*/ 1 w 29"/>
                <a:gd name="T49" fmla="*/ 8 h 64"/>
                <a:gd name="T50" fmla="*/ 0 w 29"/>
                <a:gd name="T51" fmla="*/ 4 h 64"/>
                <a:gd name="T52" fmla="*/ 10 w 29"/>
                <a:gd name="T53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" h="64">
                  <a:moveTo>
                    <a:pt x="10" y="1"/>
                  </a:moveTo>
                  <a:cubicBezTo>
                    <a:pt x="11" y="2"/>
                    <a:pt x="11" y="3"/>
                    <a:pt x="12" y="4"/>
                  </a:cubicBezTo>
                  <a:cubicBezTo>
                    <a:pt x="11" y="6"/>
                    <a:pt x="13" y="7"/>
                    <a:pt x="13" y="8"/>
                  </a:cubicBezTo>
                  <a:cubicBezTo>
                    <a:pt x="14" y="10"/>
                    <a:pt x="14" y="12"/>
                    <a:pt x="14" y="14"/>
                  </a:cubicBezTo>
                  <a:cubicBezTo>
                    <a:pt x="14" y="15"/>
                    <a:pt x="15" y="15"/>
                    <a:pt x="15" y="16"/>
                  </a:cubicBezTo>
                  <a:cubicBezTo>
                    <a:pt x="16" y="17"/>
                    <a:pt x="16" y="19"/>
                    <a:pt x="17" y="21"/>
                  </a:cubicBezTo>
                  <a:cubicBezTo>
                    <a:pt x="17" y="22"/>
                    <a:pt x="18" y="23"/>
                    <a:pt x="18" y="24"/>
                  </a:cubicBezTo>
                  <a:cubicBezTo>
                    <a:pt x="19" y="26"/>
                    <a:pt x="19" y="27"/>
                    <a:pt x="19" y="29"/>
                  </a:cubicBezTo>
                  <a:cubicBezTo>
                    <a:pt x="19" y="30"/>
                    <a:pt x="20" y="31"/>
                    <a:pt x="20" y="33"/>
                  </a:cubicBezTo>
                  <a:cubicBezTo>
                    <a:pt x="20" y="33"/>
                    <a:pt x="20" y="34"/>
                    <a:pt x="20" y="35"/>
                  </a:cubicBezTo>
                  <a:cubicBezTo>
                    <a:pt x="21" y="36"/>
                    <a:pt x="22" y="37"/>
                    <a:pt x="22" y="39"/>
                  </a:cubicBezTo>
                  <a:cubicBezTo>
                    <a:pt x="23" y="42"/>
                    <a:pt x="24" y="44"/>
                    <a:pt x="24" y="47"/>
                  </a:cubicBezTo>
                  <a:cubicBezTo>
                    <a:pt x="25" y="49"/>
                    <a:pt x="29" y="56"/>
                    <a:pt x="27" y="59"/>
                  </a:cubicBezTo>
                  <a:cubicBezTo>
                    <a:pt x="26" y="62"/>
                    <a:pt x="22" y="64"/>
                    <a:pt x="19" y="61"/>
                  </a:cubicBezTo>
                  <a:cubicBezTo>
                    <a:pt x="18" y="57"/>
                    <a:pt x="15" y="52"/>
                    <a:pt x="14" y="48"/>
                  </a:cubicBezTo>
                  <a:cubicBezTo>
                    <a:pt x="14" y="47"/>
                    <a:pt x="15" y="47"/>
                    <a:pt x="14" y="46"/>
                  </a:cubicBezTo>
                  <a:cubicBezTo>
                    <a:pt x="14" y="45"/>
                    <a:pt x="13" y="44"/>
                    <a:pt x="13" y="43"/>
                  </a:cubicBezTo>
                  <a:cubicBezTo>
                    <a:pt x="12" y="42"/>
                    <a:pt x="13" y="41"/>
                    <a:pt x="12" y="40"/>
                  </a:cubicBezTo>
                  <a:cubicBezTo>
                    <a:pt x="12" y="39"/>
                    <a:pt x="11" y="39"/>
                    <a:pt x="11" y="38"/>
                  </a:cubicBezTo>
                  <a:cubicBezTo>
                    <a:pt x="11" y="37"/>
                    <a:pt x="11" y="36"/>
                    <a:pt x="11" y="35"/>
                  </a:cubicBezTo>
                  <a:cubicBezTo>
                    <a:pt x="9" y="31"/>
                    <a:pt x="8" y="27"/>
                    <a:pt x="6" y="22"/>
                  </a:cubicBezTo>
                  <a:cubicBezTo>
                    <a:pt x="6" y="21"/>
                    <a:pt x="6" y="19"/>
                    <a:pt x="5" y="18"/>
                  </a:cubicBezTo>
                  <a:cubicBezTo>
                    <a:pt x="5" y="17"/>
                    <a:pt x="4" y="16"/>
                    <a:pt x="4" y="16"/>
                  </a:cubicBezTo>
                  <a:cubicBezTo>
                    <a:pt x="4" y="15"/>
                    <a:pt x="4" y="14"/>
                    <a:pt x="4" y="13"/>
                  </a:cubicBezTo>
                  <a:cubicBezTo>
                    <a:pt x="3" y="11"/>
                    <a:pt x="2" y="10"/>
                    <a:pt x="1" y="8"/>
                  </a:cubicBezTo>
                  <a:cubicBezTo>
                    <a:pt x="1" y="7"/>
                    <a:pt x="0" y="5"/>
                    <a:pt x="0" y="4"/>
                  </a:cubicBezTo>
                  <a:cubicBezTo>
                    <a:pt x="1" y="1"/>
                    <a:pt x="5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36">
              <a:extLst>
                <a:ext uri="{FF2B5EF4-FFF2-40B4-BE49-F238E27FC236}">
                  <a16:creationId xmlns:a16="http://schemas.microsoft.com/office/drawing/2014/main" xmlns="" id="{F57943D5-B42F-4EC1-84EE-93E431014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4" y="2360"/>
              <a:ext cx="100" cy="141"/>
            </a:xfrm>
            <a:custGeom>
              <a:avLst/>
              <a:gdLst>
                <a:gd name="T0" fmla="*/ 41 w 48"/>
                <a:gd name="T1" fmla="*/ 5 h 68"/>
                <a:gd name="T2" fmla="*/ 40 w 48"/>
                <a:gd name="T3" fmla="*/ 7 h 68"/>
                <a:gd name="T4" fmla="*/ 44 w 48"/>
                <a:gd name="T5" fmla="*/ 10 h 68"/>
                <a:gd name="T6" fmla="*/ 46 w 48"/>
                <a:gd name="T7" fmla="*/ 21 h 68"/>
                <a:gd name="T8" fmla="*/ 38 w 48"/>
                <a:gd name="T9" fmla="*/ 22 h 68"/>
                <a:gd name="T10" fmla="*/ 36 w 48"/>
                <a:gd name="T11" fmla="*/ 16 h 68"/>
                <a:gd name="T12" fmla="*/ 34 w 48"/>
                <a:gd name="T13" fmla="*/ 13 h 68"/>
                <a:gd name="T14" fmla="*/ 30 w 48"/>
                <a:gd name="T15" fmla="*/ 9 h 68"/>
                <a:gd name="T16" fmla="*/ 17 w 48"/>
                <a:gd name="T17" fmla="*/ 17 h 68"/>
                <a:gd name="T18" fmla="*/ 15 w 48"/>
                <a:gd name="T19" fmla="*/ 22 h 68"/>
                <a:gd name="T20" fmla="*/ 11 w 48"/>
                <a:gd name="T21" fmla="*/ 46 h 68"/>
                <a:gd name="T22" fmla="*/ 12 w 48"/>
                <a:gd name="T23" fmla="*/ 48 h 68"/>
                <a:gd name="T24" fmla="*/ 13 w 48"/>
                <a:gd name="T25" fmla="*/ 50 h 68"/>
                <a:gd name="T26" fmla="*/ 21 w 48"/>
                <a:gd name="T27" fmla="*/ 52 h 68"/>
                <a:gd name="T28" fmla="*/ 23 w 48"/>
                <a:gd name="T29" fmla="*/ 53 h 68"/>
                <a:gd name="T30" fmla="*/ 26 w 48"/>
                <a:gd name="T31" fmla="*/ 50 h 68"/>
                <a:gd name="T32" fmla="*/ 28 w 48"/>
                <a:gd name="T33" fmla="*/ 46 h 68"/>
                <a:gd name="T34" fmla="*/ 23 w 48"/>
                <a:gd name="T35" fmla="*/ 39 h 68"/>
                <a:gd name="T36" fmla="*/ 20 w 48"/>
                <a:gd name="T37" fmla="*/ 35 h 68"/>
                <a:gd name="T38" fmla="*/ 33 w 48"/>
                <a:gd name="T39" fmla="*/ 36 h 68"/>
                <a:gd name="T40" fmla="*/ 34 w 48"/>
                <a:gd name="T41" fmla="*/ 35 h 68"/>
                <a:gd name="T42" fmla="*/ 40 w 48"/>
                <a:gd name="T43" fmla="*/ 40 h 68"/>
                <a:gd name="T44" fmla="*/ 39 w 48"/>
                <a:gd name="T45" fmla="*/ 44 h 68"/>
                <a:gd name="T46" fmla="*/ 37 w 48"/>
                <a:gd name="T47" fmla="*/ 50 h 68"/>
                <a:gd name="T48" fmla="*/ 33 w 48"/>
                <a:gd name="T49" fmla="*/ 57 h 68"/>
                <a:gd name="T50" fmla="*/ 33 w 48"/>
                <a:gd name="T51" fmla="*/ 60 h 68"/>
                <a:gd name="T52" fmla="*/ 32 w 48"/>
                <a:gd name="T53" fmla="*/ 62 h 68"/>
                <a:gd name="T54" fmla="*/ 26 w 48"/>
                <a:gd name="T55" fmla="*/ 68 h 68"/>
                <a:gd name="T56" fmla="*/ 22 w 48"/>
                <a:gd name="T57" fmla="*/ 63 h 68"/>
                <a:gd name="T58" fmla="*/ 13 w 48"/>
                <a:gd name="T59" fmla="*/ 63 h 68"/>
                <a:gd name="T60" fmla="*/ 4 w 48"/>
                <a:gd name="T61" fmla="*/ 56 h 68"/>
                <a:gd name="T62" fmla="*/ 2 w 48"/>
                <a:gd name="T63" fmla="*/ 53 h 68"/>
                <a:gd name="T64" fmla="*/ 0 w 48"/>
                <a:gd name="T65" fmla="*/ 48 h 68"/>
                <a:gd name="T66" fmla="*/ 2 w 48"/>
                <a:gd name="T67" fmla="*/ 31 h 68"/>
                <a:gd name="T68" fmla="*/ 5 w 48"/>
                <a:gd name="T69" fmla="*/ 22 h 68"/>
                <a:gd name="T70" fmla="*/ 8 w 48"/>
                <a:gd name="T71" fmla="*/ 16 h 68"/>
                <a:gd name="T72" fmla="*/ 12 w 48"/>
                <a:gd name="T73" fmla="*/ 9 h 68"/>
                <a:gd name="T74" fmla="*/ 14 w 48"/>
                <a:gd name="T75" fmla="*/ 8 h 68"/>
                <a:gd name="T76" fmla="*/ 14 w 48"/>
                <a:gd name="T77" fmla="*/ 6 h 68"/>
                <a:gd name="T78" fmla="*/ 18 w 48"/>
                <a:gd name="T79" fmla="*/ 3 h 68"/>
                <a:gd name="T80" fmla="*/ 36 w 48"/>
                <a:gd name="T81" fmla="*/ 1 h 68"/>
                <a:gd name="T82" fmla="*/ 41 w 48"/>
                <a:gd name="T83" fmla="*/ 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" h="68">
                  <a:moveTo>
                    <a:pt x="41" y="5"/>
                  </a:moveTo>
                  <a:cubicBezTo>
                    <a:pt x="41" y="6"/>
                    <a:pt x="40" y="6"/>
                    <a:pt x="40" y="7"/>
                  </a:cubicBezTo>
                  <a:cubicBezTo>
                    <a:pt x="42" y="7"/>
                    <a:pt x="43" y="9"/>
                    <a:pt x="44" y="10"/>
                  </a:cubicBezTo>
                  <a:cubicBezTo>
                    <a:pt x="43" y="13"/>
                    <a:pt x="48" y="17"/>
                    <a:pt x="46" y="21"/>
                  </a:cubicBezTo>
                  <a:cubicBezTo>
                    <a:pt x="44" y="23"/>
                    <a:pt x="40" y="23"/>
                    <a:pt x="38" y="22"/>
                  </a:cubicBezTo>
                  <a:cubicBezTo>
                    <a:pt x="37" y="20"/>
                    <a:pt x="35" y="19"/>
                    <a:pt x="36" y="16"/>
                  </a:cubicBezTo>
                  <a:cubicBezTo>
                    <a:pt x="35" y="15"/>
                    <a:pt x="34" y="14"/>
                    <a:pt x="34" y="13"/>
                  </a:cubicBezTo>
                  <a:cubicBezTo>
                    <a:pt x="33" y="11"/>
                    <a:pt x="31" y="10"/>
                    <a:pt x="30" y="9"/>
                  </a:cubicBezTo>
                  <a:cubicBezTo>
                    <a:pt x="23" y="9"/>
                    <a:pt x="22" y="14"/>
                    <a:pt x="17" y="17"/>
                  </a:cubicBezTo>
                  <a:cubicBezTo>
                    <a:pt x="17" y="19"/>
                    <a:pt x="16" y="21"/>
                    <a:pt x="15" y="22"/>
                  </a:cubicBezTo>
                  <a:cubicBezTo>
                    <a:pt x="13" y="28"/>
                    <a:pt x="10" y="38"/>
                    <a:pt x="11" y="46"/>
                  </a:cubicBezTo>
                  <a:cubicBezTo>
                    <a:pt x="11" y="47"/>
                    <a:pt x="12" y="47"/>
                    <a:pt x="12" y="48"/>
                  </a:cubicBezTo>
                  <a:cubicBezTo>
                    <a:pt x="13" y="49"/>
                    <a:pt x="12" y="50"/>
                    <a:pt x="13" y="50"/>
                  </a:cubicBezTo>
                  <a:cubicBezTo>
                    <a:pt x="14" y="53"/>
                    <a:pt x="19" y="55"/>
                    <a:pt x="21" y="52"/>
                  </a:cubicBezTo>
                  <a:cubicBezTo>
                    <a:pt x="22" y="52"/>
                    <a:pt x="22" y="53"/>
                    <a:pt x="23" y="53"/>
                  </a:cubicBezTo>
                  <a:cubicBezTo>
                    <a:pt x="24" y="52"/>
                    <a:pt x="25" y="50"/>
                    <a:pt x="26" y="50"/>
                  </a:cubicBezTo>
                  <a:cubicBezTo>
                    <a:pt x="26" y="48"/>
                    <a:pt x="28" y="47"/>
                    <a:pt x="28" y="46"/>
                  </a:cubicBezTo>
                  <a:cubicBezTo>
                    <a:pt x="28" y="42"/>
                    <a:pt x="25" y="41"/>
                    <a:pt x="23" y="39"/>
                  </a:cubicBezTo>
                  <a:cubicBezTo>
                    <a:pt x="21" y="38"/>
                    <a:pt x="19" y="37"/>
                    <a:pt x="20" y="35"/>
                  </a:cubicBezTo>
                  <a:cubicBezTo>
                    <a:pt x="21" y="31"/>
                    <a:pt x="31" y="34"/>
                    <a:pt x="33" y="36"/>
                  </a:cubicBezTo>
                  <a:cubicBezTo>
                    <a:pt x="33" y="36"/>
                    <a:pt x="34" y="35"/>
                    <a:pt x="34" y="35"/>
                  </a:cubicBezTo>
                  <a:cubicBezTo>
                    <a:pt x="36" y="38"/>
                    <a:pt x="40" y="37"/>
                    <a:pt x="40" y="40"/>
                  </a:cubicBezTo>
                  <a:cubicBezTo>
                    <a:pt x="40" y="41"/>
                    <a:pt x="39" y="42"/>
                    <a:pt x="39" y="44"/>
                  </a:cubicBezTo>
                  <a:cubicBezTo>
                    <a:pt x="38" y="46"/>
                    <a:pt x="37" y="47"/>
                    <a:pt x="37" y="50"/>
                  </a:cubicBezTo>
                  <a:cubicBezTo>
                    <a:pt x="36" y="53"/>
                    <a:pt x="34" y="55"/>
                    <a:pt x="33" y="57"/>
                  </a:cubicBezTo>
                  <a:cubicBezTo>
                    <a:pt x="33" y="58"/>
                    <a:pt x="33" y="59"/>
                    <a:pt x="33" y="60"/>
                  </a:cubicBezTo>
                  <a:cubicBezTo>
                    <a:pt x="33" y="60"/>
                    <a:pt x="32" y="61"/>
                    <a:pt x="32" y="62"/>
                  </a:cubicBezTo>
                  <a:cubicBezTo>
                    <a:pt x="30" y="65"/>
                    <a:pt x="30" y="68"/>
                    <a:pt x="26" y="68"/>
                  </a:cubicBezTo>
                  <a:cubicBezTo>
                    <a:pt x="25" y="66"/>
                    <a:pt x="22" y="66"/>
                    <a:pt x="22" y="63"/>
                  </a:cubicBezTo>
                  <a:cubicBezTo>
                    <a:pt x="19" y="62"/>
                    <a:pt x="15" y="63"/>
                    <a:pt x="13" y="63"/>
                  </a:cubicBezTo>
                  <a:cubicBezTo>
                    <a:pt x="8" y="62"/>
                    <a:pt x="6" y="58"/>
                    <a:pt x="4" y="56"/>
                  </a:cubicBezTo>
                  <a:cubicBezTo>
                    <a:pt x="3" y="55"/>
                    <a:pt x="3" y="54"/>
                    <a:pt x="2" y="53"/>
                  </a:cubicBezTo>
                  <a:cubicBezTo>
                    <a:pt x="2" y="50"/>
                    <a:pt x="1" y="49"/>
                    <a:pt x="0" y="48"/>
                  </a:cubicBezTo>
                  <a:cubicBezTo>
                    <a:pt x="0" y="43"/>
                    <a:pt x="0" y="35"/>
                    <a:pt x="2" y="31"/>
                  </a:cubicBezTo>
                  <a:cubicBezTo>
                    <a:pt x="2" y="27"/>
                    <a:pt x="4" y="25"/>
                    <a:pt x="5" y="22"/>
                  </a:cubicBezTo>
                  <a:cubicBezTo>
                    <a:pt x="6" y="20"/>
                    <a:pt x="7" y="18"/>
                    <a:pt x="8" y="16"/>
                  </a:cubicBezTo>
                  <a:cubicBezTo>
                    <a:pt x="9" y="14"/>
                    <a:pt x="10" y="11"/>
                    <a:pt x="12" y="9"/>
                  </a:cubicBezTo>
                  <a:cubicBezTo>
                    <a:pt x="12" y="9"/>
                    <a:pt x="13" y="8"/>
                    <a:pt x="14" y="8"/>
                  </a:cubicBezTo>
                  <a:cubicBezTo>
                    <a:pt x="14" y="8"/>
                    <a:pt x="14" y="7"/>
                    <a:pt x="14" y="6"/>
                  </a:cubicBezTo>
                  <a:cubicBezTo>
                    <a:pt x="15" y="5"/>
                    <a:pt x="17" y="4"/>
                    <a:pt x="18" y="3"/>
                  </a:cubicBezTo>
                  <a:cubicBezTo>
                    <a:pt x="23" y="2"/>
                    <a:pt x="29" y="0"/>
                    <a:pt x="36" y="1"/>
                  </a:cubicBezTo>
                  <a:cubicBezTo>
                    <a:pt x="37" y="2"/>
                    <a:pt x="39" y="3"/>
                    <a:pt x="4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37">
              <a:extLst>
                <a:ext uri="{FF2B5EF4-FFF2-40B4-BE49-F238E27FC236}">
                  <a16:creationId xmlns:a16="http://schemas.microsoft.com/office/drawing/2014/main" xmlns="" id="{EF399365-8155-4614-9A00-7982709A85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6" y="2364"/>
              <a:ext cx="90" cy="146"/>
            </a:xfrm>
            <a:custGeom>
              <a:avLst/>
              <a:gdLst>
                <a:gd name="T0" fmla="*/ 35 w 43"/>
                <a:gd name="T1" fmla="*/ 2 h 70"/>
                <a:gd name="T2" fmla="*/ 35 w 43"/>
                <a:gd name="T3" fmla="*/ 6 h 70"/>
                <a:gd name="T4" fmla="*/ 36 w 43"/>
                <a:gd name="T5" fmla="*/ 8 h 70"/>
                <a:gd name="T6" fmla="*/ 36 w 43"/>
                <a:gd name="T7" fmla="*/ 12 h 70"/>
                <a:gd name="T8" fmla="*/ 37 w 43"/>
                <a:gd name="T9" fmla="*/ 15 h 70"/>
                <a:gd name="T10" fmla="*/ 37 w 43"/>
                <a:gd name="T11" fmla="*/ 17 h 70"/>
                <a:gd name="T12" fmla="*/ 38 w 43"/>
                <a:gd name="T13" fmla="*/ 20 h 70"/>
                <a:gd name="T14" fmla="*/ 38 w 43"/>
                <a:gd name="T15" fmla="*/ 22 h 70"/>
                <a:gd name="T16" fmla="*/ 39 w 43"/>
                <a:gd name="T17" fmla="*/ 32 h 70"/>
                <a:gd name="T18" fmla="*/ 40 w 43"/>
                <a:gd name="T19" fmla="*/ 36 h 70"/>
                <a:gd name="T20" fmla="*/ 40 w 43"/>
                <a:gd name="T21" fmla="*/ 40 h 70"/>
                <a:gd name="T22" fmla="*/ 41 w 43"/>
                <a:gd name="T23" fmla="*/ 43 h 70"/>
                <a:gd name="T24" fmla="*/ 41 w 43"/>
                <a:gd name="T25" fmla="*/ 45 h 70"/>
                <a:gd name="T26" fmla="*/ 42 w 43"/>
                <a:gd name="T27" fmla="*/ 53 h 70"/>
                <a:gd name="T28" fmla="*/ 42 w 43"/>
                <a:gd name="T29" fmla="*/ 55 h 70"/>
                <a:gd name="T30" fmla="*/ 43 w 43"/>
                <a:gd name="T31" fmla="*/ 59 h 70"/>
                <a:gd name="T32" fmla="*/ 41 w 43"/>
                <a:gd name="T33" fmla="*/ 63 h 70"/>
                <a:gd name="T34" fmla="*/ 33 w 43"/>
                <a:gd name="T35" fmla="*/ 62 h 70"/>
                <a:gd name="T36" fmla="*/ 34 w 43"/>
                <a:gd name="T37" fmla="*/ 60 h 70"/>
                <a:gd name="T38" fmla="*/ 31 w 43"/>
                <a:gd name="T39" fmla="*/ 59 h 70"/>
                <a:gd name="T40" fmla="*/ 26 w 43"/>
                <a:gd name="T41" fmla="*/ 51 h 70"/>
                <a:gd name="T42" fmla="*/ 24 w 43"/>
                <a:gd name="T43" fmla="*/ 46 h 70"/>
                <a:gd name="T44" fmla="*/ 21 w 43"/>
                <a:gd name="T45" fmla="*/ 39 h 70"/>
                <a:gd name="T46" fmla="*/ 17 w 43"/>
                <a:gd name="T47" fmla="*/ 35 h 70"/>
                <a:gd name="T48" fmla="*/ 15 w 43"/>
                <a:gd name="T49" fmla="*/ 45 h 70"/>
                <a:gd name="T50" fmla="*/ 16 w 43"/>
                <a:gd name="T51" fmla="*/ 49 h 70"/>
                <a:gd name="T52" fmla="*/ 17 w 43"/>
                <a:gd name="T53" fmla="*/ 56 h 70"/>
                <a:gd name="T54" fmla="*/ 17 w 43"/>
                <a:gd name="T55" fmla="*/ 59 h 70"/>
                <a:gd name="T56" fmla="*/ 17 w 43"/>
                <a:gd name="T57" fmla="*/ 61 h 70"/>
                <a:gd name="T58" fmla="*/ 17 w 43"/>
                <a:gd name="T59" fmla="*/ 64 h 70"/>
                <a:gd name="T60" fmla="*/ 9 w 43"/>
                <a:gd name="T61" fmla="*/ 68 h 70"/>
                <a:gd name="T62" fmla="*/ 5 w 43"/>
                <a:gd name="T63" fmla="*/ 49 h 70"/>
                <a:gd name="T64" fmla="*/ 4 w 43"/>
                <a:gd name="T65" fmla="*/ 46 h 70"/>
                <a:gd name="T66" fmla="*/ 4 w 43"/>
                <a:gd name="T67" fmla="*/ 32 h 70"/>
                <a:gd name="T68" fmla="*/ 3 w 43"/>
                <a:gd name="T69" fmla="*/ 30 h 70"/>
                <a:gd name="T70" fmla="*/ 2 w 43"/>
                <a:gd name="T71" fmla="*/ 21 h 70"/>
                <a:gd name="T72" fmla="*/ 1 w 43"/>
                <a:gd name="T73" fmla="*/ 18 h 70"/>
                <a:gd name="T74" fmla="*/ 2 w 43"/>
                <a:gd name="T75" fmla="*/ 6 h 70"/>
                <a:gd name="T76" fmla="*/ 13 w 43"/>
                <a:gd name="T77" fmla="*/ 5 h 70"/>
                <a:gd name="T78" fmla="*/ 15 w 43"/>
                <a:gd name="T79" fmla="*/ 9 h 70"/>
                <a:gd name="T80" fmla="*/ 21 w 43"/>
                <a:gd name="T81" fmla="*/ 17 h 70"/>
                <a:gd name="T82" fmla="*/ 26 w 43"/>
                <a:gd name="T83" fmla="*/ 19 h 70"/>
                <a:gd name="T84" fmla="*/ 27 w 43"/>
                <a:gd name="T85" fmla="*/ 2 h 70"/>
                <a:gd name="T86" fmla="*/ 31 w 43"/>
                <a:gd name="T87" fmla="*/ 0 h 70"/>
                <a:gd name="T88" fmla="*/ 35 w 43"/>
                <a:gd name="T89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" h="70">
                  <a:moveTo>
                    <a:pt x="35" y="2"/>
                  </a:moveTo>
                  <a:cubicBezTo>
                    <a:pt x="36" y="3"/>
                    <a:pt x="35" y="4"/>
                    <a:pt x="35" y="6"/>
                  </a:cubicBezTo>
                  <a:cubicBezTo>
                    <a:pt x="35" y="6"/>
                    <a:pt x="36" y="7"/>
                    <a:pt x="36" y="8"/>
                  </a:cubicBezTo>
                  <a:cubicBezTo>
                    <a:pt x="37" y="9"/>
                    <a:pt x="36" y="10"/>
                    <a:pt x="36" y="12"/>
                  </a:cubicBezTo>
                  <a:cubicBezTo>
                    <a:pt x="36" y="13"/>
                    <a:pt x="37" y="14"/>
                    <a:pt x="37" y="15"/>
                  </a:cubicBezTo>
                  <a:cubicBezTo>
                    <a:pt x="37" y="15"/>
                    <a:pt x="37" y="16"/>
                    <a:pt x="37" y="17"/>
                  </a:cubicBezTo>
                  <a:cubicBezTo>
                    <a:pt x="37" y="18"/>
                    <a:pt x="38" y="19"/>
                    <a:pt x="38" y="20"/>
                  </a:cubicBezTo>
                  <a:cubicBezTo>
                    <a:pt x="38" y="21"/>
                    <a:pt x="38" y="21"/>
                    <a:pt x="38" y="22"/>
                  </a:cubicBezTo>
                  <a:cubicBezTo>
                    <a:pt x="38" y="25"/>
                    <a:pt x="39" y="29"/>
                    <a:pt x="39" y="32"/>
                  </a:cubicBezTo>
                  <a:cubicBezTo>
                    <a:pt x="39" y="34"/>
                    <a:pt x="40" y="35"/>
                    <a:pt x="40" y="36"/>
                  </a:cubicBezTo>
                  <a:cubicBezTo>
                    <a:pt x="40" y="37"/>
                    <a:pt x="40" y="39"/>
                    <a:pt x="40" y="40"/>
                  </a:cubicBezTo>
                  <a:cubicBezTo>
                    <a:pt x="40" y="41"/>
                    <a:pt x="41" y="42"/>
                    <a:pt x="41" y="43"/>
                  </a:cubicBezTo>
                  <a:cubicBezTo>
                    <a:pt x="41" y="43"/>
                    <a:pt x="41" y="44"/>
                    <a:pt x="41" y="45"/>
                  </a:cubicBezTo>
                  <a:cubicBezTo>
                    <a:pt x="41" y="48"/>
                    <a:pt x="42" y="50"/>
                    <a:pt x="42" y="53"/>
                  </a:cubicBezTo>
                  <a:cubicBezTo>
                    <a:pt x="42" y="54"/>
                    <a:pt x="42" y="55"/>
                    <a:pt x="42" y="55"/>
                  </a:cubicBezTo>
                  <a:cubicBezTo>
                    <a:pt x="42" y="57"/>
                    <a:pt x="43" y="58"/>
                    <a:pt x="43" y="59"/>
                  </a:cubicBezTo>
                  <a:cubicBezTo>
                    <a:pt x="43" y="60"/>
                    <a:pt x="42" y="63"/>
                    <a:pt x="41" y="63"/>
                  </a:cubicBezTo>
                  <a:cubicBezTo>
                    <a:pt x="38" y="66"/>
                    <a:pt x="35" y="63"/>
                    <a:pt x="33" y="62"/>
                  </a:cubicBezTo>
                  <a:cubicBezTo>
                    <a:pt x="32" y="61"/>
                    <a:pt x="34" y="61"/>
                    <a:pt x="34" y="60"/>
                  </a:cubicBezTo>
                  <a:cubicBezTo>
                    <a:pt x="33" y="59"/>
                    <a:pt x="32" y="59"/>
                    <a:pt x="31" y="59"/>
                  </a:cubicBezTo>
                  <a:cubicBezTo>
                    <a:pt x="30" y="56"/>
                    <a:pt x="28" y="54"/>
                    <a:pt x="26" y="51"/>
                  </a:cubicBezTo>
                  <a:cubicBezTo>
                    <a:pt x="25" y="49"/>
                    <a:pt x="25" y="48"/>
                    <a:pt x="24" y="46"/>
                  </a:cubicBezTo>
                  <a:cubicBezTo>
                    <a:pt x="23" y="44"/>
                    <a:pt x="22" y="41"/>
                    <a:pt x="21" y="39"/>
                  </a:cubicBezTo>
                  <a:cubicBezTo>
                    <a:pt x="20" y="38"/>
                    <a:pt x="18" y="35"/>
                    <a:pt x="17" y="35"/>
                  </a:cubicBezTo>
                  <a:cubicBezTo>
                    <a:pt x="14" y="34"/>
                    <a:pt x="14" y="42"/>
                    <a:pt x="15" y="45"/>
                  </a:cubicBezTo>
                  <a:cubicBezTo>
                    <a:pt x="15" y="46"/>
                    <a:pt x="16" y="47"/>
                    <a:pt x="16" y="49"/>
                  </a:cubicBezTo>
                  <a:cubicBezTo>
                    <a:pt x="17" y="51"/>
                    <a:pt x="16" y="54"/>
                    <a:pt x="17" y="56"/>
                  </a:cubicBezTo>
                  <a:cubicBezTo>
                    <a:pt x="17" y="57"/>
                    <a:pt x="17" y="58"/>
                    <a:pt x="17" y="59"/>
                  </a:cubicBezTo>
                  <a:cubicBezTo>
                    <a:pt x="17" y="59"/>
                    <a:pt x="17" y="60"/>
                    <a:pt x="17" y="61"/>
                  </a:cubicBezTo>
                  <a:cubicBezTo>
                    <a:pt x="17" y="62"/>
                    <a:pt x="17" y="63"/>
                    <a:pt x="17" y="64"/>
                  </a:cubicBezTo>
                  <a:cubicBezTo>
                    <a:pt x="17" y="66"/>
                    <a:pt x="12" y="70"/>
                    <a:pt x="9" y="68"/>
                  </a:cubicBezTo>
                  <a:cubicBezTo>
                    <a:pt x="5" y="65"/>
                    <a:pt x="6" y="55"/>
                    <a:pt x="5" y="49"/>
                  </a:cubicBezTo>
                  <a:cubicBezTo>
                    <a:pt x="5" y="48"/>
                    <a:pt x="4" y="47"/>
                    <a:pt x="4" y="46"/>
                  </a:cubicBezTo>
                  <a:cubicBezTo>
                    <a:pt x="3" y="42"/>
                    <a:pt x="4" y="36"/>
                    <a:pt x="4" y="32"/>
                  </a:cubicBezTo>
                  <a:cubicBezTo>
                    <a:pt x="3" y="31"/>
                    <a:pt x="3" y="31"/>
                    <a:pt x="3" y="30"/>
                  </a:cubicBezTo>
                  <a:cubicBezTo>
                    <a:pt x="2" y="27"/>
                    <a:pt x="3" y="23"/>
                    <a:pt x="2" y="21"/>
                  </a:cubicBezTo>
                  <a:cubicBezTo>
                    <a:pt x="2" y="20"/>
                    <a:pt x="1" y="19"/>
                    <a:pt x="1" y="18"/>
                  </a:cubicBezTo>
                  <a:cubicBezTo>
                    <a:pt x="0" y="14"/>
                    <a:pt x="2" y="9"/>
                    <a:pt x="2" y="6"/>
                  </a:cubicBezTo>
                  <a:cubicBezTo>
                    <a:pt x="3" y="3"/>
                    <a:pt x="10" y="3"/>
                    <a:pt x="13" y="5"/>
                  </a:cubicBezTo>
                  <a:cubicBezTo>
                    <a:pt x="14" y="6"/>
                    <a:pt x="15" y="7"/>
                    <a:pt x="15" y="9"/>
                  </a:cubicBezTo>
                  <a:cubicBezTo>
                    <a:pt x="17" y="12"/>
                    <a:pt x="20" y="13"/>
                    <a:pt x="21" y="17"/>
                  </a:cubicBezTo>
                  <a:cubicBezTo>
                    <a:pt x="22" y="18"/>
                    <a:pt x="23" y="20"/>
                    <a:pt x="26" y="19"/>
                  </a:cubicBezTo>
                  <a:cubicBezTo>
                    <a:pt x="27" y="14"/>
                    <a:pt x="24" y="6"/>
                    <a:pt x="27" y="2"/>
                  </a:cubicBezTo>
                  <a:cubicBezTo>
                    <a:pt x="27" y="1"/>
                    <a:pt x="30" y="0"/>
                    <a:pt x="31" y="0"/>
                  </a:cubicBezTo>
                  <a:cubicBezTo>
                    <a:pt x="32" y="0"/>
                    <a:pt x="33" y="2"/>
                    <a:pt x="3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38">
              <a:extLst>
                <a:ext uri="{FF2B5EF4-FFF2-40B4-BE49-F238E27FC236}">
                  <a16:creationId xmlns:a16="http://schemas.microsoft.com/office/drawing/2014/main" xmlns="" id="{A6000EAC-F719-4373-8B00-05A0578C8B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" y="2374"/>
              <a:ext cx="83" cy="140"/>
            </a:xfrm>
            <a:custGeom>
              <a:avLst/>
              <a:gdLst>
                <a:gd name="T0" fmla="*/ 37 w 40"/>
                <a:gd name="T1" fmla="*/ 53 h 67"/>
                <a:gd name="T2" fmla="*/ 38 w 40"/>
                <a:gd name="T3" fmla="*/ 55 h 67"/>
                <a:gd name="T4" fmla="*/ 32 w 40"/>
                <a:gd name="T5" fmla="*/ 59 h 67"/>
                <a:gd name="T6" fmla="*/ 29 w 40"/>
                <a:gd name="T7" fmla="*/ 64 h 67"/>
                <a:gd name="T8" fmla="*/ 25 w 40"/>
                <a:gd name="T9" fmla="*/ 65 h 67"/>
                <a:gd name="T10" fmla="*/ 22 w 40"/>
                <a:gd name="T11" fmla="*/ 67 h 67"/>
                <a:gd name="T12" fmla="*/ 13 w 40"/>
                <a:gd name="T13" fmla="*/ 64 h 67"/>
                <a:gd name="T14" fmla="*/ 11 w 40"/>
                <a:gd name="T15" fmla="*/ 63 h 67"/>
                <a:gd name="T16" fmla="*/ 7 w 40"/>
                <a:gd name="T17" fmla="*/ 60 h 67"/>
                <a:gd name="T18" fmla="*/ 5 w 40"/>
                <a:gd name="T19" fmla="*/ 58 h 67"/>
                <a:gd name="T20" fmla="*/ 4 w 40"/>
                <a:gd name="T21" fmla="*/ 54 h 67"/>
                <a:gd name="T22" fmla="*/ 2 w 40"/>
                <a:gd name="T23" fmla="*/ 51 h 67"/>
                <a:gd name="T24" fmla="*/ 2 w 40"/>
                <a:gd name="T25" fmla="*/ 48 h 67"/>
                <a:gd name="T26" fmla="*/ 2 w 40"/>
                <a:gd name="T27" fmla="*/ 45 h 67"/>
                <a:gd name="T28" fmla="*/ 3 w 40"/>
                <a:gd name="T29" fmla="*/ 42 h 67"/>
                <a:gd name="T30" fmla="*/ 2 w 40"/>
                <a:gd name="T31" fmla="*/ 37 h 67"/>
                <a:gd name="T32" fmla="*/ 2 w 40"/>
                <a:gd name="T33" fmla="*/ 32 h 67"/>
                <a:gd name="T34" fmla="*/ 2 w 40"/>
                <a:gd name="T35" fmla="*/ 23 h 67"/>
                <a:gd name="T36" fmla="*/ 2 w 40"/>
                <a:gd name="T37" fmla="*/ 14 h 67"/>
                <a:gd name="T38" fmla="*/ 3 w 40"/>
                <a:gd name="T39" fmla="*/ 6 h 67"/>
                <a:gd name="T40" fmla="*/ 2 w 40"/>
                <a:gd name="T41" fmla="*/ 4 h 67"/>
                <a:gd name="T42" fmla="*/ 11 w 40"/>
                <a:gd name="T43" fmla="*/ 2 h 67"/>
                <a:gd name="T44" fmla="*/ 12 w 40"/>
                <a:gd name="T45" fmla="*/ 10 h 67"/>
                <a:gd name="T46" fmla="*/ 12 w 40"/>
                <a:gd name="T47" fmla="*/ 15 h 67"/>
                <a:gd name="T48" fmla="*/ 11 w 40"/>
                <a:gd name="T49" fmla="*/ 25 h 67"/>
                <a:gd name="T50" fmla="*/ 12 w 40"/>
                <a:gd name="T51" fmla="*/ 27 h 67"/>
                <a:gd name="T52" fmla="*/ 12 w 40"/>
                <a:gd name="T53" fmla="*/ 29 h 67"/>
                <a:gd name="T54" fmla="*/ 12 w 40"/>
                <a:gd name="T55" fmla="*/ 31 h 67"/>
                <a:gd name="T56" fmla="*/ 11 w 40"/>
                <a:gd name="T57" fmla="*/ 34 h 67"/>
                <a:gd name="T58" fmla="*/ 12 w 40"/>
                <a:gd name="T59" fmla="*/ 37 h 67"/>
                <a:gd name="T60" fmla="*/ 12 w 40"/>
                <a:gd name="T61" fmla="*/ 39 h 67"/>
                <a:gd name="T62" fmla="*/ 12 w 40"/>
                <a:gd name="T63" fmla="*/ 42 h 67"/>
                <a:gd name="T64" fmla="*/ 12 w 40"/>
                <a:gd name="T65" fmla="*/ 45 h 67"/>
                <a:gd name="T66" fmla="*/ 13 w 40"/>
                <a:gd name="T67" fmla="*/ 50 h 67"/>
                <a:gd name="T68" fmla="*/ 15 w 40"/>
                <a:gd name="T69" fmla="*/ 55 h 67"/>
                <a:gd name="T70" fmla="*/ 24 w 40"/>
                <a:gd name="T71" fmla="*/ 56 h 67"/>
                <a:gd name="T72" fmla="*/ 26 w 40"/>
                <a:gd name="T73" fmla="*/ 53 h 67"/>
                <a:gd name="T74" fmla="*/ 28 w 40"/>
                <a:gd name="T75" fmla="*/ 50 h 67"/>
                <a:gd name="T76" fmla="*/ 29 w 40"/>
                <a:gd name="T77" fmla="*/ 40 h 67"/>
                <a:gd name="T78" fmla="*/ 29 w 40"/>
                <a:gd name="T79" fmla="*/ 37 h 67"/>
                <a:gd name="T80" fmla="*/ 29 w 40"/>
                <a:gd name="T81" fmla="*/ 35 h 67"/>
                <a:gd name="T82" fmla="*/ 29 w 40"/>
                <a:gd name="T83" fmla="*/ 31 h 67"/>
                <a:gd name="T84" fmla="*/ 29 w 40"/>
                <a:gd name="T85" fmla="*/ 29 h 67"/>
                <a:gd name="T86" fmla="*/ 28 w 40"/>
                <a:gd name="T87" fmla="*/ 9 h 67"/>
                <a:gd name="T88" fmla="*/ 29 w 40"/>
                <a:gd name="T89" fmla="*/ 6 h 67"/>
                <a:gd name="T90" fmla="*/ 29 w 40"/>
                <a:gd name="T91" fmla="*/ 4 h 67"/>
                <a:gd name="T92" fmla="*/ 33 w 40"/>
                <a:gd name="T93" fmla="*/ 0 h 67"/>
                <a:gd name="T94" fmla="*/ 38 w 40"/>
                <a:gd name="T95" fmla="*/ 2 h 67"/>
                <a:gd name="T96" fmla="*/ 38 w 40"/>
                <a:gd name="T97" fmla="*/ 4 h 67"/>
                <a:gd name="T98" fmla="*/ 39 w 40"/>
                <a:gd name="T99" fmla="*/ 6 h 67"/>
                <a:gd name="T100" fmla="*/ 38 w 40"/>
                <a:gd name="T101" fmla="*/ 11 h 67"/>
                <a:gd name="T102" fmla="*/ 39 w 40"/>
                <a:gd name="T103" fmla="*/ 13 h 67"/>
                <a:gd name="T104" fmla="*/ 39 w 40"/>
                <a:gd name="T105" fmla="*/ 18 h 67"/>
                <a:gd name="T106" fmla="*/ 39 w 40"/>
                <a:gd name="T107" fmla="*/ 28 h 67"/>
                <a:gd name="T108" fmla="*/ 39 w 40"/>
                <a:gd name="T109" fmla="*/ 30 h 67"/>
                <a:gd name="T110" fmla="*/ 39 w 40"/>
                <a:gd name="T111" fmla="*/ 35 h 67"/>
                <a:gd name="T112" fmla="*/ 39 w 40"/>
                <a:gd name="T113" fmla="*/ 37 h 67"/>
                <a:gd name="T114" fmla="*/ 39 w 40"/>
                <a:gd name="T115" fmla="*/ 52 h 67"/>
                <a:gd name="T116" fmla="*/ 37 w 40"/>
                <a:gd name="T117" fmla="*/ 5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" h="67">
                  <a:moveTo>
                    <a:pt x="37" y="53"/>
                  </a:moveTo>
                  <a:cubicBezTo>
                    <a:pt x="36" y="54"/>
                    <a:pt x="38" y="54"/>
                    <a:pt x="38" y="55"/>
                  </a:cubicBezTo>
                  <a:cubicBezTo>
                    <a:pt x="36" y="57"/>
                    <a:pt x="35" y="59"/>
                    <a:pt x="32" y="59"/>
                  </a:cubicBezTo>
                  <a:cubicBezTo>
                    <a:pt x="32" y="60"/>
                    <a:pt x="31" y="63"/>
                    <a:pt x="29" y="64"/>
                  </a:cubicBezTo>
                  <a:cubicBezTo>
                    <a:pt x="28" y="64"/>
                    <a:pt x="27" y="64"/>
                    <a:pt x="25" y="65"/>
                  </a:cubicBezTo>
                  <a:cubicBezTo>
                    <a:pt x="24" y="65"/>
                    <a:pt x="23" y="66"/>
                    <a:pt x="22" y="67"/>
                  </a:cubicBezTo>
                  <a:cubicBezTo>
                    <a:pt x="19" y="67"/>
                    <a:pt x="15" y="66"/>
                    <a:pt x="13" y="64"/>
                  </a:cubicBezTo>
                  <a:cubicBezTo>
                    <a:pt x="12" y="64"/>
                    <a:pt x="12" y="63"/>
                    <a:pt x="11" y="63"/>
                  </a:cubicBezTo>
                  <a:cubicBezTo>
                    <a:pt x="9" y="63"/>
                    <a:pt x="8" y="61"/>
                    <a:pt x="7" y="60"/>
                  </a:cubicBezTo>
                  <a:cubicBezTo>
                    <a:pt x="7" y="59"/>
                    <a:pt x="6" y="59"/>
                    <a:pt x="5" y="58"/>
                  </a:cubicBezTo>
                  <a:cubicBezTo>
                    <a:pt x="5" y="57"/>
                    <a:pt x="4" y="56"/>
                    <a:pt x="4" y="54"/>
                  </a:cubicBezTo>
                  <a:cubicBezTo>
                    <a:pt x="3" y="53"/>
                    <a:pt x="2" y="52"/>
                    <a:pt x="2" y="51"/>
                  </a:cubicBezTo>
                  <a:cubicBezTo>
                    <a:pt x="2" y="50"/>
                    <a:pt x="2" y="49"/>
                    <a:pt x="2" y="48"/>
                  </a:cubicBezTo>
                  <a:cubicBezTo>
                    <a:pt x="2" y="47"/>
                    <a:pt x="2" y="46"/>
                    <a:pt x="2" y="45"/>
                  </a:cubicBezTo>
                  <a:cubicBezTo>
                    <a:pt x="2" y="44"/>
                    <a:pt x="3" y="43"/>
                    <a:pt x="3" y="42"/>
                  </a:cubicBezTo>
                  <a:cubicBezTo>
                    <a:pt x="3" y="40"/>
                    <a:pt x="1" y="39"/>
                    <a:pt x="2" y="37"/>
                  </a:cubicBezTo>
                  <a:cubicBezTo>
                    <a:pt x="2" y="35"/>
                    <a:pt x="4" y="33"/>
                    <a:pt x="2" y="32"/>
                  </a:cubicBezTo>
                  <a:cubicBezTo>
                    <a:pt x="2" y="29"/>
                    <a:pt x="2" y="26"/>
                    <a:pt x="2" y="23"/>
                  </a:cubicBezTo>
                  <a:cubicBezTo>
                    <a:pt x="1" y="20"/>
                    <a:pt x="2" y="17"/>
                    <a:pt x="2" y="14"/>
                  </a:cubicBezTo>
                  <a:cubicBezTo>
                    <a:pt x="2" y="11"/>
                    <a:pt x="0" y="7"/>
                    <a:pt x="3" y="6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3" y="1"/>
                    <a:pt x="8" y="0"/>
                    <a:pt x="11" y="2"/>
                  </a:cubicBezTo>
                  <a:cubicBezTo>
                    <a:pt x="12" y="4"/>
                    <a:pt x="12" y="7"/>
                    <a:pt x="12" y="10"/>
                  </a:cubicBezTo>
                  <a:cubicBezTo>
                    <a:pt x="12" y="12"/>
                    <a:pt x="12" y="13"/>
                    <a:pt x="12" y="15"/>
                  </a:cubicBezTo>
                  <a:cubicBezTo>
                    <a:pt x="12" y="18"/>
                    <a:pt x="11" y="21"/>
                    <a:pt x="11" y="25"/>
                  </a:cubicBezTo>
                  <a:cubicBezTo>
                    <a:pt x="11" y="26"/>
                    <a:pt x="12" y="26"/>
                    <a:pt x="12" y="27"/>
                  </a:cubicBezTo>
                  <a:cubicBezTo>
                    <a:pt x="12" y="27"/>
                    <a:pt x="12" y="28"/>
                    <a:pt x="12" y="29"/>
                  </a:cubicBezTo>
                  <a:cubicBezTo>
                    <a:pt x="12" y="30"/>
                    <a:pt x="12" y="31"/>
                    <a:pt x="12" y="31"/>
                  </a:cubicBezTo>
                  <a:cubicBezTo>
                    <a:pt x="12" y="32"/>
                    <a:pt x="11" y="33"/>
                    <a:pt x="11" y="34"/>
                  </a:cubicBezTo>
                  <a:cubicBezTo>
                    <a:pt x="11" y="35"/>
                    <a:pt x="12" y="36"/>
                    <a:pt x="12" y="37"/>
                  </a:cubicBezTo>
                  <a:cubicBezTo>
                    <a:pt x="13" y="38"/>
                    <a:pt x="12" y="39"/>
                    <a:pt x="12" y="39"/>
                  </a:cubicBezTo>
                  <a:cubicBezTo>
                    <a:pt x="12" y="40"/>
                    <a:pt x="12" y="41"/>
                    <a:pt x="12" y="42"/>
                  </a:cubicBezTo>
                  <a:cubicBezTo>
                    <a:pt x="12" y="43"/>
                    <a:pt x="12" y="44"/>
                    <a:pt x="12" y="45"/>
                  </a:cubicBezTo>
                  <a:cubicBezTo>
                    <a:pt x="12" y="46"/>
                    <a:pt x="13" y="48"/>
                    <a:pt x="13" y="50"/>
                  </a:cubicBezTo>
                  <a:cubicBezTo>
                    <a:pt x="14" y="52"/>
                    <a:pt x="15" y="53"/>
                    <a:pt x="15" y="55"/>
                  </a:cubicBezTo>
                  <a:cubicBezTo>
                    <a:pt x="19" y="56"/>
                    <a:pt x="20" y="58"/>
                    <a:pt x="24" y="56"/>
                  </a:cubicBezTo>
                  <a:cubicBezTo>
                    <a:pt x="25" y="56"/>
                    <a:pt x="26" y="55"/>
                    <a:pt x="26" y="53"/>
                  </a:cubicBezTo>
                  <a:cubicBezTo>
                    <a:pt x="28" y="53"/>
                    <a:pt x="28" y="52"/>
                    <a:pt x="28" y="50"/>
                  </a:cubicBezTo>
                  <a:cubicBezTo>
                    <a:pt x="28" y="47"/>
                    <a:pt x="28" y="43"/>
                    <a:pt x="29" y="40"/>
                  </a:cubicBezTo>
                  <a:cubicBezTo>
                    <a:pt x="29" y="39"/>
                    <a:pt x="29" y="38"/>
                    <a:pt x="29" y="37"/>
                  </a:cubicBezTo>
                  <a:cubicBezTo>
                    <a:pt x="29" y="36"/>
                    <a:pt x="29" y="36"/>
                    <a:pt x="29" y="35"/>
                  </a:cubicBezTo>
                  <a:cubicBezTo>
                    <a:pt x="29" y="33"/>
                    <a:pt x="30" y="32"/>
                    <a:pt x="29" y="31"/>
                  </a:cubicBezTo>
                  <a:cubicBezTo>
                    <a:pt x="29" y="30"/>
                    <a:pt x="29" y="29"/>
                    <a:pt x="29" y="29"/>
                  </a:cubicBezTo>
                  <a:cubicBezTo>
                    <a:pt x="29" y="23"/>
                    <a:pt x="28" y="16"/>
                    <a:pt x="28" y="9"/>
                  </a:cubicBezTo>
                  <a:cubicBezTo>
                    <a:pt x="28" y="8"/>
                    <a:pt x="29" y="7"/>
                    <a:pt x="29" y="6"/>
                  </a:cubicBezTo>
                  <a:cubicBezTo>
                    <a:pt x="29" y="6"/>
                    <a:pt x="29" y="5"/>
                    <a:pt x="29" y="4"/>
                  </a:cubicBezTo>
                  <a:cubicBezTo>
                    <a:pt x="29" y="4"/>
                    <a:pt x="32" y="1"/>
                    <a:pt x="33" y="0"/>
                  </a:cubicBezTo>
                  <a:cubicBezTo>
                    <a:pt x="35" y="0"/>
                    <a:pt x="38" y="1"/>
                    <a:pt x="38" y="2"/>
                  </a:cubicBezTo>
                  <a:cubicBezTo>
                    <a:pt x="39" y="3"/>
                    <a:pt x="38" y="3"/>
                    <a:pt x="38" y="4"/>
                  </a:cubicBezTo>
                  <a:cubicBezTo>
                    <a:pt x="38" y="5"/>
                    <a:pt x="39" y="5"/>
                    <a:pt x="39" y="6"/>
                  </a:cubicBezTo>
                  <a:cubicBezTo>
                    <a:pt x="39" y="7"/>
                    <a:pt x="39" y="10"/>
                    <a:pt x="38" y="11"/>
                  </a:cubicBezTo>
                  <a:cubicBezTo>
                    <a:pt x="38" y="12"/>
                    <a:pt x="39" y="13"/>
                    <a:pt x="39" y="13"/>
                  </a:cubicBezTo>
                  <a:cubicBezTo>
                    <a:pt x="40" y="15"/>
                    <a:pt x="39" y="16"/>
                    <a:pt x="39" y="18"/>
                  </a:cubicBezTo>
                  <a:cubicBezTo>
                    <a:pt x="38" y="22"/>
                    <a:pt x="40" y="25"/>
                    <a:pt x="39" y="28"/>
                  </a:cubicBezTo>
                  <a:cubicBezTo>
                    <a:pt x="38" y="29"/>
                    <a:pt x="39" y="29"/>
                    <a:pt x="39" y="30"/>
                  </a:cubicBezTo>
                  <a:cubicBezTo>
                    <a:pt x="39" y="32"/>
                    <a:pt x="38" y="33"/>
                    <a:pt x="39" y="35"/>
                  </a:cubicBezTo>
                  <a:cubicBezTo>
                    <a:pt x="39" y="36"/>
                    <a:pt x="39" y="36"/>
                    <a:pt x="39" y="37"/>
                  </a:cubicBezTo>
                  <a:cubicBezTo>
                    <a:pt x="40" y="41"/>
                    <a:pt x="39" y="47"/>
                    <a:pt x="39" y="52"/>
                  </a:cubicBezTo>
                  <a:cubicBezTo>
                    <a:pt x="38" y="52"/>
                    <a:pt x="37" y="53"/>
                    <a:pt x="3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348E9BF1-1B0F-4BC0-A474-7EA84718F9D9}"/>
              </a:ext>
            </a:extLst>
          </p:cNvPr>
          <p:cNvSpPr txBox="1"/>
          <p:nvPr/>
        </p:nvSpPr>
        <p:spPr>
          <a:xfrm>
            <a:off x="4095846" y="4666119"/>
            <a:ext cx="2420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姓名：向天歌</a:t>
            </a:r>
          </a:p>
        </p:txBody>
      </p:sp>
      <p:sp>
        <p:nvSpPr>
          <p:cNvPr id="69" name="Freeform 33">
            <a:extLst>
              <a:ext uri="{FF2B5EF4-FFF2-40B4-BE49-F238E27FC236}">
                <a16:creationId xmlns:a16="http://schemas.microsoft.com/office/drawing/2014/main" xmlns="" id="{81AACFAC-8790-4FF3-9AB3-B50431335CD1}"/>
              </a:ext>
            </a:extLst>
          </p:cNvPr>
          <p:cNvSpPr>
            <a:spLocks noEditPoints="1"/>
          </p:cNvSpPr>
          <p:nvPr/>
        </p:nvSpPr>
        <p:spPr bwMode="auto">
          <a:xfrm>
            <a:off x="3851561" y="4710639"/>
            <a:ext cx="244287" cy="321311"/>
          </a:xfrm>
          <a:custGeom>
            <a:avLst/>
            <a:gdLst>
              <a:gd name="T0" fmla="*/ 61057785 w 742"/>
              <a:gd name="T1" fmla="*/ 22927673 h 975"/>
              <a:gd name="T2" fmla="*/ 60958741 w 742"/>
              <a:gd name="T3" fmla="*/ 24912858 h 975"/>
              <a:gd name="T4" fmla="*/ 61255243 w 742"/>
              <a:gd name="T5" fmla="*/ 26997192 h 975"/>
              <a:gd name="T6" fmla="*/ 57698473 w 742"/>
              <a:gd name="T7" fmla="*/ 35235379 h 975"/>
              <a:gd name="T8" fmla="*/ 58982897 w 742"/>
              <a:gd name="T9" fmla="*/ 26103906 h 975"/>
              <a:gd name="T10" fmla="*/ 58785439 w 742"/>
              <a:gd name="T11" fmla="*/ 23820959 h 975"/>
              <a:gd name="T12" fmla="*/ 59279400 w 742"/>
              <a:gd name="T13" fmla="*/ 22431613 h 975"/>
              <a:gd name="T14" fmla="*/ 59872090 w 742"/>
              <a:gd name="T15" fmla="*/ 9230622 h 975"/>
              <a:gd name="T16" fmla="*/ 60662553 w 742"/>
              <a:gd name="T17" fmla="*/ 11314956 h 975"/>
              <a:gd name="T18" fmla="*/ 66985630 w 742"/>
              <a:gd name="T19" fmla="*/ 16575522 h 975"/>
              <a:gd name="T20" fmla="*/ 60662553 w 742"/>
              <a:gd name="T21" fmla="*/ 22431613 h 975"/>
              <a:gd name="T22" fmla="*/ 41890780 w 742"/>
              <a:gd name="T23" fmla="*/ 396911 h 975"/>
              <a:gd name="T24" fmla="*/ 58587666 w 742"/>
              <a:gd name="T25" fmla="*/ 10024759 h 975"/>
              <a:gd name="T26" fmla="*/ 50881435 w 742"/>
              <a:gd name="T27" fmla="*/ 18362094 h 975"/>
              <a:gd name="T28" fmla="*/ 21439351 w 742"/>
              <a:gd name="T29" fmla="*/ 23225435 h 975"/>
              <a:gd name="T30" fmla="*/ 30430006 w 742"/>
              <a:gd name="T31" fmla="*/ 9726997 h 975"/>
              <a:gd name="T32" fmla="*/ 48115128 w 742"/>
              <a:gd name="T33" fmla="*/ 11513569 h 975"/>
              <a:gd name="T34" fmla="*/ 29837316 w 742"/>
              <a:gd name="T35" fmla="*/ 8932860 h 975"/>
              <a:gd name="T36" fmla="*/ 5631658 w 742"/>
              <a:gd name="T37" fmla="*/ 6352151 h 975"/>
              <a:gd name="T38" fmla="*/ 26181816 w 742"/>
              <a:gd name="T39" fmla="*/ 29379288 h 975"/>
              <a:gd name="T40" fmla="*/ 44953589 w 742"/>
              <a:gd name="T41" fmla="*/ 25706995 h 975"/>
              <a:gd name="T42" fmla="*/ 46830704 w 742"/>
              <a:gd name="T43" fmla="*/ 26898043 h 975"/>
              <a:gd name="T44" fmla="*/ 47324665 w 742"/>
              <a:gd name="T45" fmla="*/ 31165860 h 975"/>
              <a:gd name="T46" fmla="*/ 48510359 w 742"/>
              <a:gd name="T47" fmla="*/ 30967562 h 975"/>
              <a:gd name="T48" fmla="*/ 51078893 w 742"/>
              <a:gd name="T49" fmla="*/ 35433992 h 975"/>
              <a:gd name="T50" fmla="*/ 48115128 w 742"/>
              <a:gd name="T51" fmla="*/ 41488380 h 975"/>
              <a:gd name="T52" fmla="*/ 32900125 w 742"/>
              <a:gd name="T53" fmla="*/ 51810901 h 975"/>
              <a:gd name="T54" fmla="*/ 24798348 w 742"/>
              <a:gd name="T55" fmla="*/ 41091469 h 975"/>
              <a:gd name="T56" fmla="*/ 23612968 w 742"/>
              <a:gd name="T57" fmla="*/ 29776514 h 975"/>
              <a:gd name="T58" fmla="*/ 25984043 w 742"/>
              <a:gd name="T59" fmla="*/ 31860848 h 975"/>
              <a:gd name="T60" fmla="*/ 52066815 w 742"/>
              <a:gd name="T61" fmla="*/ 24615096 h 975"/>
              <a:gd name="T62" fmla="*/ 53351240 w 742"/>
              <a:gd name="T63" fmla="*/ 35731754 h 975"/>
              <a:gd name="T64" fmla="*/ 41693007 w 742"/>
              <a:gd name="T65" fmla="*/ 53796086 h 975"/>
              <a:gd name="T66" fmla="*/ 23217736 w 742"/>
              <a:gd name="T67" fmla="*/ 43175803 h 975"/>
              <a:gd name="T68" fmla="*/ 21142849 w 742"/>
              <a:gd name="T69" fmla="*/ 28585466 h 975"/>
              <a:gd name="T70" fmla="*/ 52066815 w 742"/>
              <a:gd name="T71" fmla="*/ 24615096 h 975"/>
              <a:gd name="T72" fmla="*/ 3853273 w 742"/>
              <a:gd name="T73" fmla="*/ 66004327 h 975"/>
              <a:gd name="T74" fmla="*/ 33394086 w 742"/>
              <a:gd name="T75" fmla="*/ 71364043 h 975"/>
              <a:gd name="T76" fmla="*/ 31615701 w 742"/>
              <a:gd name="T77" fmla="*/ 59056653 h 975"/>
              <a:gd name="T78" fmla="*/ 41890780 w 742"/>
              <a:gd name="T79" fmla="*/ 57170617 h 975"/>
              <a:gd name="T80" fmla="*/ 39124473 w 742"/>
              <a:gd name="T81" fmla="*/ 63919993 h 975"/>
              <a:gd name="T82" fmla="*/ 48609089 w 742"/>
              <a:gd name="T83" fmla="*/ 54887670 h 975"/>
              <a:gd name="T84" fmla="*/ 73308708 w 742"/>
              <a:gd name="T85" fmla="*/ 72455942 h 97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42" h="975">
                <a:moveTo>
                  <a:pt x="614" y="226"/>
                </a:moveTo>
                <a:cubicBezTo>
                  <a:pt x="617" y="226"/>
                  <a:pt x="618" y="228"/>
                  <a:pt x="618" y="231"/>
                </a:cubicBezTo>
                <a:lnTo>
                  <a:pt x="619" y="241"/>
                </a:lnTo>
                <a:cubicBezTo>
                  <a:pt x="619" y="247"/>
                  <a:pt x="616" y="247"/>
                  <a:pt x="617" y="251"/>
                </a:cubicBezTo>
                <a:lnTo>
                  <a:pt x="617" y="263"/>
                </a:lnTo>
                <a:cubicBezTo>
                  <a:pt x="617" y="267"/>
                  <a:pt x="620" y="268"/>
                  <a:pt x="620" y="272"/>
                </a:cubicBezTo>
                <a:lnTo>
                  <a:pt x="630" y="355"/>
                </a:lnTo>
                <a:cubicBezTo>
                  <a:pt x="625" y="365"/>
                  <a:pt x="589" y="365"/>
                  <a:pt x="584" y="355"/>
                </a:cubicBezTo>
                <a:lnTo>
                  <a:pt x="594" y="272"/>
                </a:lnTo>
                <a:cubicBezTo>
                  <a:pt x="594" y="268"/>
                  <a:pt x="596" y="266"/>
                  <a:pt x="597" y="263"/>
                </a:cubicBezTo>
                <a:lnTo>
                  <a:pt x="597" y="251"/>
                </a:lnTo>
                <a:cubicBezTo>
                  <a:pt x="597" y="247"/>
                  <a:pt x="595" y="246"/>
                  <a:pt x="595" y="240"/>
                </a:cubicBezTo>
                <a:lnTo>
                  <a:pt x="596" y="231"/>
                </a:lnTo>
                <a:cubicBezTo>
                  <a:pt x="596" y="228"/>
                  <a:pt x="597" y="226"/>
                  <a:pt x="600" y="226"/>
                </a:cubicBezTo>
                <a:lnTo>
                  <a:pt x="600" y="93"/>
                </a:lnTo>
                <a:lnTo>
                  <a:pt x="606" y="93"/>
                </a:lnTo>
                <a:cubicBezTo>
                  <a:pt x="610" y="93"/>
                  <a:pt x="614" y="96"/>
                  <a:pt x="614" y="100"/>
                </a:cubicBezTo>
                <a:lnTo>
                  <a:pt x="614" y="114"/>
                </a:lnTo>
                <a:lnTo>
                  <a:pt x="680" y="157"/>
                </a:lnTo>
                <a:cubicBezTo>
                  <a:pt x="685" y="160"/>
                  <a:pt x="684" y="166"/>
                  <a:pt x="678" y="167"/>
                </a:cubicBezTo>
                <a:lnTo>
                  <a:pt x="614" y="174"/>
                </a:lnTo>
                <a:lnTo>
                  <a:pt x="614" y="226"/>
                </a:lnTo>
                <a:close/>
                <a:moveTo>
                  <a:pt x="60" y="54"/>
                </a:moveTo>
                <a:lnTo>
                  <a:pt x="424" y="4"/>
                </a:lnTo>
                <a:cubicBezTo>
                  <a:pt x="439" y="2"/>
                  <a:pt x="444" y="0"/>
                  <a:pt x="459" y="10"/>
                </a:cubicBezTo>
                <a:lnTo>
                  <a:pt x="593" y="101"/>
                </a:lnTo>
                <a:lnTo>
                  <a:pt x="593" y="177"/>
                </a:lnTo>
                <a:lnTo>
                  <a:pt x="515" y="185"/>
                </a:lnTo>
                <a:lnTo>
                  <a:pt x="526" y="234"/>
                </a:lnTo>
                <a:cubicBezTo>
                  <a:pt x="424" y="210"/>
                  <a:pt x="319" y="210"/>
                  <a:pt x="217" y="234"/>
                </a:cubicBezTo>
                <a:lnTo>
                  <a:pt x="237" y="144"/>
                </a:lnTo>
                <a:cubicBezTo>
                  <a:pt x="245" y="112"/>
                  <a:pt x="275" y="103"/>
                  <a:pt x="308" y="98"/>
                </a:cubicBezTo>
                <a:cubicBezTo>
                  <a:pt x="350" y="93"/>
                  <a:pt x="393" y="93"/>
                  <a:pt x="435" y="98"/>
                </a:cubicBezTo>
                <a:cubicBezTo>
                  <a:pt x="455" y="101"/>
                  <a:pt x="474" y="106"/>
                  <a:pt x="487" y="116"/>
                </a:cubicBezTo>
                <a:cubicBezTo>
                  <a:pt x="471" y="99"/>
                  <a:pt x="455" y="94"/>
                  <a:pt x="426" y="91"/>
                </a:cubicBezTo>
                <a:cubicBezTo>
                  <a:pt x="382" y="85"/>
                  <a:pt x="347" y="84"/>
                  <a:pt x="302" y="90"/>
                </a:cubicBezTo>
                <a:cubicBezTo>
                  <a:pt x="236" y="98"/>
                  <a:pt x="228" y="123"/>
                  <a:pt x="217" y="168"/>
                </a:cubicBezTo>
                <a:lnTo>
                  <a:pt x="57" y="64"/>
                </a:lnTo>
                <a:cubicBezTo>
                  <a:pt x="51" y="60"/>
                  <a:pt x="52" y="55"/>
                  <a:pt x="60" y="54"/>
                </a:cubicBezTo>
                <a:close/>
                <a:moveTo>
                  <a:pt x="265" y="296"/>
                </a:moveTo>
                <a:cubicBezTo>
                  <a:pt x="265" y="284"/>
                  <a:pt x="269" y="284"/>
                  <a:pt x="279" y="287"/>
                </a:cubicBezTo>
                <a:cubicBezTo>
                  <a:pt x="306" y="294"/>
                  <a:pt x="427" y="272"/>
                  <a:pt x="455" y="259"/>
                </a:cubicBezTo>
                <a:cubicBezTo>
                  <a:pt x="460" y="257"/>
                  <a:pt x="465" y="255"/>
                  <a:pt x="469" y="261"/>
                </a:cubicBezTo>
                <a:cubicBezTo>
                  <a:pt x="472" y="263"/>
                  <a:pt x="473" y="267"/>
                  <a:pt x="474" y="271"/>
                </a:cubicBezTo>
                <a:cubicBezTo>
                  <a:pt x="477" y="282"/>
                  <a:pt x="477" y="297"/>
                  <a:pt x="478" y="308"/>
                </a:cubicBezTo>
                <a:cubicBezTo>
                  <a:pt x="478" y="310"/>
                  <a:pt x="479" y="313"/>
                  <a:pt x="479" y="314"/>
                </a:cubicBezTo>
                <a:cubicBezTo>
                  <a:pt x="480" y="322"/>
                  <a:pt x="482" y="323"/>
                  <a:pt x="485" y="321"/>
                </a:cubicBezTo>
                <a:cubicBezTo>
                  <a:pt x="488" y="319"/>
                  <a:pt x="489" y="316"/>
                  <a:pt x="491" y="312"/>
                </a:cubicBezTo>
                <a:cubicBezTo>
                  <a:pt x="495" y="304"/>
                  <a:pt x="499" y="300"/>
                  <a:pt x="504" y="300"/>
                </a:cubicBezTo>
                <a:cubicBezTo>
                  <a:pt x="514" y="300"/>
                  <a:pt x="520" y="325"/>
                  <a:pt x="517" y="357"/>
                </a:cubicBezTo>
                <a:cubicBezTo>
                  <a:pt x="513" y="389"/>
                  <a:pt x="502" y="414"/>
                  <a:pt x="492" y="414"/>
                </a:cubicBezTo>
                <a:cubicBezTo>
                  <a:pt x="489" y="414"/>
                  <a:pt x="488" y="415"/>
                  <a:pt x="487" y="418"/>
                </a:cubicBezTo>
                <a:cubicBezTo>
                  <a:pt x="478" y="463"/>
                  <a:pt x="448" y="501"/>
                  <a:pt x="413" y="521"/>
                </a:cubicBezTo>
                <a:cubicBezTo>
                  <a:pt x="383" y="538"/>
                  <a:pt x="365" y="538"/>
                  <a:pt x="333" y="522"/>
                </a:cubicBezTo>
                <a:cubicBezTo>
                  <a:pt x="296" y="504"/>
                  <a:pt x="265" y="464"/>
                  <a:pt x="256" y="418"/>
                </a:cubicBezTo>
                <a:cubicBezTo>
                  <a:pt x="255" y="415"/>
                  <a:pt x="254" y="414"/>
                  <a:pt x="251" y="414"/>
                </a:cubicBezTo>
                <a:cubicBezTo>
                  <a:pt x="241" y="414"/>
                  <a:pt x="230" y="389"/>
                  <a:pt x="226" y="357"/>
                </a:cubicBezTo>
                <a:cubicBezTo>
                  <a:pt x="223" y="325"/>
                  <a:pt x="229" y="300"/>
                  <a:pt x="239" y="300"/>
                </a:cubicBezTo>
                <a:cubicBezTo>
                  <a:pt x="244" y="300"/>
                  <a:pt x="249" y="306"/>
                  <a:pt x="254" y="316"/>
                </a:cubicBezTo>
                <a:cubicBezTo>
                  <a:pt x="256" y="320"/>
                  <a:pt x="261" y="326"/>
                  <a:pt x="263" y="321"/>
                </a:cubicBezTo>
                <a:cubicBezTo>
                  <a:pt x="265" y="318"/>
                  <a:pt x="265" y="300"/>
                  <a:pt x="265" y="296"/>
                </a:cubicBezTo>
                <a:close/>
                <a:moveTo>
                  <a:pt x="527" y="248"/>
                </a:moveTo>
                <a:cubicBezTo>
                  <a:pt x="529" y="261"/>
                  <a:pt x="529" y="275"/>
                  <a:pt x="529" y="288"/>
                </a:cubicBezTo>
                <a:cubicBezTo>
                  <a:pt x="542" y="306"/>
                  <a:pt x="542" y="340"/>
                  <a:pt x="540" y="360"/>
                </a:cubicBezTo>
                <a:cubicBezTo>
                  <a:pt x="538" y="382"/>
                  <a:pt x="530" y="422"/>
                  <a:pt x="508" y="435"/>
                </a:cubicBezTo>
                <a:cubicBezTo>
                  <a:pt x="498" y="478"/>
                  <a:pt x="463" y="518"/>
                  <a:pt x="422" y="542"/>
                </a:cubicBezTo>
                <a:cubicBezTo>
                  <a:pt x="391" y="561"/>
                  <a:pt x="356" y="563"/>
                  <a:pt x="323" y="544"/>
                </a:cubicBezTo>
                <a:cubicBezTo>
                  <a:pt x="281" y="521"/>
                  <a:pt x="246" y="479"/>
                  <a:pt x="235" y="435"/>
                </a:cubicBezTo>
                <a:cubicBezTo>
                  <a:pt x="213" y="422"/>
                  <a:pt x="205" y="382"/>
                  <a:pt x="203" y="360"/>
                </a:cubicBezTo>
                <a:cubicBezTo>
                  <a:pt x="201" y="340"/>
                  <a:pt x="201" y="306"/>
                  <a:pt x="214" y="288"/>
                </a:cubicBezTo>
                <a:cubicBezTo>
                  <a:pt x="214" y="275"/>
                  <a:pt x="214" y="262"/>
                  <a:pt x="215" y="248"/>
                </a:cubicBezTo>
                <a:cubicBezTo>
                  <a:pt x="318" y="224"/>
                  <a:pt x="424" y="224"/>
                  <a:pt x="527" y="248"/>
                </a:cubicBezTo>
                <a:close/>
                <a:moveTo>
                  <a:pt x="0" y="730"/>
                </a:moveTo>
                <a:cubicBezTo>
                  <a:pt x="10" y="707"/>
                  <a:pt x="23" y="686"/>
                  <a:pt x="39" y="665"/>
                </a:cubicBezTo>
                <a:cubicBezTo>
                  <a:pt x="112" y="573"/>
                  <a:pt x="186" y="603"/>
                  <a:pt x="252" y="554"/>
                </a:cubicBezTo>
                <a:cubicBezTo>
                  <a:pt x="276" y="615"/>
                  <a:pt x="294" y="664"/>
                  <a:pt x="338" y="719"/>
                </a:cubicBezTo>
                <a:lnTo>
                  <a:pt x="347" y="644"/>
                </a:lnTo>
                <a:lnTo>
                  <a:pt x="320" y="595"/>
                </a:lnTo>
                <a:cubicBezTo>
                  <a:pt x="317" y="590"/>
                  <a:pt x="316" y="581"/>
                  <a:pt x="319" y="576"/>
                </a:cubicBezTo>
                <a:cubicBezTo>
                  <a:pt x="346" y="589"/>
                  <a:pt x="397" y="589"/>
                  <a:pt x="424" y="576"/>
                </a:cubicBezTo>
                <a:cubicBezTo>
                  <a:pt x="426" y="582"/>
                  <a:pt x="426" y="589"/>
                  <a:pt x="424" y="594"/>
                </a:cubicBezTo>
                <a:lnTo>
                  <a:pt x="396" y="644"/>
                </a:lnTo>
                <a:lnTo>
                  <a:pt x="405" y="719"/>
                </a:lnTo>
                <a:cubicBezTo>
                  <a:pt x="449" y="664"/>
                  <a:pt x="467" y="615"/>
                  <a:pt x="492" y="553"/>
                </a:cubicBezTo>
                <a:cubicBezTo>
                  <a:pt x="554" y="598"/>
                  <a:pt x="632" y="574"/>
                  <a:pt x="704" y="665"/>
                </a:cubicBezTo>
                <a:cubicBezTo>
                  <a:pt x="720" y="686"/>
                  <a:pt x="733" y="707"/>
                  <a:pt x="742" y="730"/>
                </a:cubicBezTo>
                <a:cubicBezTo>
                  <a:pt x="524" y="971"/>
                  <a:pt x="219" y="975"/>
                  <a:pt x="0" y="7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BCC8B57D-06B9-4F1C-ACA4-37F83FA03039}"/>
              </a:ext>
            </a:extLst>
          </p:cNvPr>
          <p:cNvSpPr txBox="1"/>
          <p:nvPr/>
        </p:nvSpPr>
        <p:spPr>
          <a:xfrm>
            <a:off x="6788246" y="4666119"/>
            <a:ext cx="2420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导师：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5" name="Group 9">
            <a:extLst>
              <a:ext uri="{FF2B5EF4-FFF2-40B4-BE49-F238E27FC236}">
                <a16:creationId xmlns:a16="http://schemas.microsoft.com/office/drawing/2014/main" xmlns="" id="{F8DFD0F5-E241-46E6-BB14-E3A14D63364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539893" y="4737710"/>
            <a:ext cx="256195" cy="267599"/>
            <a:chOff x="2419" y="3107"/>
            <a:chExt cx="1685" cy="1760"/>
          </a:xfrm>
          <a:solidFill>
            <a:srgbClr val="FFFFFF"/>
          </a:solidFill>
        </p:grpSpPr>
        <p:sp>
          <p:nvSpPr>
            <p:cNvPr id="66" name="Freeform 10">
              <a:extLst>
                <a:ext uri="{FF2B5EF4-FFF2-40B4-BE49-F238E27FC236}">
                  <a16:creationId xmlns:a16="http://schemas.microsoft.com/office/drawing/2014/main" xmlns="" id="{4C0B0258-9B24-49C2-ADEA-E6A87DA5F2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3" y="3107"/>
              <a:ext cx="1071" cy="1688"/>
            </a:xfrm>
            <a:custGeom>
              <a:avLst/>
              <a:gdLst>
                <a:gd name="T0" fmla="*/ 1713 w 1784"/>
                <a:gd name="T1" fmla="*/ 740 h 2818"/>
                <a:gd name="T2" fmla="*/ 1296 w 1784"/>
                <a:gd name="T3" fmla="*/ 167 h 2818"/>
                <a:gd name="T4" fmla="*/ 499 w 1784"/>
                <a:gd name="T5" fmla="*/ 215 h 2818"/>
                <a:gd name="T6" fmla="*/ 154 w 1784"/>
                <a:gd name="T7" fmla="*/ 442 h 2818"/>
                <a:gd name="T8" fmla="*/ 35 w 1784"/>
                <a:gd name="T9" fmla="*/ 1278 h 2818"/>
                <a:gd name="T10" fmla="*/ 118 w 1784"/>
                <a:gd name="T11" fmla="*/ 1851 h 2818"/>
                <a:gd name="T12" fmla="*/ 475 w 1784"/>
                <a:gd name="T13" fmla="*/ 1887 h 2818"/>
                <a:gd name="T14" fmla="*/ 880 w 1784"/>
                <a:gd name="T15" fmla="*/ 2042 h 2818"/>
                <a:gd name="T16" fmla="*/ 1320 w 1784"/>
                <a:gd name="T17" fmla="*/ 1875 h 2818"/>
                <a:gd name="T18" fmla="*/ 1665 w 1784"/>
                <a:gd name="T19" fmla="*/ 1839 h 2818"/>
                <a:gd name="T20" fmla="*/ 1724 w 1784"/>
                <a:gd name="T21" fmla="*/ 1409 h 2818"/>
                <a:gd name="T22" fmla="*/ 1713 w 1784"/>
                <a:gd name="T23" fmla="*/ 740 h 2818"/>
                <a:gd name="T24" fmla="*/ 1451 w 1784"/>
                <a:gd name="T25" fmla="*/ 1397 h 2818"/>
                <a:gd name="T26" fmla="*/ 880 w 1784"/>
                <a:gd name="T27" fmla="*/ 1923 h 2818"/>
                <a:gd name="T28" fmla="*/ 250 w 1784"/>
                <a:gd name="T29" fmla="*/ 1003 h 2818"/>
                <a:gd name="T30" fmla="*/ 547 w 1784"/>
                <a:gd name="T31" fmla="*/ 728 h 2818"/>
                <a:gd name="T32" fmla="*/ 773 w 1784"/>
                <a:gd name="T33" fmla="*/ 908 h 2818"/>
                <a:gd name="T34" fmla="*/ 1177 w 1784"/>
                <a:gd name="T35" fmla="*/ 1218 h 2818"/>
                <a:gd name="T36" fmla="*/ 1106 w 1784"/>
                <a:gd name="T37" fmla="*/ 1003 h 2818"/>
                <a:gd name="T38" fmla="*/ 1368 w 1784"/>
                <a:gd name="T39" fmla="*/ 1111 h 2818"/>
                <a:gd name="T40" fmla="*/ 1451 w 1784"/>
                <a:gd name="T41" fmla="*/ 1397 h 2818"/>
                <a:gd name="T42" fmla="*/ 1047 w 1784"/>
                <a:gd name="T43" fmla="*/ 2818 h 2818"/>
                <a:gd name="T44" fmla="*/ 1150 w 1784"/>
                <a:gd name="T45" fmla="*/ 2337 h 2818"/>
                <a:gd name="T46" fmla="*/ 875 w 1784"/>
                <a:gd name="T47" fmla="*/ 2410 h 2818"/>
                <a:gd name="T48" fmla="*/ 586 w 1784"/>
                <a:gd name="T49" fmla="*/ 2316 h 2818"/>
                <a:gd name="T50" fmla="*/ 728 w 1784"/>
                <a:gd name="T51" fmla="*/ 2818 h 2818"/>
                <a:gd name="T52" fmla="*/ 1047 w 1784"/>
                <a:gd name="T53" fmla="*/ 2818 h 2818"/>
                <a:gd name="T54" fmla="*/ 1047 w 1784"/>
                <a:gd name="T55" fmla="*/ 2818 h 2818"/>
                <a:gd name="T56" fmla="*/ 1047 w 1784"/>
                <a:gd name="T57" fmla="*/ 2818 h 2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4" h="2818">
                  <a:moveTo>
                    <a:pt x="1713" y="740"/>
                  </a:moveTo>
                  <a:cubicBezTo>
                    <a:pt x="1641" y="525"/>
                    <a:pt x="1487" y="274"/>
                    <a:pt x="1296" y="167"/>
                  </a:cubicBezTo>
                  <a:cubicBezTo>
                    <a:pt x="1106" y="60"/>
                    <a:pt x="737" y="0"/>
                    <a:pt x="499" y="215"/>
                  </a:cubicBezTo>
                  <a:cubicBezTo>
                    <a:pt x="499" y="215"/>
                    <a:pt x="261" y="263"/>
                    <a:pt x="154" y="442"/>
                  </a:cubicBezTo>
                  <a:cubicBezTo>
                    <a:pt x="47" y="621"/>
                    <a:pt x="0" y="884"/>
                    <a:pt x="35" y="1278"/>
                  </a:cubicBezTo>
                  <a:cubicBezTo>
                    <a:pt x="83" y="1684"/>
                    <a:pt x="118" y="1744"/>
                    <a:pt x="118" y="1851"/>
                  </a:cubicBezTo>
                  <a:cubicBezTo>
                    <a:pt x="118" y="1851"/>
                    <a:pt x="249" y="1911"/>
                    <a:pt x="475" y="1887"/>
                  </a:cubicBezTo>
                  <a:cubicBezTo>
                    <a:pt x="475" y="1887"/>
                    <a:pt x="618" y="2042"/>
                    <a:pt x="880" y="2042"/>
                  </a:cubicBezTo>
                  <a:cubicBezTo>
                    <a:pt x="1141" y="2042"/>
                    <a:pt x="1320" y="1875"/>
                    <a:pt x="1320" y="1875"/>
                  </a:cubicBezTo>
                  <a:cubicBezTo>
                    <a:pt x="1320" y="1875"/>
                    <a:pt x="1498" y="1899"/>
                    <a:pt x="1665" y="1839"/>
                  </a:cubicBezTo>
                  <a:cubicBezTo>
                    <a:pt x="1665" y="1839"/>
                    <a:pt x="1701" y="1552"/>
                    <a:pt x="1724" y="1409"/>
                  </a:cubicBezTo>
                  <a:cubicBezTo>
                    <a:pt x="1749" y="1266"/>
                    <a:pt x="1784" y="955"/>
                    <a:pt x="1713" y="740"/>
                  </a:cubicBezTo>
                  <a:close/>
                  <a:moveTo>
                    <a:pt x="1451" y="1397"/>
                  </a:moveTo>
                  <a:cubicBezTo>
                    <a:pt x="1415" y="1517"/>
                    <a:pt x="1261" y="1911"/>
                    <a:pt x="880" y="1923"/>
                  </a:cubicBezTo>
                  <a:cubicBezTo>
                    <a:pt x="500" y="1935"/>
                    <a:pt x="250" y="1457"/>
                    <a:pt x="250" y="1003"/>
                  </a:cubicBezTo>
                  <a:cubicBezTo>
                    <a:pt x="261" y="1003"/>
                    <a:pt x="392" y="967"/>
                    <a:pt x="547" y="728"/>
                  </a:cubicBezTo>
                  <a:cubicBezTo>
                    <a:pt x="547" y="728"/>
                    <a:pt x="690" y="848"/>
                    <a:pt x="773" y="908"/>
                  </a:cubicBezTo>
                  <a:cubicBezTo>
                    <a:pt x="856" y="955"/>
                    <a:pt x="1070" y="1099"/>
                    <a:pt x="1177" y="1218"/>
                  </a:cubicBezTo>
                  <a:cubicBezTo>
                    <a:pt x="1177" y="1218"/>
                    <a:pt x="1154" y="1051"/>
                    <a:pt x="1106" y="1003"/>
                  </a:cubicBezTo>
                  <a:cubicBezTo>
                    <a:pt x="1106" y="1003"/>
                    <a:pt x="1296" y="1039"/>
                    <a:pt x="1368" y="1111"/>
                  </a:cubicBezTo>
                  <a:cubicBezTo>
                    <a:pt x="1439" y="1183"/>
                    <a:pt x="1499" y="1266"/>
                    <a:pt x="1451" y="1397"/>
                  </a:cubicBezTo>
                  <a:close/>
                  <a:moveTo>
                    <a:pt x="1047" y="2818"/>
                  </a:moveTo>
                  <a:cubicBezTo>
                    <a:pt x="1150" y="2337"/>
                    <a:pt x="1150" y="2337"/>
                    <a:pt x="1150" y="2337"/>
                  </a:cubicBezTo>
                  <a:cubicBezTo>
                    <a:pt x="1057" y="2376"/>
                    <a:pt x="979" y="2411"/>
                    <a:pt x="875" y="2410"/>
                  </a:cubicBezTo>
                  <a:cubicBezTo>
                    <a:pt x="736" y="2410"/>
                    <a:pt x="628" y="2358"/>
                    <a:pt x="586" y="2316"/>
                  </a:cubicBezTo>
                  <a:cubicBezTo>
                    <a:pt x="728" y="2818"/>
                    <a:pt x="728" y="2818"/>
                    <a:pt x="728" y="2818"/>
                  </a:cubicBezTo>
                  <a:cubicBezTo>
                    <a:pt x="1047" y="2818"/>
                    <a:pt x="1047" y="2818"/>
                    <a:pt x="1047" y="2818"/>
                  </a:cubicBezTo>
                  <a:close/>
                  <a:moveTo>
                    <a:pt x="1047" y="2818"/>
                  </a:moveTo>
                  <a:cubicBezTo>
                    <a:pt x="1047" y="2818"/>
                    <a:pt x="1047" y="2818"/>
                    <a:pt x="1047" y="28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Freeform 11">
              <a:extLst>
                <a:ext uri="{FF2B5EF4-FFF2-40B4-BE49-F238E27FC236}">
                  <a16:creationId xmlns:a16="http://schemas.microsoft.com/office/drawing/2014/main" xmlns="" id="{5CDB73E0-9C4D-422A-AB4F-E08B93710E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19" y="4316"/>
              <a:ext cx="1685" cy="551"/>
            </a:xfrm>
            <a:custGeom>
              <a:avLst/>
              <a:gdLst>
                <a:gd name="T0" fmla="*/ 2747 w 2807"/>
                <a:gd name="T1" fmla="*/ 908 h 920"/>
                <a:gd name="T2" fmla="*/ 2807 w 2807"/>
                <a:gd name="T3" fmla="*/ 848 h 920"/>
                <a:gd name="T4" fmla="*/ 2676 w 2807"/>
                <a:gd name="T5" fmla="*/ 573 h 920"/>
                <a:gd name="T6" fmla="*/ 2176 w 2807"/>
                <a:gd name="T7" fmla="*/ 239 h 920"/>
                <a:gd name="T8" fmla="*/ 1879 w 2807"/>
                <a:gd name="T9" fmla="*/ 48 h 920"/>
                <a:gd name="T10" fmla="*/ 1808 w 2807"/>
                <a:gd name="T11" fmla="*/ 0 h 920"/>
                <a:gd name="T12" fmla="*/ 1784 w 2807"/>
                <a:gd name="T13" fmla="*/ 84 h 920"/>
                <a:gd name="T14" fmla="*/ 1712 w 2807"/>
                <a:gd name="T15" fmla="*/ 287 h 920"/>
                <a:gd name="T16" fmla="*/ 1595 w 2807"/>
                <a:gd name="T17" fmla="*/ 835 h 920"/>
                <a:gd name="T18" fmla="*/ 1231 w 2807"/>
                <a:gd name="T19" fmla="*/ 835 h 920"/>
                <a:gd name="T20" fmla="*/ 1070 w 2807"/>
                <a:gd name="T21" fmla="*/ 263 h 920"/>
                <a:gd name="T22" fmla="*/ 1022 w 2807"/>
                <a:gd name="T23" fmla="*/ 84 h 920"/>
                <a:gd name="T24" fmla="*/ 999 w 2807"/>
                <a:gd name="T25" fmla="*/ 12 h 920"/>
                <a:gd name="T26" fmla="*/ 927 w 2807"/>
                <a:gd name="T27" fmla="*/ 48 h 920"/>
                <a:gd name="T28" fmla="*/ 630 w 2807"/>
                <a:gd name="T29" fmla="*/ 239 h 920"/>
                <a:gd name="T30" fmla="*/ 130 w 2807"/>
                <a:gd name="T31" fmla="*/ 574 h 920"/>
                <a:gd name="T32" fmla="*/ 0 w 2807"/>
                <a:gd name="T33" fmla="*/ 861 h 920"/>
                <a:gd name="T34" fmla="*/ 59 w 2807"/>
                <a:gd name="T35" fmla="*/ 920 h 920"/>
                <a:gd name="T36" fmla="*/ 1641 w 2807"/>
                <a:gd name="T37" fmla="*/ 920 h 920"/>
                <a:gd name="T38" fmla="*/ 2747 w 2807"/>
                <a:gd name="T39" fmla="*/ 908 h 920"/>
                <a:gd name="T40" fmla="*/ 2747 w 2807"/>
                <a:gd name="T41" fmla="*/ 908 h 920"/>
                <a:gd name="T42" fmla="*/ 2747 w 2807"/>
                <a:gd name="T43" fmla="*/ 908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07" h="920">
                  <a:moveTo>
                    <a:pt x="2747" y="908"/>
                  </a:moveTo>
                  <a:cubicBezTo>
                    <a:pt x="2783" y="908"/>
                    <a:pt x="2807" y="884"/>
                    <a:pt x="2807" y="848"/>
                  </a:cubicBezTo>
                  <a:cubicBezTo>
                    <a:pt x="2807" y="848"/>
                    <a:pt x="2807" y="693"/>
                    <a:pt x="2676" y="573"/>
                  </a:cubicBezTo>
                  <a:cubicBezTo>
                    <a:pt x="2569" y="478"/>
                    <a:pt x="2343" y="334"/>
                    <a:pt x="2176" y="239"/>
                  </a:cubicBezTo>
                  <a:cubicBezTo>
                    <a:pt x="2069" y="179"/>
                    <a:pt x="1879" y="48"/>
                    <a:pt x="1879" y="48"/>
                  </a:cubicBezTo>
                  <a:cubicBezTo>
                    <a:pt x="1808" y="0"/>
                    <a:pt x="1808" y="0"/>
                    <a:pt x="1808" y="0"/>
                  </a:cubicBezTo>
                  <a:cubicBezTo>
                    <a:pt x="1784" y="84"/>
                    <a:pt x="1784" y="84"/>
                    <a:pt x="1784" y="84"/>
                  </a:cubicBezTo>
                  <a:cubicBezTo>
                    <a:pt x="1784" y="84"/>
                    <a:pt x="1748" y="203"/>
                    <a:pt x="1712" y="287"/>
                  </a:cubicBezTo>
                  <a:cubicBezTo>
                    <a:pt x="1595" y="835"/>
                    <a:pt x="1595" y="835"/>
                    <a:pt x="1595" y="835"/>
                  </a:cubicBezTo>
                  <a:cubicBezTo>
                    <a:pt x="1231" y="835"/>
                    <a:pt x="1231" y="835"/>
                    <a:pt x="1231" y="835"/>
                  </a:cubicBezTo>
                  <a:cubicBezTo>
                    <a:pt x="1070" y="263"/>
                    <a:pt x="1070" y="263"/>
                    <a:pt x="1070" y="263"/>
                  </a:cubicBezTo>
                  <a:cubicBezTo>
                    <a:pt x="1046" y="179"/>
                    <a:pt x="1022" y="84"/>
                    <a:pt x="1022" y="84"/>
                  </a:cubicBezTo>
                  <a:cubicBezTo>
                    <a:pt x="999" y="12"/>
                    <a:pt x="999" y="12"/>
                    <a:pt x="999" y="12"/>
                  </a:cubicBezTo>
                  <a:cubicBezTo>
                    <a:pt x="927" y="48"/>
                    <a:pt x="927" y="48"/>
                    <a:pt x="927" y="48"/>
                  </a:cubicBezTo>
                  <a:cubicBezTo>
                    <a:pt x="927" y="48"/>
                    <a:pt x="737" y="179"/>
                    <a:pt x="630" y="239"/>
                  </a:cubicBezTo>
                  <a:cubicBezTo>
                    <a:pt x="463" y="335"/>
                    <a:pt x="225" y="478"/>
                    <a:pt x="130" y="574"/>
                  </a:cubicBezTo>
                  <a:cubicBezTo>
                    <a:pt x="0" y="693"/>
                    <a:pt x="0" y="849"/>
                    <a:pt x="0" y="861"/>
                  </a:cubicBezTo>
                  <a:cubicBezTo>
                    <a:pt x="0" y="896"/>
                    <a:pt x="23" y="920"/>
                    <a:pt x="59" y="920"/>
                  </a:cubicBezTo>
                  <a:cubicBezTo>
                    <a:pt x="1641" y="920"/>
                    <a:pt x="1641" y="920"/>
                    <a:pt x="1641" y="920"/>
                  </a:cubicBezTo>
                  <a:lnTo>
                    <a:pt x="2747" y="908"/>
                  </a:lnTo>
                  <a:close/>
                  <a:moveTo>
                    <a:pt x="2747" y="908"/>
                  </a:moveTo>
                  <a:cubicBezTo>
                    <a:pt x="2747" y="908"/>
                    <a:pt x="2747" y="908"/>
                    <a:pt x="2747" y="9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54BFE76D-51C7-41B8-ACF2-154BA6CB6E91}"/>
              </a:ext>
            </a:extLst>
          </p:cNvPr>
          <p:cNvGrpSpPr/>
          <p:nvPr/>
        </p:nvGrpSpPr>
        <p:grpSpPr>
          <a:xfrm>
            <a:off x="1919103" y="2860707"/>
            <a:ext cx="8353796" cy="1115479"/>
            <a:chOff x="1919102" y="2490857"/>
            <a:chExt cx="8353796" cy="1115479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877DE526-3673-4C29-B077-9BEDE2FE0A0C}"/>
                </a:ext>
              </a:extLst>
            </p:cNvPr>
            <p:cNvSpPr txBox="1"/>
            <p:nvPr/>
          </p:nvSpPr>
          <p:spPr>
            <a:xfrm>
              <a:off x="1919102" y="2490857"/>
              <a:ext cx="83537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浅谈信息技术与英语教学整合</a:t>
              </a:r>
            </a:p>
          </p:txBody>
        </p:sp>
        <p:sp>
          <p:nvSpPr>
            <p:cNvPr id="72" name="文本框 13">
              <a:extLst>
                <a:ext uri="{FF2B5EF4-FFF2-40B4-BE49-F238E27FC236}">
                  <a16:creationId xmlns:a16="http://schemas.microsoft.com/office/drawing/2014/main" xmlns="" id="{0B30E976-2472-455C-AF6C-3868EEE2BE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57399" y="3329337"/>
              <a:ext cx="803622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dist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TALKING ABOUT THE INTEGRATION OF INFORMATION TECHNOLOGY AND ENGLISH TEACHING</a:t>
              </a:r>
            </a:p>
          </p:txBody>
        </p:sp>
      </p:grpSp>
      <p:pic>
        <p:nvPicPr>
          <p:cNvPr id="74" name="图片 73">
            <a:extLst>
              <a:ext uri="{FF2B5EF4-FFF2-40B4-BE49-F238E27FC236}">
                <a16:creationId xmlns:a16="http://schemas.microsoft.com/office/drawing/2014/main" xmlns="" id="{CD34E496-5D1A-4910-8B3B-0D072B39815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8193" t="21661" b="61533"/>
          <a:stretch>
            <a:fillRect/>
          </a:stretch>
        </p:blipFill>
        <p:spPr>
          <a:xfrm>
            <a:off x="11140588" y="1161353"/>
            <a:ext cx="1031027" cy="1191825"/>
          </a:xfrm>
          <a:custGeom>
            <a:avLst/>
            <a:gdLst>
              <a:gd name="connsiteX0" fmla="*/ 0 w 997029"/>
              <a:gd name="connsiteY0" fmla="*/ 0 h 1152525"/>
              <a:gd name="connsiteX1" fmla="*/ 997029 w 997029"/>
              <a:gd name="connsiteY1" fmla="*/ 0 h 1152525"/>
              <a:gd name="connsiteX2" fmla="*/ 997029 w 997029"/>
              <a:gd name="connsiteY2" fmla="*/ 1152525 h 1152525"/>
              <a:gd name="connsiteX3" fmla="*/ 0 w 997029"/>
              <a:gd name="connsiteY3" fmla="*/ 1152525 h 115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7029" h="1152525">
                <a:moveTo>
                  <a:pt x="0" y="0"/>
                </a:moveTo>
                <a:lnTo>
                  <a:pt x="997029" y="0"/>
                </a:lnTo>
                <a:lnTo>
                  <a:pt x="997029" y="1152525"/>
                </a:lnTo>
                <a:lnTo>
                  <a:pt x="0" y="1152525"/>
                </a:lnTo>
                <a:close/>
              </a:path>
            </a:pathLst>
          </a:custGeom>
        </p:spPr>
      </p:pic>
      <p:pic>
        <p:nvPicPr>
          <p:cNvPr id="76" name="图片 75">
            <a:extLst>
              <a:ext uri="{FF2B5EF4-FFF2-40B4-BE49-F238E27FC236}">
                <a16:creationId xmlns:a16="http://schemas.microsoft.com/office/drawing/2014/main" xmlns="" id="{FBDEF355-7678-4F2B-A972-F680D7FA8B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58" y="-11167"/>
            <a:ext cx="3137668" cy="189071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28AFB12-280D-488D-9C98-21B669AD0CB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8270" t="32637" b="43616"/>
          <a:stretch/>
        </p:blipFill>
        <p:spPr>
          <a:xfrm>
            <a:off x="10945261" y="3843410"/>
            <a:ext cx="1031028" cy="1690023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132AFA0E-1F43-46EE-A041-F0A1EB22632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037" b="66950"/>
          <a:stretch/>
        </p:blipFill>
        <p:spPr>
          <a:xfrm>
            <a:off x="1336" y="1629084"/>
            <a:ext cx="322360" cy="962979"/>
          </a:xfrm>
          <a:prstGeom prst="rect">
            <a:avLst/>
          </a:prstGeom>
        </p:spPr>
      </p:pic>
      <p:sp>
        <p:nvSpPr>
          <p:cNvPr id="62" name="Author">
            <a:extLst>
              <a:ext uri="{FF2B5EF4-FFF2-40B4-BE49-F238E27FC236}">
                <a16:creationId xmlns:a16="http://schemas.microsoft.com/office/drawing/2014/main" xmlns="" id="{C656B3E0-D7C0-4811-8B8D-33EA16C607B7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李兴兴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506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向天歌演示 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3579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5765FA4-C205-4501-BBD9-2786BE82BE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80D046F2-C8EB-42C4-B31B-DFA948744FF8}"/>
              </a:ext>
            </a:extLst>
          </p:cNvPr>
          <p:cNvGrpSpPr/>
          <p:nvPr/>
        </p:nvGrpSpPr>
        <p:grpSpPr>
          <a:xfrm>
            <a:off x="116681" y="238492"/>
            <a:ext cx="11649459" cy="6887755"/>
            <a:chOff x="116681" y="238492"/>
            <a:chExt cx="11649458" cy="6887754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4EB9DCA9-5C86-4296-8749-F6ECDEFB77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-1" t="40430" r="59530" b="42335"/>
            <a:stretch/>
          </p:blipFill>
          <p:spPr>
            <a:xfrm>
              <a:off x="116681" y="4667498"/>
              <a:ext cx="1404388" cy="895914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9C3AC363-EA8A-495D-A2D7-E9BF5D2A5B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0888" t="63720"/>
            <a:stretch/>
          </p:blipFill>
          <p:spPr>
            <a:xfrm>
              <a:off x="10061877" y="5240295"/>
              <a:ext cx="1704262" cy="1885951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E1F89805-4DC3-409D-AAB3-F5C8CCB41F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22414" b="79684"/>
            <a:stretch/>
          </p:blipFill>
          <p:spPr>
            <a:xfrm>
              <a:off x="116681" y="238492"/>
              <a:ext cx="2692336" cy="1056096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025EBF08-64C9-4AFC-B425-C3C1706FCB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9985" b="82100"/>
            <a:stretch/>
          </p:blipFill>
          <p:spPr>
            <a:xfrm>
              <a:off x="9681945" y="238897"/>
              <a:ext cx="2082607" cy="930494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8101380D-6038-4077-8274-203DFD2EB4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1639" r="22415" b="79684"/>
            <a:stretch/>
          </p:blipFill>
          <p:spPr>
            <a:xfrm>
              <a:off x="2810699" y="238492"/>
              <a:ext cx="6871246" cy="1056096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7381625F-DDFD-4226-8F2F-902D3FBE35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9300" t="63720" r="22050"/>
            <a:stretch/>
          </p:blipFill>
          <p:spPr>
            <a:xfrm>
              <a:off x="2078010" y="5240295"/>
              <a:ext cx="7996567" cy="1885951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FAFBB7B3-5D30-451B-97CF-E3550C0761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6436" t="63720" b="27777"/>
            <a:stretch/>
          </p:blipFill>
          <p:spPr>
            <a:xfrm>
              <a:off x="10946849" y="1169391"/>
              <a:ext cx="817701" cy="4512925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80AF5B20-E8BD-46CB-AAB1-EE374ED073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-1" t="17006" r="66582" b="72916"/>
            <a:stretch/>
          </p:blipFill>
          <p:spPr>
            <a:xfrm>
              <a:off x="116681" y="1291986"/>
              <a:ext cx="1159669" cy="3375512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A3298D53-BBCB-4CF7-A0E1-6CE69619BE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165" r="45136" b="2"/>
            <a:stretch/>
          </p:blipFill>
          <p:spPr>
            <a:xfrm>
              <a:off x="987940" y="5237914"/>
              <a:ext cx="1090070" cy="593777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0796E3B-6195-4A55-81A4-7B91D03A46A6}"/>
              </a:ext>
            </a:extLst>
          </p:cNvPr>
          <p:cNvGrpSpPr/>
          <p:nvPr/>
        </p:nvGrpSpPr>
        <p:grpSpPr>
          <a:xfrm>
            <a:off x="6835375" y="1825984"/>
            <a:ext cx="4600832" cy="3336287"/>
            <a:chOff x="6329112" y="1825983"/>
            <a:chExt cx="4600832" cy="3336286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E64B1CFE-1AE6-43EE-9B85-3B252E9A8736}"/>
                </a:ext>
              </a:extLst>
            </p:cNvPr>
            <p:cNvSpPr txBox="1"/>
            <p:nvPr/>
          </p:nvSpPr>
          <p:spPr>
            <a:xfrm>
              <a:off x="6329112" y="1825983"/>
              <a:ext cx="30850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论文摘要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8F51F515-8C6B-4E29-A258-8EEBC5E62892}"/>
                </a:ext>
              </a:extLst>
            </p:cNvPr>
            <p:cNvSpPr txBox="1"/>
            <p:nvPr/>
          </p:nvSpPr>
          <p:spPr>
            <a:xfrm>
              <a:off x="6329112" y="2529249"/>
              <a:ext cx="46008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选题背景及意义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xmlns="" id="{49752F68-28FB-4A77-B1FA-D40446BCCEF5}"/>
                </a:ext>
              </a:extLst>
            </p:cNvPr>
            <p:cNvSpPr txBox="1"/>
            <p:nvPr/>
          </p:nvSpPr>
          <p:spPr>
            <a:xfrm>
              <a:off x="6329112" y="3232519"/>
              <a:ext cx="46008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研究方法与思路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xmlns="" id="{5C0ED260-B376-4343-B449-5FB2E25CDD89}"/>
                </a:ext>
              </a:extLst>
            </p:cNvPr>
            <p:cNvSpPr txBox="1"/>
            <p:nvPr/>
          </p:nvSpPr>
          <p:spPr>
            <a:xfrm>
              <a:off x="6329112" y="3935784"/>
              <a:ext cx="46008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研究成果与应用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xmlns="" id="{63318185-59B0-4E5E-B597-E955937C3641}"/>
                </a:ext>
              </a:extLst>
            </p:cNvPr>
            <p:cNvSpPr txBox="1"/>
            <p:nvPr/>
          </p:nvSpPr>
          <p:spPr>
            <a:xfrm>
              <a:off x="6329112" y="4639049"/>
              <a:ext cx="46008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论文总结</a:t>
              </a:r>
            </a:p>
          </p:txBody>
        </p:sp>
      </p:grpSp>
      <p:grpSp>
        <p:nvGrpSpPr>
          <p:cNvPr id="82" name="Group 4">
            <a:extLst>
              <a:ext uri="{FF2B5EF4-FFF2-40B4-BE49-F238E27FC236}">
                <a16:creationId xmlns:a16="http://schemas.microsoft.com/office/drawing/2014/main" xmlns="" id="{3625977E-EAF8-40E6-B3D4-5F4C7175C5F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90702" y="3510097"/>
            <a:ext cx="2109303" cy="1534132"/>
            <a:chOff x="3320" y="188"/>
            <a:chExt cx="2072" cy="1507"/>
          </a:xfrm>
          <a:solidFill>
            <a:srgbClr val="FFFFFF"/>
          </a:solidFill>
        </p:grpSpPr>
        <p:sp>
          <p:nvSpPr>
            <p:cNvPr id="83" name="Freeform 5">
              <a:extLst>
                <a:ext uri="{FF2B5EF4-FFF2-40B4-BE49-F238E27FC236}">
                  <a16:creationId xmlns:a16="http://schemas.microsoft.com/office/drawing/2014/main" xmlns="" id="{687F7564-8E24-4D21-8855-E3AB636283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0" y="188"/>
              <a:ext cx="2072" cy="1507"/>
            </a:xfrm>
            <a:custGeom>
              <a:avLst/>
              <a:gdLst>
                <a:gd name="T0" fmla="*/ 741 w 874"/>
                <a:gd name="T1" fmla="*/ 210 h 635"/>
                <a:gd name="T2" fmla="*/ 616 w 874"/>
                <a:gd name="T3" fmla="*/ 23 h 635"/>
                <a:gd name="T4" fmla="*/ 70 w 874"/>
                <a:gd name="T5" fmla="*/ 141 h 635"/>
                <a:gd name="T6" fmla="*/ 176 w 874"/>
                <a:gd name="T7" fmla="*/ 218 h 635"/>
                <a:gd name="T8" fmla="*/ 158 w 874"/>
                <a:gd name="T9" fmla="*/ 280 h 635"/>
                <a:gd name="T10" fmla="*/ 664 w 874"/>
                <a:gd name="T11" fmla="*/ 333 h 635"/>
                <a:gd name="T12" fmla="*/ 159 w 874"/>
                <a:gd name="T13" fmla="*/ 319 h 635"/>
                <a:gd name="T14" fmla="*/ 119 w 874"/>
                <a:gd name="T15" fmla="*/ 266 h 635"/>
                <a:gd name="T16" fmla="*/ 577 w 874"/>
                <a:gd name="T17" fmla="*/ 594 h 635"/>
                <a:gd name="T18" fmla="*/ 871 w 874"/>
                <a:gd name="T19" fmla="*/ 350 h 635"/>
                <a:gd name="T20" fmla="*/ 736 w 874"/>
                <a:gd name="T21" fmla="*/ 213 h 635"/>
                <a:gd name="T22" fmla="*/ 91 w 874"/>
                <a:gd name="T23" fmla="*/ 193 h 635"/>
                <a:gd name="T24" fmla="*/ 229 w 874"/>
                <a:gd name="T25" fmla="*/ 71 h 635"/>
                <a:gd name="T26" fmla="*/ 529 w 874"/>
                <a:gd name="T27" fmla="*/ 199 h 635"/>
                <a:gd name="T28" fmla="*/ 533 w 874"/>
                <a:gd name="T29" fmla="*/ 121 h 635"/>
                <a:gd name="T30" fmla="*/ 595 w 874"/>
                <a:gd name="T31" fmla="*/ 92 h 635"/>
                <a:gd name="T32" fmla="*/ 603 w 874"/>
                <a:gd name="T33" fmla="*/ 132 h 635"/>
                <a:gd name="T34" fmla="*/ 527 w 874"/>
                <a:gd name="T35" fmla="*/ 126 h 635"/>
                <a:gd name="T36" fmla="*/ 525 w 874"/>
                <a:gd name="T37" fmla="*/ 180 h 635"/>
                <a:gd name="T38" fmla="*/ 99 w 874"/>
                <a:gd name="T39" fmla="*/ 181 h 635"/>
                <a:gd name="T40" fmla="*/ 101 w 874"/>
                <a:gd name="T41" fmla="*/ 128 h 635"/>
                <a:gd name="T42" fmla="*/ 103 w 874"/>
                <a:gd name="T43" fmla="*/ 74 h 635"/>
                <a:gd name="T44" fmla="*/ 91 w 874"/>
                <a:gd name="T45" fmla="*/ 82 h 635"/>
                <a:gd name="T46" fmla="*/ 183 w 874"/>
                <a:gd name="T47" fmla="*/ 326 h 635"/>
                <a:gd name="T48" fmla="*/ 168 w 874"/>
                <a:gd name="T49" fmla="*/ 315 h 635"/>
                <a:gd name="T50" fmla="*/ 162 w 874"/>
                <a:gd name="T51" fmla="*/ 285 h 635"/>
                <a:gd name="T52" fmla="*/ 161 w 874"/>
                <a:gd name="T53" fmla="*/ 273 h 635"/>
                <a:gd name="T54" fmla="*/ 472 w 874"/>
                <a:gd name="T55" fmla="*/ 218 h 635"/>
                <a:gd name="T56" fmla="*/ 721 w 874"/>
                <a:gd name="T57" fmla="*/ 304 h 635"/>
                <a:gd name="T58" fmla="*/ 514 w 874"/>
                <a:gd name="T59" fmla="*/ 400 h 635"/>
                <a:gd name="T60" fmla="*/ 685 w 874"/>
                <a:gd name="T61" fmla="*/ 337 h 635"/>
                <a:gd name="T62" fmla="*/ 512 w 874"/>
                <a:gd name="T63" fmla="*/ 442 h 635"/>
                <a:gd name="T64" fmla="*/ 545 w 874"/>
                <a:gd name="T65" fmla="*/ 338 h 635"/>
                <a:gd name="T66" fmla="*/ 508 w 874"/>
                <a:gd name="T67" fmla="*/ 349 h 635"/>
                <a:gd name="T68" fmla="*/ 187 w 874"/>
                <a:gd name="T69" fmla="*/ 345 h 635"/>
                <a:gd name="T70" fmla="*/ 506 w 874"/>
                <a:gd name="T71" fmla="*/ 395 h 635"/>
                <a:gd name="T72" fmla="*/ 184 w 874"/>
                <a:gd name="T73" fmla="*/ 447 h 635"/>
                <a:gd name="T74" fmla="*/ 491 w 874"/>
                <a:gd name="T75" fmla="*/ 439 h 635"/>
                <a:gd name="T76" fmla="*/ 123 w 874"/>
                <a:gd name="T77" fmla="*/ 327 h 635"/>
                <a:gd name="T78" fmla="*/ 61 w 874"/>
                <a:gd name="T79" fmla="*/ 398 h 635"/>
                <a:gd name="T80" fmla="*/ 46 w 874"/>
                <a:gd name="T81" fmla="*/ 305 h 635"/>
                <a:gd name="T82" fmla="*/ 285 w 874"/>
                <a:gd name="T83" fmla="*/ 460 h 635"/>
                <a:gd name="T84" fmla="*/ 516 w 874"/>
                <a:gd name="T85" fmla="*/ 496 h 635"/>
                <a:gd name="T86" fmla="*/ 35 w 874"/>
                <a:gd name="T87" fmla="*/ 334 h 635"/>
                <a:gd name="T88" fmla="*/ 242 w 874"/>
                <a:gd name="T89" fmla="*/ 573 h 635"/>
                <a:gd name="T90" fmla="*/ 27 w 874"/>
                <a:gd name="T91" fmla="*/ 399 h 635"/>
                <a:gd name="T92" fmla="*/ 450 w 874"/>
                <a:gd name="T93" fmla="*/ 621 h 635"/>
                <a:gd name="T94" fmla="*/ 23 w 874"/>
                <a:gd name="T95" fmla="*/ 503 h 635"/>
                <a:gd name="T96" fmla="*/ 709 w 874"/>
                <a:gd name="T97" fmla="*/ 504 h 635"/>
                <a:gd name="T98" fmla="*/ 554 w 874"/>
                <a:gd name="T99" fmla="*/ 576 h 635"/>
                <a:gd name="T100" fmla="*/ 578 w 874"/>
                <a:gd name="T101" fmla="*/ 538 h 635"/>
                <a:gd name="T102" fmla="*/ 458 w 874"/>
                <a:gd name="T103" fmla="*/ 562 h 635"/>
                <a:gd name="T104" fmla="*/ 652 w 874"/>
                <a:gd name="T105" fmla="*/ 459 h 635"/>
                <a:gd name="T106" fmla="*/ 453 w 874"/>
                <a:gd name="T107" fmla="*/ 546 h 635"/>
                <a:gd name="T108" fmla="*/ 449 w 874"/>
                <a:gd name="T109" fmla="*/ 577 h 635"/>
                <a:gd name="T110" fmla="*/ 448 w 874"/>
                <a:gd name="T111" fmla="*/ 596 h 635"/>
                <a:gd name="T112" fmla="*/ 26 w 874"/>
                <a:gd name="T113" fmla="*/ 504 h 635"/>
                <a:gd name="T114" fmla="*/ 275 w 874"/>
                <a:gd name="T115" fmla="*/ 469 h 635"/>
                <a:gd name="T116" fmla="*/ 681 w 874"/>
                <a:gd name="T117" fmla="*/ 437 h 635"/>
                <a:gd name="T118" fmla="*/ 728 w 874"/>
                <a:gd name="T119" fmla="*/ 333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74" h="635">
                  <a:moveTo>
                    <a:pt x="871" y="350"/>
                  </a:moveTo>
                  <a:cubicBezTo>
                    <a:pt x="871" y="350"/>
                    <a:pt x="871" y="349"/>
                    <a:pt x="871" y="349"/>
                  </a:cubicBezTo>
                  <a:cubicBezTo>
                    <a:pt x="856" y="336"/>
                    <a:pt x="832" y="335"/>
                    <a:pt x="812" y="332"/>
                  </a:cubicBezTo>
                  <a:cubicBezTo>
                    <a:pt x="790" y="328"/>
                    <a:pt x="764" y="321"/>
                    <a:pt x="740" y="321"/>
                  </a:cubicBezTo>
                  <a:cubicBezTo>
                    <a:pt x="742" y="315"/>
                    <a:pt x="738" y="308"/>
                    <a:pt x="731" y="309"/>
                  </a:cubicBezTo>
                  <a:cubicBezTo>
                    <a:pt x="731" y="308"/>
                    <a:pt x="729" y="307"/>
                    <a:pt x="728" y="308"/>
                  </a:cubicBezTo>
                  <a:cubicBezTo>
                    <a:pt x="727" y="308"/>
                    <a:pt x="726" y="309"/>
                    <a:pt x="726" y="309"/>
                  </a:cubicBezTo>
                  <a:cubicBezTo>
                    <a:pt x="726" y="309"/>
                    <a:pt x="726" y="308"/>
                    <a:pt x="726" y="308"/>
                  </a:cubicBezTo>
                  <a:cubicBezTo>
                    <a:pt x="713" y="279"/>
                    <a:pt x="711" y="247"/>
                    <a:pt x="723" y="217"/>
                  </a:cubicBezTo>
                  <a:cubicBezTo>
                    <a:pt x="727" y="217"/>
                    <a:pt x="730" y="217"/>
                    <a:pt x="733" y="216"/>
                  </a:cubicBezTo>
                  <a:cubicBezTo>
                    <a:pt x="734" y="217"/>
                    <a:pt x="734" y="218"/>
                    <a:pt x="735" y="217"/>
                  </a:cubicBezTo>
                  <a:cubicBezTo>
                    <a:pt x="739" y="216"/>
                    <a:pt x="741" y="214"/>
                    <a:pt x="741" y="210"/>
                  </a:cubicBezTo>
                  <a:cubicBezTo>
                    <a:pt x="741" y="209"/>
                    <a:pt x="741" y="206"/>
                    <a:pt x="739" y="204"/>
                  </a:cubicBezTo>
                  <a:cubicBezTo>
                    <a:pt x="739" y="204"/>
                    <a:pt x="740" y="204"/>
                    <a:pt x="740" y="204"/>
                  </a:cubicBezTo>
                  <a:cubicBezTo>
                    <a:pt x="742" y="205"/>
                    <a:pt x="744" y="201"/>
                    <a:pt x="741" y="200"/>
                  </a:cubicBezTo>
                  <a:cubicBezTo>
                    <a:pt x="695" y="181"/>
                    <a:pt x="651" y="158"/>
                    <a:pt x="609" y="132"/>
                  </a:cubicBezTo>
                  <a:cubicBezTo>
                    <a:pt x="614" y="125"/>
                    <a:pt x="619" y="118"/>
                    <a:pt x="623" y="110"/>
                  </a:cubicBezTo>
                  <a:cubicBezTo>
                    <a:pt x="623" y="109"/>
                    <a:pt x="623" y="108"/>
                    <a:pt x="622" y="108"/>
                  </a:cubicBezTo>
                  <a:cubicBezTo>
                    <a:pt x="616" y="108"/>
                    <a:pt x="612" y="108"/>
                    <a:pt x="606" y="109"/>
                  </a:cubicBezTo>
                  <a:cubicBezTo>
                    <a:pt x="606" y="109"/>
                    <a:pt x="606" y="109"/>
                    <a:pt x="606" y="109"/>
                  </a:cubicBezTo>
                  <a:cubicBezTo>
                    <a:pt x="601" y="99"/>
                    <a:pt x="598" y="90"/>
                    <a:pt x="596" y="79"/>
                  </a:cubicBezTo>
                  <a:cubicBezTo>
                    <a:pt x="595" y="68"/>
                    <a:pt x="592" y="53"/>
                    <a:pt x="600" y="45"/>
                  </a:cubicBezTo>
                  <a:cubicBezTo>
                    <a:pt x="601" y="43"/>
                    <a:pt x="600" y="41"/>
                    <a:pt x="599" y="41"/>
                  </a:cubicBezTo>
                  <a:cubicBezTo>
                    <a:pt x="605" y="35"/>
                    <a:pt x="610" y="29"/>
                    <a:pt x="616" y="23"/>
                  </a:cubicBezTo>
                  <a:cubicBezTo>
                    <a:pt x="617" y="22"/>
                    <a:pt x="616" y="20"/>
                    <a:pt x="615" y="20"/>
                  </a:cubicBezTo>
                  <a:cubicBezTo>
                    <a:pt x="615" y="20"/>
                    <a:pt x="614" y="20"/>
                    <a:pt x="614" y="20"/>
                  </a:cubicBezTo>
                  <a:cubicBezTo>
                    <a:pt x="586" y="12"/>
                    <a:pt x="556" y="11"/>
                    <a:pt x="527" y="10"/>
                  </a:cubicBezTo>
                  <a:cubicBezTo>
                    <a:pt x="497" y="9"/>
                    <a:pt x="466" y="8"/>
                    <a:pt x="436" y="7"/>
                  </a:cubicBezTo>
                  <a:cubicBezTo>
                    <a:pt x="405" y="6"/>
                    <a:pt x="374" y="5"/>
                    <a:pt x="343" y="4"/>
                  </a:cubicBezTo>
                  <a:cubicBezTo>
                    <a:pt x="311" y="3"/>
                    <a:pt x="279" y="0"/>
                    <a:pt x="247" y="2"/>
                  </a:cubicBezTo>
                  <a:cubicBezTo>
                    <a:pt x="246" y="2"/>
                    <a:pt x="246" y="2"/>
                    <a:pt x="246" y="3"/>
                  </a:cubicBezTo>
                  <a:cubicBezTo>
                    <a:pt x="215" y="9"/>
                    <a:pt x="184" y="23"/>
                    <a:pt x="155" y="35"/>
                  </a:cubicBezTo>
                  <a:cubicBezTo>
                    <a:pt x="141" y="41"/>
                    <a:pt x="127" y="47"/>
                    <a:pt x="113" y="53"/>
                  </a:cubicBezTo>
                  <a:cubicBezTo>
                    <a:pt x="103" y="57"/>
                    <a:pt x="90" y="61"/>
                    <a:pt x="82" y="69"/>
                  </a:cubicBezTo>
                  <a:cubicBezTo>
                    <a:pt x="77" y="76"/>
                    <a:pt x="76" y="86"/>
                    <a:pt x="75" y="94"/>
                  </a:cubicBezTo>
                  <a:cubicBezTo>
                    <a:pt x="74" y="110"/>
                    <a:pt x="72" y="126"/>
                    <a:pt x="70" y="141"/>
                  </a:cubicBezTo>
                  <a:cubicBezTo>
                    <a:pt x="69" y="157"/>
                    <a:pt x="66" y="188"/>
                    <a:pt x="86" y="194"/>
                  </a:cubicBezTo>
                  <a:cubicBezTo>
                    <a:pt x="86" y="195"/>
                    <a:pt x="86" y="195"/>
                    <a:pt x="86" y="195"/>
                  </a:cubicBezTo>
                  <a:cubicBezTo>
                    <a:pt x="107" y="199"/>
                    <a:pt x="128" y="201"/>
                    <a:pt x="150" y="202"/>
                  </a:cubicBezTo>
                  <a:cubicBezTo>
                    <a:pt x="149" y="202"/>
                    <a:pt x="149" y="203"/>
                    <a:pt x="150" y="203"/>
                  </a:cubicBezTo>
                  <a:cubicBezTo>
                    <a:pt x="153" y="210"/>
                    <a:pt x="159" y="215"/>
                    <a:pt x="166" y="218"/>
                  </a:cubicBezTo>
                  <a:cubicBezTo>
                    <a:pt x="166" y="218"/>
                    <a:pt x="167" y="218"/>
                    <a:pt x="166" y="218"/>
                  </a:cubicBezTo>
                  <a:cubicBezTo>
                    <a:pt x="161" y="213"/>
                    <a:pt x="157" y="207"/>
                    <a:pt x="152" y="202"/>
                  </a:cubicBezTo>
                  <a:cubicBezTo>
                    <a:pt x="168" y="203"/>
                    <a:pt x="184" y="203"/>
                    <a:pt x="200" y="204"/>
                  </a:cubicBezTo>
                  <a:cubicBezTo>
                    <a:pt x="240" y="206"/>
                    <a:pt x="279" y="207"/>
                    <a:pt x="318" y="208"/>
                  </a:cubicBezTo>
                  <a:cubicBezTo>
                    <a:pt x="337" y="209"/>
                    <a:pt x="356" y="210"/>
                    <a:pt x="374" y="211"/>
                  </a:cubicBezTo>
                  <a:cubicBezTo>
                    <a:pt x="344" y="211"/>
                    <a:pt x="313" y="213"/>
                    <a:pt x="283" y="214"/>
                  </a:cubicBezTo>
                  <a:cubicBezTo>
                    <a:pt x="248" y="216"/>
                    <a:pt x="211" y="214"/>
                    <a:pt x="176" y="218"/>
                  </a:cubicBezTo>
                  <a:cubicBezTo>
                    <a:pt x="175" y="219"/>
                    <a:pt x="175" y="221"/>
                    <a:pt x="176" y="221"/>
                  </a:cubicBezTo>
                  <a:cubicBezTo>
                    <a:pt x="211" y="223"/>
                    <a:pt x="248" y="219"/>
                    <a:pt x="283" y="217"/>
                  </a:cubicBezTo>
                  <a:cubicBezTo>
                    <a:pt x="318" y="216"/>
                    <a:pt x="354" y="217"/>
                    <a:pt x="389" y="213"/>
                  </a:cubicBezTo>
                  <a:cubicBezTo>
                    <a:pt x="390" y="213"/>
                    <a:pt x="390" y="212"/>
                    <a:pt x="390" y="212"/>
                  </a:cubicBezTo>
                  <a:cubicBezTo>
                    <a:pt x="405" y="213"/>
                    <a:pt x="420" y="213"/>
                    <a:pt x="435" y="215"/>
                  </a:cubicBezTo>
                  <a:cubicBezTo>
                    <a:pt x="437" y="215"/>
                    <a:pt x="440" y="215"/>
                    <a:pt x="443" y="215"/>
                  </a:cubicBezTo>
                  <a:cubicBezTo>
                    <a:pt x="402" y="216"/>
                    <a:pt x="361" y="218"/>
                    <a:pt x="321" y="220"/>
                  </a:cubicBezTo>
                  <a:cubicBezTo>
                    <a:pt x="297" y="221"/>
                    <a:pt x="273" y="222"/>
                    <a:pt x="249" y="223"/>
                  </a:cubicBezTo>
                  <a:cubicBezTo>
                    <a:pt x="225" y="224"/>
                    <a:pt x="200" y="223"/>
                    <a:pt x="176" y="227"/>
                  </a:cubicBezTo>
                  <a:cubicBezTo>
                    <a:pt x="176" y="227"/>
                    <a:pt x="176" y="227"/>
                    <a:pt x="176" y="227"/>
                  </a:cubicBezTo>
                  <a:cubicBezTo>
                    <a:pt x="175" y="227"/>
                    <a:pt x="175" y="227"/>
                    <a:pt x="175" y="226"/>
                  </a:cubicBezTo>
                  <a:cubicBezTo>
                    <a:pt x="151" y="217"/>
                    <a:pt x="157" y="270"/>
                    <a:pt x="158" y="280"/>
                  </a:cubicBezTo>
                  <a:cubicBezTo>
                    <a:pt x="160" y="294"/>
                    <a:pt x="165" y="342"/>
                    <a:pt x="188" y="339"/>
                  </a:cubicBezTo>
                  <a:cubicBezTo>
                    <a:pt x="189" y="339"/>
                    <a:pt x="189" y="339"/>
                    <a:pt x="189" y="338"/>
                  </a:cubicBezTo>
                  <a:cubicBezTo>
                    <a:pt x="210" y="341"/>
                    <a:pt x="232" y="339"/>
                    <a:pt x="253" y="339"/>
                  </a:cubicBezTo>
                  <a:cubicBezTo>
                    <a:pt x="277" y="338"/>
                    <a:pt x="301" y="337"/>
                    <a:pt x="325" y="335"/>
                  </a:cubicBezTo>
                  <a:cubicBezTo>
                    <a:pt x="372" y="333"/>
                    <a:pt x="419" y="329"/>
                    <a:pt x="465" y="328"/>
                  </a:cubicBezTo>
                  <a:cubicBezTo>
                    <a:pt x="512" y="327"/>
                    <a:pt x="559" y="329"/>
                    <a:pt x="606" y="328"/>
                  </a:cubicBezTo>
                  <a:cubicBezTo>
                    <a:pt x="645" y="328"/>
                    <a:pt x="692" y="330"/>
                    <a:pt x="728" y="313"/>
                  </a:cubicBezTo>
                  <a:cubicBezTo>
                    <a:pt x="729" y="314"/>
                    <a:pt x="730" y="314"/>
                    <a:pt x="731" y="314"/>
                  </a:cubicBezTo>
                  <a:cubicBezTo>
                    <a:pt x="732" y="321"/>
                    <a:pt x="730" y="325"/>
                    <a:pt x="726" y="326"/>
                  </a:cubicBezTo>
                  <a:cubicBezTo>
                    <a:pt x="723" y="326"/>
                    <a:pt x="720" y="327"/>
                    <a:pt x="718" y="327"/>
                  </a:cubicBezTo>
                  <a:cubicBezTo>
                    <a:pt x="711" y="329"/>
                    <a:pt x="703" y="330"/>
                    <a:pt x="696" y="331"/>
                  </a:cubicBezTo>
                  <a:cubicBezTo>
                    <a:pt x="685" y="332"/>
                    <a:pt x="675" y="333"/>
                    <a:pt x="664" y="333"/>
                  </a:cubicBezTo>
                  <a:cubicBezTo>
                    <a:pt x="642" y="334"/>
                    <a:pt x="620" y="333"/>
                    <a:pt x="598" y="333"/>
                  </a:cubicBezTo>
                  <a:cubicBezTo>
                    <a:pt x="582" y="333"/>
                    <a:pt x="565" y="333"/>
                    <a:pt x="549" y="333"/>
                  </a:cubicBezTo>
                  <a:cubicBezTo>
                    <a:pt x="549" y="333"/>
                    <a:pt x="549" y="333"/>
                    <a:pt x="549" y="332"/>
                  </a:cubicBezTo>
                  <a:cubicBezTo>
                    <a:pt x="550" y="332"/>
                    <a:pt x="549" y="331"/>
                    <a:pt x="548" y="332"/>
                  </a:cubicBezTo>
                  <a:cubicBezTo>
                    <a:pt x="548" y="332"/>
                    <a:pt x="547" y="332"/>
                    <a:pt x="547" y="333"/>
                  </a:cubicBezTo>
                  <a:cubicBezTo>
                    <a:pt x="518" y="333"/>
                    <a:pt x="489" y="333"/>
                    <a:pt x="459" y="334"/>
                  </a:cubicBezTo>
                  <a:cubicBezTo>
                    <a:pt x="413" y="336"/>
                    <a:pt x="367" y="338"/>
                    <a:pt x="321" y="341"/>
                  </a:cubicBezTo>
                  <a:cubicBezTo>
                    <a:pt x="299" y="342"/>
                    <a:pt x="277" y="344"/>
                    <a:pt x="255" y="346"/>
                  </a:cubicBezTo>
                  <a:cubicBezTo>
                    <a:pt x="232" y="348"/>
                    <a:pt x="211" y="350"/>
                    <a:pt x="188" y="343"/>
                  </a:cubicBezTo>
                  <a:cubicBezTo>
                    <a:pt x="187" y="343"/>
                    <a:pt x="187" y="343"/>
                    <a:pt x="187" y="343"/>
                  </a:cubicBezTo>
                  <a:cubicBezTo>
                    <a:pt x="187" y="343"/>
                    <a:pt x="186" y="342"/>
                    <a:pt x="185" y="342"/>
                  </a:cubicBezTo>
                  <a:cubicBezTo>
                    <a:pt x="173" y="349"/>
                    <a:pt x="162" y="327"/>
                    <a:pt x="159" y="319"/>
                  </a:cubicBezTo>
                  <a:cubicBezTo>
                    <a:pt x="156" y="309"/>
                    <a:pt x="155" y="299"/>
                    <a:pt x="154" y="290"/>
                  </a:cubicBezTo>
                  <a:cubicBezTo>
                    <a:pt x="153" y="274"/>
                    <a:pt x="146" y="221"/>
                    <a:pt x="172" y="221"/>
                  </a:cubicBezTo>
                  <a:cubicBezTo>
                    <a:pt x="172" y="221"/>
                    <a:pt x="173" y="220"/>
                    <a:pt x="172" y="220"/>
                  </a:cubicBezTo>
                  <a:cubicBezTo>
                    <a:pt x="140" y="215"/>
                    <a:pt x="151" y="278"/>
                    <a:pt x="152" y="294"/>
                  </a:cubicBezTo>
                  <a:cubicBezTo>
                    <a:pt x="153" y="300"/>
                    <a:pt x="156" y="316"/>
                    <a:pt x="161" y="329"/>
                  </a:cubicBezTo>
                  <a:cubicBezTo>
                    <a:pt x="158" y="325"/>
                    <a:pt x="156" y="321"/>
                    <a:pt x="154" y="316"/>
                  </a:cubicBezTo>
                  <a:cubicBezTo>
                    <a:pt x="154" y="316"/>
                    <a:pt x="153" y="315"/>
                    <a:pt x="153" y="315"/>
                  </a:cubicBezTo>
                  <a:cubicBezTo>
                    <a:pt x="151" y="312"/>
                    <a:pt x="149" y="308"/>
                    <a:pt x="147" y="305"/>
                  </a:cubicBezTo>
                  <a:cubicBezTo>
                    <a:pt x="140" y="292"/>
                    <a:pt x="133" y="279"/>
                    <a:pt x="125" y="266"/>
                  </a:cubicBezTo>
                  <a:cubicBezTo>
                    <a:pt x="111" y="242"/>
                    <a:pt x="97" y="216"/>
                    <a:pt x="81" y="193"/>
                  </a:cubicBezTo>
                  <a:cubicBezTo>
                    <a:pt x="80" y="191"/>
                    <a:pt x="77" y="192"/>
                    <a:pt x="78" y="194"/>
                  </a:cubicBezTo>
                  <a:cubicBezTo>
                    <a:pt x="90" y="219"/>
                    <a:pt x="105" y="242"/>
                    <a:pt x="119" y="266"/>
                  </a:cubicBezTo>
                  <a:cubicBezTo>
                    <a:pt x="94" y="275"/>
                    <a:pt x="67" y="285"/>
                    <a:pt x="44" y="298"/>
                  </a:cubicBezTo>
                  <a:cubicBezTo>
                    <a:pt x="26" y="307"/>
                    <a:pt x="30" y="334"/>
                    <a:pt x="30" y="351"/>
                  </a:cubicBezTo>
                  <a:cubicBezTo>
                    <a:pt x="30" y="356"/>
                    <a:pt x="29" y="369"/>
                    <a:pt x="29" y="384"/>
                  </a:cubicBezTo>
                  <a:cubicBezTo>
                    <a:pt x="19" y="384"/>
                    <a:pt x="15" y="393"/>
                    <a:pt x="12" y="402"/>
                  </a:cubicBezTo>
                  <a:cubicBezTo>
                    <a:pt x="7" y="420"/>
                    <a:pt x="7" y="442"/>
                    <a:pt x="6" y="461"/>
                  </a:cubicBezTo>
                  <a:cubicBezTo>
                    <a:pt x="6" y="476"/>
                    <a:pt x="0" y="524"/>
                    <a:pt x="29" y="516"/>
                  </a:cubicBezTo>
                  <a:cubicBezTo>
                    <a:pt x="29" y="516"/>
                    <a:pt x="29" y="516"/>
                    <a:pt x="29" y="517"/>
                  </a:cubicBezTo>
                  <a:cubicBezTo>
                    <a:pt x="61" y="533"/>
                    <a:pt x="98" y="540"/>
                    <a:pt x="133" y="549"/>
                  </a:cubicBezTo>
                  <a:cubicBezTo>
                    <a:pt x="169" y="558"/>
                    <a:pt x="205" y="565"/>
                    <a:pt x="241" y="576"/>
                  </a:cubicBezTo>
                  <a:cubicBezTo>
                    <a:pt x="310" y="596"/>
                    <a:pt x="377" y="627"/>
                    <a:pt x="450" y="634"/>
                  </a:cubicBezTo>
                  <a:cubicBezTo>
                    <a:pt x="450" y="635"/>
                    <a:pt x="451" y="635"/>
                    <a:pt x="452" y="635"/>
                  </a:cubicBezTo>
                  <a:cubicBezTo>
                    <a:pt x="495" y="628"/>
                    <a:pt x="537" y="611"/>
                    <a:pt x="577" y="594"/>
                  </a:cubicBezTo>
                  <a:cubicBezTo>
                    <a:pt x="619" y="577"/>
                    <a:pt x="661" y="560"/>
                    <a:pt x="703" y="542"/>
                  </a:cubicBezTo>
                  <a:cubicBezTo>
                    <a:pt x="723" y="534"/>
                    <a:pt x="744" y="526"/>
                    <a:pt x="764" y="517"/>
                  </a:cubicBezTo>
                  <a:cubicBezTo>
                    <a:pt x="784" y="509"/>
                    <a:pt x="805" y="498"/>
                    <a:pt x="825" y="490"/>
                  </a:cubicBezTo>
                  <a:cubicBezTo>
                    <a:pt x="838" y="486"/>
                    <a:pt x="857" y="487"/>
                    <a:pt x="867" y="477"/>
                  </a:cubicBezTo>
                  <a:cubicBezTo>
                    <a:pt x="873" y="470"/>
                    <a:pt x="873" y="462"/>
                    <a:pt x="865" y="458"/>
                  </a:cubicBezTo>
                  <a:cubicBezTo>
                    <a:pt x="863" y="457"/>
                    <a:pt x="862" y="457"/>
                    <a:pt x="862" y="458"/>
                  </a:cubicBezTo>
                  <a:cubicBezTo>
                    <a:pt x="861" y="457"/>
                    <a:pt x="859" y="456"/>
                    <a:pt x="858" y="457"/>
                  </a:cubicBezTo>
                  <a:cubicBezTo>
                    <a:pt x="858" y="458"/>
                    <a:pt x="857" y="458"/>
                    <a:pt x="857" y="459"/>
                  </a:cubicBezTo>
                  <a:cubicBezTo>
                    <a:pt x="852" y="424"/>
                    <a:pt x="852" y="393"/>
                    <a:pt x="864" y="359"/>
                  </a:cubicBezTo>
                  <a:cubicBezTo>
                    <a:pt x="864" y="358"/>
                    <a:pt x="864" y="358"/>
                    <a:pt x="864" y="358"/>
                  </a:cubicBezTo>
                  <a:cubicBezTo>
                    <a:pt x="866" y="357"/>
                    <a:pt x="869" y="356"/>
                    <a:pt x="872" y="355"/>
                  </a:cubicBezTo>
                  <a:cubicBezTo>
                    <a:pt x="874" y="354"/>
                    <a:pt x="874" y="350"/>
                    <a:pt x="871" y="350"/>
                  </a:cubicBezTo>
                  <a:close/>
                  <a:moveTo>
                    <a:pt x="736" y="213"/>
                  </a:moveTo>
                  <a:cubicBezTo>
                    <a:pt x="736" y="213"/>
                    <a:pt x="736" y="212"/>
                    <a:pt x="736" y="212"/>
                  </a:cubicBezTo>
                  <a:cubicBezTo>
                    <a:pt x="702" y="209"/>
                    <a:pt x="665" y="212"/>
                    <a:pt x="631" y="212"/>
                  </a:cubicBezTo>
                  <a:cubicBezTo>
                    <a:pt x="600" y="212"/>
                    <a:pt x="567" y="209"/>
                    <a:pt x="536" y="212"/>
                  </a:cubicBezTo>
                  <a:cubicBezTo>
                    <a:pt x="538" y="212"/>
                    <a:pt x="540" y="211"/>
                    <a:pt x="542" y="210"/>
                  </a:cubicBezTo>
                  <a:cubicBezTo>
                    <a:pt x="543" y="210"/>
                    <a:pt x="543" y="210"/>
                    <a:pt x="543" y="210"/>
                  </a:cubicBezTo>
                  <a:cubicBezTo>
                    <a:pt x="543" y="210"/>
                    <a:pt x="544" y="210"/>
                    <a:pt x="544" y="209"/>
                  </a:cubicBezTo>
                  <a:cubicBezTo>
                    <a:pt x="544" y="209"/>
                    <a:pt x="544" y="209"/>
                    <a:pt x="545" y="209"/>
                  </a:cubicBezTo>
                  <a:cubicBezTo>
                    <a:pt x="576" y="211"/>
                    <a:pt x="608" y="210"/>
                    <a:pt x="639" y="210"/>
                  </a:cubicBezTo>
                  <a:cubicBezTo>
                    <a:pt x="672" y="209"/>
                    <a:pt x="704" y="209"/>
                    <a:pt x="736" y="207"/>
                  </a:cubicBezTo>
                  <a:cubicBezTo>
                    <a:pt x="737" y="208"/>
                    <a:pt x="737" y="208"/>
                    <a:pt x="737" y="210"/>
                  </a:cubicBezTo>
                  <a:cubicBezTo>
                    <a:pt x="737" y="211"/>
                    <a:pt x="737" y="212"/>
                    <a:pt x="736" y="213"/>
                  </a:cubicBezTo>
                  <a:close/>
                  <a:moveTo>
                    <a:pt x="737" y="203"/>
                  </a:moveTo>
                  <a:cubicBezTo>
                    <a:pt x="737" y="203"/>
                    <a:pt x="737" y="203"/>
                    <a:pt x="736" y="203"/>
                  </a:cubicBezTo>
                  <a:cubicBezTo>
                    <a:pt x="704" y="204"/>
                    <a:pt x="672" y="206"/>
                    <a:pt x="639" y="206"/>
                  </a:cubicBezTo>
                  <a:cubicBezTo>
                    <a:pt x="609" y="207"/>
                    <a:pt x="578" y="205"/>
                    <a:pt x="547" y="207"/>
                  </a:cubicBezTo>
                  <a:cubicBezTo>
                    <a:pt x="562" y="193"/>
                    <a:pt x="575" y="176"/>
                    <a:pt x="588" y="160"/>
                  </a:cubicBezTo>
                  <a:cubicBezTo>
                    <a:pt x="594" y="151"/>
                    <a:pt x="601" y="143"/>
                    <a:pt x="607" y="134"/>
                  </a:cubicBezTo>
                  <a:cubicBezTo>
                    <a:pt x="648" y="162"/>
                    <a:pt x="691" y="184"/>
                    <a:pt x="737" y="203"/>
                  </a:cubicBezTo>
                  <a:close/>
                  <a:moveTo>
                    <a:pt x="429" y="210"/>
                  </a:moveTo>
                  <a:cubicBezTo>
                    <a:pt x="391" y="207"/>
                    <a:pt x="353" y="205"/>
                    <a:pt x="315" y="204"/>
                  </a:cubicBezTo>
                  <a:cubicBezTo>
                    <a:pt x="278" y="202"/>
                    <a:pt x="241" y="201"/>
                    <a:pt x="203" y="199"/>
                  </a:cubicBezTo>
                  <a:cubicBezTo>
                    <a:pt x="166" y="198"/>
                    <a:pt x="129" y="194"/>
                    <a:pt x="91" y="194"/>
                  </a:cubicBezTo>
                  <a:cubicBezTo>
                    <a:pt x="91" y="194"/>
                    <a:pt x="91" y="193"/>
                    <a:pt x="91" y="193"/>
                  </a:cubicBezTo>
                  <a:cubicBezTo>
                    <a:pt x="65" y="175"/>
                    <a:pt x="73" y="146"/>
                    <a:pt x="76" y="119"/>
                  </a:cubicBezTo>
                  <a:cubicBezTo>
                    <a:pt x="77" y="107"/>
                    <a:pt x="77" y="85"/>
                    <a:pt x="83" y="75"/>
                  </a:cubicBezTo>
                  <a:cubicBezTo>
                    <a:pt x="90" y="64"/>
                    <a:pt x="107" y="59"/>
                    <a:pt x="118" y="55"/>
                  </a:cubicBezTo>
                  <a:cubicBezTo>
                    <a:pt x="140" y="46"/>
                    <a:pt x="162" y="37"/>
                    <a:pt x="184" y="29"/>
                  </a:cubicBezTo>
                  <a:cubicBezTo>
                    <a:pt x="205" y="21"/>
                    <a:pt x="227" y="14"/>
                    <a:pt x="248" y="4"/>
                  </a:cubicBezTo>
                  <a:cubicBezTo>
                    <a:pt x="277" y="8"/>
                    <a:pt x="307" y="7"/>
                    <a:pt x="337" y="8"/>
                  </a:cubicBezTo>
                  <a:cubicBezTo>
                    <a:pt x="368" y="9"/>
                    <a:pt x="399" y="10"/>
                    <a:pt x="430" y="11"/>
                  </a:cubicBezTo>
                  <a:cubicBezTo>
                    <a:pt x="491" y="13"/>
                    <a:pt x="550" y="16"/>
                    <a:pt x="611" y="24"/>
                  </a:cubicBezTo>
                  <a:cubicBezTo>
                    <a:pt x="584" y="45"/>
                    <a:pt x="560" y="72"/>
                    <a:pt x="540" y="100"/>
                  </a:cubicBezTo>
                  <a:cubicBezTo>
                    <a:pt x="540" y="100"/>
                    <a:pt x="539" y="99"/>
                    <a:pt x="539" y="99"/>
                  </a:cubicBezTo>
                  <a:cubicBezTo>
                    <a:pt x="492" y="82"/>
                    <a:pt x="438" y="84"/>
                    <a:pt x="389" y="81"/>
                  </a:cubicBezTo>
                  <a:cubicBezTo>
                    <a:pt x="335" y="77"/>
                    <a:pt x="282" y="74"/>
                    <a:pt x="229" y="71"/>
                  </a:cubicBezTo>
                  <a:cubicBezTo>
                    <a:pt x="203" y="70"/>
                    <a:pt x="177" y="69"/>
                    <a:pt x="151" y="69"/>
                  </a:cubicBezTo>
                  <a:cubicBezTo>
                    <a:pt x="134" y="69"/>
                    <a:pt x="105" y="64"/>
                    <a:pt x="91" y="75"/>
                  </a:cubicBezTo>
                  <a:cubicBezTo>
                    <a:pt x="78" y="84"/>
                    <a:pt x="80" y="106"/>
                    <a:pt x="79" y="121"/>
                  </a:cubicBezTo>
                  <a:cubicBezTo>
                    <a:pt x="78" y="142"/>
                    <a:pt x="75" y="166"/>
                    <a:pt x="88" y="184"/>
                  </a:cubicBezTo>
                  <a:cubicBezTo>
                    <a:pt x="88" y="185"/>
                    <a:pt x="89" y="185"/>
                    <a:pt x="90" y="185"/>
                  </a:cubicBezTo>
                  <a:cubicBezTo>
                    <a:pt x="91" y="186"/>
                    <a:pt x="93" y="186"/>
                    <a:pt x="96" y="185"/>
                  </a:cubicBezTo>
                  <a:cubicBezTo>
                    <a:pt x="96" y="185"/>
                    <a:pt x="97" y="185"/>
                    <a:pt x="97" y="185"/>
                  </a:cubicBezTo>
                  <a:cubicBezTo>
                    <a:pt x="132" y="190"/>
                    <a:pt x="168" y="190"/>
                    <a:pt x="203" y="193"/>
                  </a:cubicBezTo>
                  <a:cubicBezTo>
                    <a:pt x="240" y="195"/>
                    <a:pt x="278" y="197"/>
                    <a:pt x="315" y="199"/>
                  </a:cubicBezTo>
                  <a:cubicBezTo>
                    <a:pt x="351" y="201"/>
                    <a:pt x="388" y="202"/>
                    <a:pt x="424" y="203"/>
                  </a:cubicBezTo>
                  <a:cubicBezTo>
                    <a:pt x="458" y="204"/>
                    <a:pt x="495" y="209"/>
                    <a:pt x="528" y="201"/>
                  </a:cubicBezTo>
                  <a:cubicBezTo>
                    <a:pt x="530" y="201"/>
                    <a:pt x="530" y="200"/>
                    <a:pt x="529" y="199"/>
                  </a:cubicBezTo>
                  <a:cubicBezTo>
                    <a:pt x="530" y="199"/>
                    <a:pt x="531" y="199"/>
                    <a:pt x="530" y="198"/>
                  </a:cubicBezTo>
                  <a:cubicBezTo>
                    <a:pt x="530" y="194"/>
                    <a:pt x="530" y="189"/>
                    <a:pt x="529" y="185"/>
                  </a:cubicBezTo>
                  <a:cubicBezTo>
                    <a:pt x="530" y="185"/>
                    <a:pt x="530" y="185"/>
                    <a:pt x="530" y="184"/>
                  </a:cubicBezTo>
                  <a:cubicBezTo>
                    <a:pt x="551" y="160"/>
                    <a:pt x="572" y="137"/>
                    <a:pt x="594" y="114"/>
                  </a:cubicBezTo>
                  <a:cubicBezTo>
                    <a:pt x="595" y="113"/>
                    <a:pt x="594" y="112"/>
                    <a:pt x="593" y="113"/>
                  </a:cubicBezTo>
                  <a:cubicBezTo>
                    <a:pt x="570" y="134"/>
                    <a:pt x="549" y="158"/>
                    <a:pt x="529" y="183"/>
                  </a:cubicBezTo>
                  <a:cubicBezTo>
                    <a:pt x="529" y="179"/>
                    <a:pt x="529" y="175"/>
                    <a:pt x="529" y="170"/>
                  </a:cubicBezTo>
                  <a:cubicBezTo>
                    <a:pt x="529" y="170"/>
                    <a:pt x="529" y="170"/>
                    <a:pt x="529" y="170"/>
                  </a:cubicBezTo>
                  <a:cubicBezTo>
                    <a:pt x="542" y="156"/>
                    <a:pt x="556" y="141"/>
                    <a:pt x="568" y="126"/>
                  </a:cubicBezTo>
                  <a:cubicBezTo>
                    <a:pt x="568" y="126"/>
                    <a:pt x="567" y="124"/>
                    <a:pt x="567" y="125"/>
                  </a:cubicBezTo>
                  <a:cubicBezTo>
                    <a:pt x="554" y="139"/>
                    <a:pt x="541" y="154"/>
                    <a:pt x="529" y="168"/>
                  </a:cubicBezTo>
                  <a:cubicBezTo>
                    <a:pt x="529" y="152"/>
                    <a:pt x="531" y="137"/>
                    <a:pt x="533" y="121"/>
                  </a:cubicBezTo>
                  <a:cubicBezTo>
                    <a:pt x="551" y="102"/>
                    <a:pt x="566" y="80"/>
                    <a:pt x="586" y="63"/>
                  </a:cubicBezTo>
                  <a:cubicBezTo>
                    <a:pt x="586" y="63"/>
                    <a:pt x="586" y="62"/>
                    <a:pt x="585" y="62"/>
                  </a:cubicBezTo>
                  <a:cubicBezTo>
                    <a:pt x="574" y="70"/>
                    <a:pt x="566" y="81"/>
                    <a:pt x="557" y="90"/>
                  </a:cubicBezTo>
                  <a:cubicBezTo>
                    <a:pt x="550" y="99"/>
                    <a:pt x="541" y="108"/>
                    <a:pt x="534" y="117"/>
                  </a:cubicBezTo>
                  <a:cubicBezTo>
                    <a:pt x="535" y="113"/>
                    <a:pt x="536" y="109"/>
                    <a:pt x="536" y="104"/>
                  </a:cubicBezTo>
                  <a:cubicBezTo>
                    <a:pt x="537" y="104"/>
                    <a:pt x="537" y="103"/>
                    <a:pt x="536" y="103"/>
                  </a:cubicBezTo>
                  <a:cubicBezTo>
                    <a:pt x="537" y="103"/>
                    <a:pt x="537" y="103"/>
                    <a:pt x="538" y="103"/>
                  </a:cubicBezTo>
                  <a:cubicBezTo>
                    <a:pt x="539" y="104"/>
                    <a:pt x="539" y="103"/>
                    <a:pt x="540" y="103"/>
                  </a:cubicBezTo>
                  <a:cubicBezTo>
                    <a:pt x="541" y="103"/>
                    <a:pt x="542" y="103"/>
                    <a:pt x="542" y="103"/>
                  </a:cubicBezTo>
                  <a:cubicBezTo>
                    <a:pt x="559" y="83"/>
                    <a:pt x="576" y="65"/>
                    <a:pt x="594" y="46"/>
                  </a:cubicBezTo>
                  <a:cubicBezTo>
                    <a:pt x="590" y="55"/>
                    <a:pt x="591" y="65"/>
                    <a:pt x="592" y="75"/>
                  </a:cubicBezTo>
                  <a:cubicBezTo>
                    <a:pt x="592" y="81"/>
                    <a:pt x="593" y="86"/>
                    <a:pt x="595" y="92"/>
                  </a:cubicBezTo>
                  <a:cubicBezTo>
                    <a:pt x="571" y="112"/>
                    <a:pt x="550" y="133"/>
                    <a:pt x="530" y="157"/>
                  </a:cubicBezTo>
                  <a:cubicBezTo>
                    <a:pt x="529" y="157"/>
                    <a:pt x="530" y="158"/>
                    <a:pt x="530" y="157"/>
                  </a:cubicBezTo>
                  <a:cubicBezTo>
                    <a:pt x="551" y="135"/>
                    <a:pt x="572" y="114"/>
                    <a:pt x="595" y="93"/>
                  </a:cubicBezTo>
                  <a:cubicBezTo>
                    <a:pt x="597" y="99"/>
                    <a:pt x="600" y="105"/>
                    <a:pt x="604" y="111"/>
                  </a:cubicBezTo>
                  <a:cubicBezTo>
                    <a:pt x="591" y="121"/>
                    <a:pt x="581" y="135"/>
                    <a:pt x="571" y="148"/>
                  </a:cubicBezTo>
                  <a:cubicBezTo>
                    <a:pt x="558" y="165"/>
                    <a:pt x="545" y="182"/>
                    <a:pt x="531" y="199"/>
                  </a:cubicBezTo>
                  <a:cubicBezTo>
                    <a:pt x="530" y="200"/>
                    <a:pt x="532" y="202"/>
                    <a:pt x="533" y="201"/>
                  </a:cubicBezTo>
                  <a:cubicBezTo>
                    <a:pt x="547" y="189"/>
                    <a:pt x="557" y="175"/>
                    <a:pt x="568" y="160"/>
                  </a:cubicBezTo>
                  <a:cubicBezTo>
                    <a:pt x="580" y="143"/>
                    <a:pt x="593" y="128"/>
                    <a:pt x="607" y="112"/>
                  </a:cubicBezTo>
                  <a:cubicBezTo>
                    <a:pt x="607" y="112"/>
                    <a:pt x="607" y="111"/>
                    <a:pt x="607" y="111"/>
                  </a:cubicBezTo>
                  <a:cubicBezTo>
                    <a:pt x="624" y="107"/>
                    <a:pt x="616" y="114"/>
                    <a:pt x="613" y="118"/>
                  </a:cubicBezTo>
                  <a:cubicBezTo>
                    <a:pt x="610" y="122"/>
                    <a:pt x="606" y="127"/>
                    <a:pt x="603" y="132"/>
                  </a:cubicBezTo>
                  <a:cubicBezTo>
                    <a:pt x="596" y="142"/>
                    <a:pt x="588" y="151"/>
                    <a:pt x="580" y="161"/>
                  </a:cubicBezTo>
                  <a:cubicBezTo>
                    <a:pt x="568" y="176"/>
                    <a:pt x="554" y="191"/>
                    <a:pt x="543" y="207"/>
                  </a:cubicBezTo>
                  <a:cubicBezTo>
                    <a:pt x="542" y="207"/>
                    <a:pt x="542" y="207"/>
                    <a:pt x="542" y="207"/>
                  </a:cubicBezTo>
                  <a:cubicBezTo>
                    <a:pt x="541" y="207"/>
                    <a:pt x="541" y="208"/>
                    <a:pt x="541" y="208"/>
                  </a:cubicBezTo>
                  <a:cubicBezTo>
                    <a:pt x="503" y="218"/>
                    <a:pt x="467" y="213"/>
                    <a:pt x="429" y="210"/>
                  </a:cubicBezTo>
                  <a:close/>
                  <a:moveTo>
                    <a:pt x="528" y="124"/>
                  </a:moveTo>
                  <a:cubicBezTo>
                    <a:pt x="527" y="124"/>
                    <a:pt x="527" y="123"/>
                    <a:pt x="527" y="123"/>
                  </a:cubicBezTo>
                  <a:cubicBezTo>
                    <a:pt x="458" y="118"/>
                    <a:pt x="388" y="118"/>
                    <a:pt x="319" y="115"/>
                  </a:cubicBezTo>
                  <a:cubicBezTo>
                    <a:pt x="250" y="113"/>
                    <a:pt x="181" y="105"/>
                    <a:pt x="111" y="99"/>
                  </a:cubicBezTo>
                  <a:cubicBezTo>
                    <a:pt x="111" y="99"/>
                    <a:pt x="111" y="99"/>
                    <a:pt x="111" y="100"/>
                  </a:cubicBezTo>
                  <a:cubicBezTo>
                    <a:pt x="179" y="112"/>
                    <a:pt x="248" y="114"/>
                    <a:pt x="316" y="118"/>
                  </a:cubicBezTo>
                  <a:cubicBezTo>
                    <a:pt x="386" y="122"/>
                    <a:pt x="457" y="126"/>
                    <a:pt x="527" y="126"/>
                  </a:cubicBezTo>
                  <a:cubicBezTo>
                    <a:pt x="527" y="126"/>
                    <a:pt x="527" y="126"/>
                    <a:pt x="527" y="125"/>
                  </a:cubicBezTo>
                  <a:cubicBezTo>
                    <a:pt x="527" y="129"/>
                    <a:pt x="526" y="132"/>
                    <a:pt x="526" y="135"/>
                  </a:cubicBezTo>
                  <a:cubicBezTo>
                    <a:pt x="471" y="132"/>
                    <a:pt x="416" y="133"/>
                    <a:pt x="362" y="131"/>
                  </a:cubicBezTo>
                  <a:cubicBezTo>
                    <a:pt x="306" y="129"/>
                    <a:pt x="251" y="127"/>
                    <a:pt x="196" y="124"/>
                  </a:cubicBezTo>
                  <a:cubicBezTo>
                    <a:pt x="195" y="124"/>
                    <a:pt x="195" y="125"/>
                    <a:pt x="196" y="125"/>
                  </a:cubicBezTo>
                  <a:cubicBezTo>
                    <a:pt x="251" y="128"/>
                    <a:pt x="306" y="131"/>
                    <a:pt x="362" y="134"/>
                  </a:cubicBezTo>
                  <a:cubicBezTo>
                    <a:pt x="416" y="136"/>
                    <a:pt x="471" y="139"/>
                    <a:pt x="525" y="138"/>
                  </a:cubicBezTo>
                  <a:cubicBezTo>
                    <a:pt x="525" y="143"/>
                    <a:pt x="524" y="147"/>
                    <a:pt x="524" y="152"/>
                  </a:cubicBezTo>
                  <a:cubicBezTo>
                    <a:pt x="518" y="152"/>
                    <a:pt x="512" y="152"/>
                    <a:pt x="506" y="152"/>
                  </a:cubicBezTo>
                  <a:cubicBezTo>
                    <a:pt x="506" y="152"/>
                    <a:pt x="506" y="153"/>
                    <a:pt x="506" y="153"/>
                  </a:cubicBezTo>
                  <a:cubicBezTo>
                    <a:pt x="512" y="153"/>
                    <a:pt x="518" y="153"/>
                    <a:pt x="524" y="153"/>
                  </a:cubicBezTo>
                  <a:cubicBezTo>
                    <a:pt x="524" y="162"/>
                    <a:pt x="524" y="171"/>
                    <a:pt x="525" y="180"/>
                  </a:cubicBezTo>
                  <a:cubicBezTo>
                    <a:pt x="525" y="180"/>
                    <a:pt x="525" y="180"/>
                    <a:pt x="525" y="180"/>
                  </a:cubicBezTo>
                  <a:cubicBezTo>
                    <a:pt x="485" y="186"/>
                    <a:pt x="446" y="171"/>
                    <a:pt x="405" y="177"/>
                  </a:cubicBezTo>
                  <a:cubicBezTo>
                    <a:pt x="404" y="177"/>
                    <a:pt x="404" y="179"/>
                    <a:pt x="406" y="179"/>
                  </a:cubicBezTo>
                  <a:cubicBezTo>
                    <a:pt x="429" y="178"/>
                    <a:pt x="451" y="178"/>
                    <a:pt x="475" y="182"/>
                  </a:cubicBezTo>
                  <a:cubicBezTo>
                    <a:pt x="492" y="185"/>
                    <a:pt x="509" y="186"/>
                    <a:pt x="525" y="181"/>
                  </a:cubicBezTo>
                  <a:cubicBezTo>
                    <a:pt x="525" y="181"/>
                    <a:pt x="525" y="181"/>
                    <a:pt x="525" y="181"/>
                  </a:cubicBezTo>
                  <a:cubicBezTo>
                    <a:pt x="526" y="187"/>
                    <a:pt x="527" y="192"/>
                    <a:pt x="529" y="198"/>
                  </a:cubicBezTo>
                  <a:cubicBezTo>
                    <a:pt x="528" y="198"/>
                    <a:pt x="528" y="198"/>
                    <a:pt x="527" y="198"/>
                  </a:cubicBezTo>
                  <a:cubicBezTo>
                    <a:pt x="493" y="203"/>
                    <a:pt x="456" y="200"/>
                    <a:pt x="421" y="199"/>
                  </a:cubicBezTo>
                  <a:cubicBezTo>
                    <a:pt x="385" y="198"/>
                    <a:pt x="348" y="197"/>
                    <a:pt x="312" y="195"/>
                  </a:cubicBezTo>
                  <a:cubicBezTo>
                    <a:pt x="277" y="194"/>
                    <a:pt x="241" y="192"/>
                    <a:pt x="206" y="190"/>
                  </a:cubicBezTo>
                  <a:cubicBezTo>
                    <a:pt x="170" y="187"/>
                    <a:pt x="135" y="182"/>
                    <a:pt x="99" y="181"/>
                  </a:cubicBezTo>
                  <a:cubicBezTo>
                    <a:pt x="99" y="179"/>
                    <a:pt x="100" y="176"/>
                    <a:pt x="100" y="174"/>
                  </a:cubicBezTo>
                  <a:cubicBezTo>
                    <a:pt x="100" y="174"/>
                    <a:pt x="100" y="174"/>
                    <a:pt x="100" y="174"/>
                  </a:cubicBezTo>
                  <a:cubicBezTo>
                    <a:pt x="132" y="175"/>
                    <a:pt x="164" y="180"/>
                    <a:pt x="196" y="181"/>
                  </a:cubicBezTo>
                  <a:cubicBezTo>
                    <a:pt x="197" y="182"/>
                    <a:pt x="197" y="180"/>
                    <a:pt x="196" y="180"/>
                  </a:cubicBezTo>
                  <a:cubicBezTo>
                    <a:pt x="164" y="176"/>
                    <a:pt x="131" y="172"/>
                    <a:pt x="100" y="173"/>
                  </a:cubicBezTo>
                  <a:cubicBezTo>
                    <a:pt x="100" y="170"/>
                    <a:pt x="100" y="166"/>
                    <a:pt x="100" y="163"/>
                  </a:cubicBezTo>
                  <a:cubicBezTo>
                    <a:pt x="100" y="156"/>
                    <a:pt x="100" y="149"/>
                    <a:pt x="100" y="142"/>
                  </a:cubicBezTo>
                  <a:cubicBezTo>
                    <a:pt x="100" y="138"/>
                    <a:pt x="101" y="133"/>
                    <a:pt x="101" y="129"/>
                  </a:cubicBezTo>
                  <a:cubicBezTo>
                    <a:pt x="117" y="132"/>
                    <a:pt x="134" y="133"/>
                    <a:pt x="151" y="134"/>
                  </a:cubicBezTo>
                  <a:cubicBezTo>
                    <a:pt x="168" y="136"/>
                    <a:pt x="187" y="139"/>
                    <a:pt x="205" y="137"/>
                  </a:cubicBezTo>
                  <a:cubicBezTo>
                    <a:pt x="206" y="137"/>
                    <a:pt x="206" y="135"/>
                    <a:pt x="205" y="135"/>
                  </a:cubicBezTo>
                  <a:cubicBezTo>
                    <a:pt x="170" y="138"/>
                    <a:pt x="136" y="128"/>
                    <a:pt x="101" y="128"/>
                  </a:cubicBezTo>
                  <a:cubicBezTo>
                    <a:pt x="101" y="124"/>
                    <a:pt x="102" y="121"/>
                    <a:pt x="102" y="117"/>
                  </a:cubicBezTo>
                  <a:cubicBezTo>
                    <a:pt x="102" y="117"/>
                    <a:pt x="102" y="117"/>
                    <a:pt x="102" y="117"/>
                  </a:cubicBezTo>
                  <a:cubicBezTo>
                    <a:pt x="128" y="122"/>
                    <a:pt x="156" y="124"/>
                    <a:pt x="183" y="124"/>
                  </a:cubicBezTo>
                  <a:cubicBezTo>
                    <a:pt x="184" y="124"/>
                    <a:pt x="184" y="123"/>
                    <a:pt x="183" y="123"/>
                  </a:cubicBezTo>
                  <a:cubicBezTo>
                    <a:pt x="156" y="121"/>
                    <a:pt x="129" y="119"/>
                    <a:pt x="102" y="117"/>
                  </a:cubicBezTo>
                  <a:cubicBezTo>
                    <a:pt x="102" y="117"/>
                    <a:pt x="102" y="117"/>
                    <a:pt x="102" y="117"/>
                  </a:cubicBezTo>
                  <a:cubicBezTo>
                    <a:pt x="102" y="114"/>
                    <a:pt x="102" y="111"/>
                    <a:pt x="102" y="107"/>
                  </a:cubicBezTo>
                  <a:cubicBezTo>
                    <a:pt x="103" y="102"/>
                    <a:pt x="104" y="96"/>
                    <a:pt x="103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3" y="87"/>
                    <a:pt x="102" y="83"/>
                    <a:pt x="101" y="79"/>
                  </a:cubicBezTo>
                  <a:cubicBezTo>
                    <a:pt x="100" y="78"/>
                    <a:pt x="99" y="76"/>
                    <a:pt x="98" y="76"/>
                  </a:cubicBezTo>
                  <a:cubicBezTo>
                    <a:pt x="100" y="75"/>
                    <a:pt x="101" y="74"/>
                    <a:pt x="103" y="74"/>
                  </a:cubicBezTo>
                  <a:cubicBezTo>
                    <a:pt x="113" y="71"/>
                    <a:pt x="125" y="73"/>
                    <a:pt x="136" y="73"/>
                  </a:cubicBezTo>
                  <a:cubicBezTo>
                    <a:pt x="181" y="73"/>
                    <a:pt x="226" y="75"/>
                    <a:pt x="271" y="78"/>
                  </a:cubicBezTo>
                  <a:cubicBezTo>
                    <a:pt x="359" y="83"/>
                    <a:pt x="448" y="85"/>
                    <a:pt x="534" y="103"/>
                  </a:cubicBezTo>
                  <a:cubicBezTo>
                    <a:pt x="534" y="103"/>
                    <a:pt x="533" y="103"/>
                    <a:pt x="533" y="104"/>
                  </a:cubicBezTo>
                  <a:cubicBezTo>
                    <a:pt x="531" y="110"/>
                    <a:pt x="529" y="117"/>
                    <a:pt x="528" y="124"/>
                  </a:cubicBezTo>
                  <a:close/>
                  <a:moveTo>
                    <a:pt x="97" y="145"/>
                  </a:moveTo>
                  <a:cubicBezTo>
                    <a:pt x="96" y="151"/>
                    <a:pt x="96" y="156"/>
                    <a:pt x="96" y="161"/>
                  </a:cubicBezTo>
                  <a:cubicBezTo>
                    <a:pt x="95" y="168"/>
                    <a:pt x="94" y="175"/>
                    <a:pt x="96" y="182"/>
                  </a:cubicBezTo>
                  <a:cubicBezTo>
                    <a:pt x="95" y="182"/>
                    <a:pt x="95" y="182"/>
                    <a:pt x="95" y="182"/>
                  </a:cubicBezTo>
                  <a:cubicBezTo>
                    <a:pt x="87" y="178"/>
                    <a:pt x="92" y="148"/>
                    <a:pt x="93" y="141"/>
                  </a:cubicBezTo>
                  <a:cubicBezTo>
                    <a:pt x="93" y="128"/>
                    <a:pt x="91" y="115"/>
                    <a:pt x="91" y="102"/>
                  </a:cubicBezTo>
                  <a:cubicBezTo>
                    <a:pt x="91" y="100"/>
                    <a:pt x="90" y="87"/>
                    <a:pt x="91" y="82"/>
                  </a:cubicBezTo>
                  <a:cubicBezTo>
                    <a:pt x="91" y="82"/>
                    <a:pt x="92" y="81"/>
                    <a:pt x="93" y="80"/>
                  </a:cubicBezTo>
                  <a:cubicBezTo>
                    <a:pt x="103" y="77"/>
                    <a:pt x="98" y="102"/>
                    <a:pt x="98" y="105"/>
                  </a:cubicBezTo>
                  <a:cubicBezTo>
                    <a:pt x="97" y="118"/>
                    <a:pt x="97" y="132"/>
                    <a:pt x="97" y="145"/>
                  </a:cubicBezTo>
                  <a:close/>
                  <a:moveTo>
                    <a:pt x="88" y="158"/>
                  </a:moveTo>
                  <a:cubicBezTo>
                    <a:pt x="87" y="160"/>
                    <a:pt x="86" y="165"/>
                    <a:pt x="86" y="170"/>
                  </a:cubicBezTo>
                  <a:cubicBezTo>
                    <a:pt x="81" y="151"/>
                    <a:pt x="83" y="130"/>
                    <a:pt x="84" y="112"/>
                  </a:cubicBezTo>
                  <a:cubicBezTo>
                    <a:pt x="85" y="104"/>
                    <a:pt x="85" y="95"/>
                    <a:pt x="88" y="88"/>
                  </a:cubicBezTo>
                  <a:cubicBezTo>
                    <a:pt x="85" y="110"/>
                    <a:pt x="91" y="134"/>
                    <a:pt x="88" y="158"/>
                  </a:cubicBezTo>
                  <a:close/>
                  <a:moveTo>
                    <a:pt x="722" y="311"/>
                  </a:moveTo>
                  <a:cubicBezTo>
                    <a:pt x="633" y="315"/>
                    <a:pt x="544" y="316"/>
                    <a:pt x="454" y="319"/>
                  </a:cubicBezTo>
                  <a:cubicBezTo>
                    <a:pt x="410" y="320"/>
                    <a:pt x="365" y="321"/>
                    <a:pt x="321" y="322"/>
                  </a:cubicBezTo>
                  <a:cubicBezTo>
                    <a:pt x="275" y="323"/>
                    <a:pt x="229" y="322"/>
                    <a:pt x="183" y="326"/>
                  </a:cubicBezTo>
                  <a:cubicBezTo>
                    <a:pt x="183" y="326"/>
                    <a:pt x="183" y="326"/>
                    <a:pt x="183" y="326"/>
                  </a:cubicBezTo>
                  <a:cubicBezTo>
                    <a:pt x="229" y="328"/>
                    <a:pt x="275" y="324"/>
                    <a:pt x="321" y="323"/>
                  </a:cubicBezTo>
                  <a:cubicBezTo>
                    <a:pt x="365" y="322"/>
                    <a:pt x="410" y="321"/>
                    <a:pt x="454" y="320"/>
                  </a:cubicBezTo>
                  <a:cubicBezTo>
                    <a:pt x="542" y="318"/>
                    <a:pt x="629" y="317"/>
                    <a:pt x="716" y="313"/>
                  </a:cubicBezTo>
                  <a:cubicBezTo>
                    <a:pt x="697" y="319"/>
                    <a:pt x="677" y="320"/>
                    <a:pt x="657" y="322"/>
                  </a:cubicBezTo>
                  <a:cubicBezTo>
                    <a:pt x="635" y="324"/>
                    <a:pt x="613" y="324"/>
                    <a:pt x="591" y="324"/>
                  </a:cubicBezTo>
                  <a:cubicBezTo>
                    <a:pt x="546" y="325"/>
                    <a:pt x="501" y="323"/>
                    <a:pt x="456" y="325"/>
                  </a:cubicBezTo>
                  <a:cubicBezTo>
                    <a:pt x="413" y="326"/>
                    <a:pt x="369" y="329"/>
                    <a:pt x="325" y="332"/>
                  </a:cubicBezTo>
                  <a:cubicBezTo>
                    <a:pt x="303" y="333"/>
                    <a:pt x="281" y="335"/>
                    <a:pt x="259" y="335"/>
                  </a:cubicBezTo>
                  <a:cubicBezTo>
                    <a:pt x="236" y="336"/>
                    <a:pt x="212" y="334"/>
                    <a:pt x="188" y="336"/>
                  </a:cubicBezTo>
                  <a:cubicBezTo>
                    <a:pt x="188" y="336"/>
                    <a:pt x="188" y="336"/>
                    <a:pt x="188" y="336"/>
                  </a:cubicBezTo>
                  <a:cubicBezTo>
                    <a:pt x="178" y="335"/>
                    <a:pt x="172" y="326"/>
                    <a:pt x="168" y="315"/>
                  </a:cubicBezTo>
                  <a:cubicBezTo>
                    <a:pt x="220" y="316"/>
                    <a:pt x="272" y="314"/>
                    <a:pt x="323" y="312"/>
                  </a:cubicBezTo>
                  <a:cubicBezTo>
                    <a:pt x="324" y="312"/>
                    <a:pt x="325" y="310"/>
                    <a:pt x="323" y="310"/>
                  </a:cubicBezTo>
                  <a:cubicBezTo>
                    <a:pt x="272" y="310"/>
                    <a:pt x="219" y="310"/>
                    <a:pt x="168" y="313"/>
                  </a:cubicBezTo>
                  <a:cubicBezTo>
                    <a:pt x="166" y="310"/>
                    <a:pt x="165" y="306"/>
                    <a:pt x="165" y="302"/>
                  </a:cubicBezTo>
                  <a:cubicBezTo>
                    <a:pt x="195" y="304"/>
                    <a:pt x="227" y="299"/>
                    <a:pt x="258" y="299"/>
                  </a:cubicBezTo>
                  <a:cubicBezTo>
                    <a:pt x="290" y="299"/>
                    <a:pt x="321" y="300"/>
                    <a:pt x="353" y="301"/>
                  </a:cubicBezTo>
                  <a:cubicBezTo>
                    <a:pt x="354" y="301"/>
                    <a:pt x="354" y="300"/>
                    <a:pt x="353" y="300"/>
                  </a:cubicBezTo>
                  <a:cubicBezTo>
                    <a:pt x="321" y="297"/>
                    <a:pt x="287" y="296"/>
                    <a:pt x="255" y="297"/>
                  </a:cubicBezTo>
                  <a:cubicBezTo>
                    <a:pt x="225" y="297"/>
                    <a:pt x="193" y="296"/>
                    <a:pt x="164" y="301"/>
                  </a:cubicBezTo>
                  <a:cubicBezTo>
                    <a:pt x="163" y="295"/>
                    <a:pt x="162" y="289"/>
                    <a:pt x="162" y="285"/>
                  </a:cubicBezTo>
                  <a:cubicBezTo>
                    <a:pt x="162" y="285"/>
                    <a:pt x="162" y="284"/>
                    <a:pt x="162" y="284"/>
                  </a:cubicBezTo>
                  <a:cubicBezTo>
                    <a:pt x="162" y="285"/>
                    <a:pt x="162" y="285"/>
                    <a:pt x="162" y="285"/>
                  </a:cubicBezTo>
                  <a:cubicBezTo>
                    <a:pt x="175" y="286"/>
                    <a:pt x="188" y="287"/>
                    <a:pt x="200" y="286"/>
                  </a:cubicBezTo>
                  <a:cubicBezTo>
                    <a:pt x="201" y="286"/>
                    <a:pt x="201" y="286"/>
                    <a:pt x="200" y="285"/>
                  </a:cubicBezTo>
                  <a:cubicBezTo>
                    <a:pt x="188" y="284"/>
                    <a:pt x="175" y="283"/>
                    <a:pt x="162" y="283"/>
                  </a:cubicBezTo>
                  <a:cubicBezTo>
                    <a:pt x="162" y="283"/>
                    <a:pt x="162" y="284"/>
                    <a:pt x="162" y="284"/>
                  </a:cubicBezTo>
                  <a:cubicBezTo>
                    <a:pt x="161" y="282"/>
                    <a:pt x="161" y="278"/>
                    <a:pt x="161" y="273"/>
                  </a:cubicBezTo>
                  <a:cubicBezTo>
                    <a:pt x="161" y="274"/>
                    <a:pt x="161" y="274"/>
                    <a:pt x="161" y="274"/>
                  </a:cubicBezTo>
                  <a:cubicBezTo>
                    <a:pt x="200" y="275"/>
                    <a:pt x="239" y="274"/>
                    <a:pt x="278" y="274"/>
                  </a:cubicBezTo>
                  <a:cubicBezTo>
                    <a:pt x="317" y="274"/>
                    <a:pt x="357" y="275"/>
                    <a:pt x="396" y="274"/>
                  </a:cubicBezTo>
                  <a:cubicBezTo>
                    <a:pt x="397" y="274"/>
                    <a:pt x="397" y="273"/>
                    <a:pt x="396" y="273"/>
                  </a:cubicBezTo>
                  <a:cubicBezTo>
                    <a:pt x="357" y="271"/>
                    <a:pt x="317" y="273"/>
                    <a:pt x="278" y="273"/>
                  </a:cubicBezTo>
                  <a:cubicBezTo>
                    <a:pt x="239" y="272"/>
                    <a:pt x="200" y="272"/>
                    <a:pt x="161" y="273"/>
                  </a:cubicBezTo>
                  <a:cubicBezTo>
                    <a:pt x="161" y="273"/>
                    <a:pt x="161" y="273"/>
                    <a:pt x="161" y="273"/>
                  </a:cubicBezTo>
                  <a:cubicBezTo>
                    <a:pt x="161" y="268"/>
                    <a:pt x="160" y="262"/>
                    <a:pt x="161" y="256"/>
                  </a:cubicBezTo>
                  <a:cubicBezTo>
                    <a:pt x="199" y="254"/>
                    <a:pt x="238" y="250"/>
                    <a:pt x="277" y="250"/>
                  </a:cubicBezTo>
                  <a:cubicBezTo>
                    <a:pt x="315" y="249"/>
                    <a:pt x="354" y="250"/>
                    <a:pt x="393" y="253"/>
                  </a:cubicBezTo>
                  <a:cubicBezTo>
                    <a:pt x="393" y="253"/>
                    <a:pt x="393" y="253"/>
                    <a:pt x="393" y="253"/>
                  </a:cubicBezTo>
                  <a:cubicBezTo>
                    <a:pt x="317" y="246"/>
                    <a:pt x="237" y="244"/>
                    <a:pt x="161" y="254"/>
                  </a:cubicBezTo>
                  <a:cubicBezTo>
                    <a:pt x="162" y="240"/>
                    <a:pt x="165" y="227"/>
                    <a:pt x="174" y="229"/>
                  </a:cubicBezTo>
                  <a:cubicBezTo>
                    <a:pt x="175" y="230"/>
                    <a:pt x="176" y="229"/>
                    <a:pt x="176" y="228"/>
                  </a:cubicBezTo>
                  <a:cubicBezTo>
                    <a:pt x="176" y="228"/>
                    <a:pt x="176" y="229"/>
                    <a:pt x="176" y="229"/>
                  </a:cubicBezTo>
                  <a:cubicBezTo>
                    <a:pt x="200" y="230"/>
                    <a:pt x="225" y="227"/>
                    <a:pt x="249" y="226"/>
                  </a:cubicBezTo>
                  <a:cubicBezTo>
                    <a:pt x="274" y="225"/>
                    <a:pt x="299" y="224"/>
                    <a:pt x="324" y="223"/>
                  </a:cubicBezTo>
                  <a:cubicBezTo>
                    <a:pt x="373" y="221"/>
                    <a:pt x="422" y="221"/>
                    <a:pt x="471" y="218"/>
                  </a:cubicBezTo>
                  <a:cubicBezTo>
                    <a:pt x="472" y="218"/>
                    <a:pt x="472" y="218"/>
                    <a:pt x="472" y="218"/>
                  </a:cubicBezTo>
                  <a:cubicBezTo>
                    <a:pt x="490" y="219"/>
                    <a:pt x="508" y="219"/>
                    <a:pt x="526" y="215"/>
                  </a:cubicBezTo>
                  <a:cubicBezTo>
                    <a:pt x="560" y="219"/>
                    <a:pt x="596" y="217"/>
                    <a:pt x="631" y="217"/>
                  </a:cubicBezTo>
                  <a:cubicBezTo>
                    <a:pt x="660" y="217"/>
                    <a:pt x="690" y="219"/>
                    <a:pt x="719" y="217"/>
                  </a:cubicBezTo>
                  <a:cubicBezTo>
                    <a:pt x="712" y="233"/>
                    <a:pt x="708" y="251"/>
                    <a:pt x="710" y="268"/>
                  </a:cubicBezTo>
                  <a:cubicBezTo>
                    <a:pt x="613" y="274"/>
                    <a:pt x="516" y="274"/>
                    <a:pt x="418" y="273"/>
                  </a:cubicBezTo>
                  <a:cubicBezTo>
                    <a:pt x="417" y="273"/>
                    <a:pt x="417" y="274"/>
                    <a:pt x="418" y="274"/>
                  </a:cubicBezTo>
                  <a:cubicBezTo>
                    <a:pt x="515" y="280"/>
                    <a:pt x="613" y="276"/>
                    <a:pt x="710" y="270"/>
                  </a:cubicBezTo>
                  <a:cubicBezTo>
                    <a:pt x="711" y="277"/>
                    <a:pt x="712" y="283"/>
                    <a:pt x="715" y="290"/>
                  </a:cubicBezTo>
                  <a:cubicBezTo>
                    <a:pt x="635" y="293"/>
                    <a:pt x="556" y="296"/>
                    <a:pt x="476" y="298"/>
                  </a:cubicBezTo>
                  <a:cubicBezTo>
                    <a:pt x="476" y="298"/>
                    <a:pt x="476" y="298"/>
                    <a:pt x="476" y="298"/>
                  </a:cubicBezTo>
                  <a:cubicBezTo>
                    <a:pt x="556" y="299"/>
                    <a:pt x="636" y="297"/>
                    <a:pt x="715" y="291"/>
                  </a:cubicBezTo>
                  <a:cubicBezTo>
                    <a:pt x="717" y="295"/>
                    <a:pt x="719" y="300"/>
                    <a:pt x="721" y="304"/>
                  </a:cubicBezTo>
                  <a:cubicBezTo>
                    <a:pt x="660" y="304"/>
                    <a:pt x="598" y="305"/>
                    <a:pt x="537" y="307"/>
                  </a:cubicBezTo>
                  <a:cubicBezTo>
                    <a:pt x="476" y="308"/>
                    <a:pt x="413" y="309"/>
                    <a:pt x="352" y="314"/>
                  </a:cubicBezTo>
                  <a:cubicBezTo>
                    <a:pt x="351" y="314"/>
                    <a:pt x="351" y="315"/>
                    <a:pt x="352" y="315"/>
                  </a:cubicBezTo>
                  <a:cubicBezTo>
                    <a:pt x="414" y="314"/>
                    <a:pt x="475" y="310"/>
                    <a:pt x="537" y="308"/>
                  </a:cubicBezTo>
                  <a:cubicBezTo>
                    <a:pt x="599" y="307"/>
                    <a:pt x="661" y="306"/>
                    <a:pt x="722" y="306"/>
                  </a:cubicBezTo>
                  <a:cubicBezTo>
                    <a:pt x="723" y="307"/>
                    <a:pt x="723" y="308"/>
                    <a:pt x="724" y="309"/>
                  </a:cubicBezTo>
                  <a:cubicBezTo>
                    <a:pt x="724" y="309"/>
                    <a:pt x="725" y="309"/>
                    <a:pt x="725" y="309"/>
                  </a:cubicBezTo>
                  <a:cubicBezTo>
                    <a:pt x="724" y="310"/>
                    <a:pt x="723" y="310"/>
                    <a:pt x="722" y="311"/>
                  </a:cubicBezTo>
                  <a:close/>
                  <a:moveTo>
                    <a:pt x="568" y="338"/>
                  </a:moveTo>
                  <a:cubicBezTo>
                    <a:pt x="558" y="348"/>
                    <a:pt x="548" y="359"/>
                    <a:pt x="538" y="370"/>
                  </a:cubicBezTo>
                  <a:cubicBezTo>
                    <a:pt x="529" y="379"/>
                    <a:pt x="518" y="388"/>
                    <a:pt x="513" y="400"/>
                  </a:cubicBezTo>
                  <a:cubicBezTo>
                    <a:pt x="513" y="400"/>
                    <a:pt x="514" y="401"/>
                    <a:pt x="514" y="400"/>
                  </a:cubicBezTo>
                  <a:cubicBezTo>
                    <a:pt x="520" y="388"/>
                    <a:pt x="533" y="378"/>
                    <a:pt x="542" y="368"/>
                  </a:cubicBezTo>
                  <a:cubicBezTo>
                    <a:pt x="552" y="358"/>
                    <a:pt x="561" y="348"/>
                    <a:pt x="570" y="338"/>
                  </a:cubicBezTo>
                  <a:cubicBezTo>
                    <a:pt x="583" y="339"/>
                    <a:pt x="595" y="339"/>
                    <a:pt x="608" y="339"/>
                  </a:cubicBezTo>
                  <a:cubicBezTo>
                    <a:pt x="579" y="359"/>
                    <a:pt x="553" y="384"/>
                    <a:pt x="531" y="410"/>
                  </a:cubicBezTo>
                  <a:cubicBezTo>
                    <a:pt x="530" y="410"/>
                    <a:pt x="531" y="411"/>
                    <a:pt x="531" y="411"/>
                  </a:cubicBezTo>
                  <a:cubicBezTo>
                    <a:pt x="556" y="385"/>
                    <a:pt x="582" y="362"/>
                    <a:pt x="609" y="339"/>
                  </a:cubicBezTo>
                  <a:cubicBezTo>
                    <a:pt x="609" y="339"/>
                    <a:pt x="609" y="339"/>
                    <a:pt x="609" y="339"/>
                  </a:cubicBezTo>
                  <a:cubicBezTo>
                    <a:pt x="618" y="339"/>
                    <a:pt x="626" y="339"/>
                    <a:pt x="634" y="339"/>
                  </a:cubicBezTo>
                  <a:cubicBezTo>
                    <a:pt x="608" y="362"/>
                    <a:pt x="583" y="385"/>
                    <a:pt x="557" y="409"/>
                  </a:cubicBezTo>
                  <a:cubicBezTo>
                    <a:pt x="557" y="410"/>
                    <a:pt x="558" y="410"/>
                    <a:pt x="558" y="410"/>
                  </a:cubicBezTo>
                  <a:cubicBezTo>
                    <a:pt x="585" y="387"/>
                    <a:pt x="611" y="364"/>
                    <a:pt x="637" y="339"/>
                  </a:cubicBezTo>
                  <a:cubicBezTo>
                    <a:pt x="653" y="339"/>
                    <a:pt x="669" y="339"/>
                    <a:pt x="685" y="337"/>
                  </a:cubicBezTo>
                  <a:cubicBezTo>
                    <a:pt x="687" y="337"/>
                    <a:pt x="690" y="337"/>
                    <a:pt x="692" y="337"/>
                  </a:cubicBezTo>
                  <a:cubicBezTo>
                    <a:pt x="662" y="364"/>
                    <a:pt x="629" y="386"/>
                    <a:pt x="596" y="410"/>
                  </a:cubicBezTo>
                  <a:cubicBezTo>
                    <a:pt x="566" y="432"/>
                    <a:pt x="532" y="453"/>
                    <a:pt x="504" y="479"/>
                  </a:cubicBezTo>
                  <a:cubicBezTo>
                    <a:pt x="506" y="475"/>
                    <a:pt x="507" y="470"/>
                    <a:pt x="508" y="466"/>
                  </a:cubicBezTo>
                  <a:cubicBezTo>
                    <a:pt x="550" y="437"/>
                    <a:pt x="590" y="406"/>
                    <a:pt x="628" y="372"/>
                  </a:cubicBezTo>
                  <a:cubicBezTo>
                    <a:pt x="628" y="372"/>
                    <a:pt x="627" y="371"/>
                    <a:pt x="627" y="371"/>
                  </a:cubicBezTo>
                  <a:cubicBezTo>
                    <a:pt x="588" y="403"/>
                    <a:pt x="549" y="434"/>
                    <a:pt x="509" y="464"/>
                  </a:cubicBezTo>
                  <a:cubicBezTo>
                    <a:pt x="510" y="457"/>
                    <a:pt x="511" y="450"/>
                    <a:pt x="512" y="443"/>
                  </a:cubicBezTo>
                  <a:cubicBezTo>
                    <a:pt x="512" y="443"/>
                    <a:pt x="512" y="444"/>
                    <a:pt x="513" y="443"/>
                  </a:cubicBezTo>
                  <a:cubicBezTo>
                    <a:pt x="533" y="426"/>
                    <a:pt x="552" y="407"/>
                    <a:pt x="570" y="387"/>
                  </a:cubicBezTo>
                  <a:cubicBezTo>
                    <a:pt x="570" y="387"/>
                    <a:pt x="569" y="386"/>
                    <a:pt x="569" y="386"/>
                  </a:cubicBezTo>
                  <a:cubicBezTo>
                    <a:pt x="550" y="405"/>
                    <a:pt x="531" y="424"/>
                    <a:pt x="512" y="442"/>
                  </a:cubicBezTo>
                  <a:cubicBezTo>
                    <a:pt x="512" y="442"/>
                    <a:pt x="512" y="443"/>
                    <a:pt x="512" y="443"/>
                  </a:cubicBezTo>
                  <a:cubicBezTo>
                    <a:pt x="512" y="437"/>
                    <a:pt x="512" y="431"/>
                    <a:pt x="512" y="425"/>
                  </a:cubicBezTo>
                  <a:cubicBezTo>
                    <a:pt x="512" y="422"/>
                    <a:pt x="512" y="420"/>
                    <a:pt x="512" y="417"/>
                  </a:cubicBezTo>
                  <a:cubicBezTo>
                    <a:pt x="523" y="404"/>
                    <a:pt x="535" y="391"/>
                    <a:pt x="547" y="378"/>
                  </a:cubicBezTo>
                  <a:cubicBezTo>
                    <a:pt x="547" y="377"/>
                    <a:pt x="546" y="376"/>
                    <a:pt x="546" y="377"/>
                  </a:cubicBezTo>
                  <a:cubicBezTo>
                    <a:pt x="533" y="388"/>
                    <a:pt x="522" y="401"/>
                    <a:pt x="512" y="415"/>
                  </a:cubicBezTo>
                  <a:cubicBezTo>
                    <a:pt x="511" y="407"/>
                    <a:pt x="510" y="400"/>
                    <a:pt x="508" y="393"/>
                  </a:cubicBezTo>
                  <a:cubicBezTo>
                    <a:pt x="518" y="383"/>
                    <a:pt x="527" y="373"/>
                    <a:pt x="536" y="362"/>
                  </a:cubicBezTo>
                  <a:cubicBezTo>
                    <a:pt x="536" y="362"/>
                    <a:pt x="535" y="361"/>
                    <a:pt x="535" y="362"/>
                  </a:cubicBezTo>
                  <a:cubicBezTo>
                    <a:pt x="525" y="371"/>
                    <a:pt x="516" y="381"/>
                    <a:pt x="508" y="392"/>
                  </a:cubicBezTo>
                  <a:cubicBezTo>
                    <a:pt x="507" y="390"/>
                    <a:pt x="506" y="387"/>
                    <a:pt x="505" y="385"/>
                  </a:cubicBezTo>
                  <a:cubicBezTo>
                    <a:pt x="519" y="370"/>
                    <a:pt x="533" y="354"/>
                    <a:pt x="545" y="338"/>
                  </a:cubicBezTo>
                  <a:cubicBezTo>
                    <a:pt x="553" y="338"/>
                    <a:pt x="561" y="338"/>
                    <a:pt x="568" y="338"/>
                  </a:cubicBezTo>
                  <a:close/>
                  <a:moveTo>
                    <a:pt x="522" y="338"/>
                  </a:moveTo>
                  <a:cubicBezTo>
                    <a:pt x="522" y="338"/>
                    <a:pt x="522" y="338"/>
                    <a:pt x="522" y="337"/>
                  </a:cubicBezTo>
                  <a:cubicBezTo>
                    <a:pt x="529" y="337"/>
                    <a:pt x="536" y="338"/>
                    <a:pt x="542" y="338"/>
                  </a:cubicBezTo>
                  <a:cubicBezTo>
                    <a:pt x="529" y="352"/>
                    <a:pt x="517" y="368"/>
                    <a:pt x="504" y="384"/>
                  </a:cubicBezTo>
                  <a:cubicBezTo>
                    <a:pt x="503" y="381"/>
                    <a:pt x="502" y="377"/>
                    <a:pt x="500" y="374"/>
                  </a:cubicBezTo>
                  <a:cubicBezTo>
                    <a:pt x="508" y="364"/>
                    <a:pt x="516" y="354"/>
                    <a:pt x="524" y="343"/>
                  </a:cubicBezTo>
                  <a:cubicBezTo>
                    <a:pt x="525" y="343"/>
                    <a:pt x="524" y="342"/>
                    <a:pt x="524" y="342"/>
                  </a:cubicBezTo>
                  <a:cubicBezTo>
                    <a:pt x="515" y="352"/>
                    <a:pt x="507" y="363"/>
                    <a:pt x="499" y="374"/>
                  </a:cubicBezTo>
                  <a:cubicBezTo>
                    <a:pt x="498" y="372"/>
                    <a:pt x="497" y="370"/>
                    <a:pt x="495" y="368"/>
                  </a:cubicBezTo>
                  <a:cubicBezTo>
                    <a:pt x="496" y="368"/>
                    <a:pt x="497" y="367"/>
                    <a:pt x="498" y="366"/>
                  </a:cubicBezTo>
                  <a:cubicBezTo>
                    <a:pt x="500" y="359"/>
                    <a:pt x="503" y="354"/>
                    <a:pt x="508" y="349"/>
                  </a:cubicBezTo>
                  <a:cubicBezTo>
                    <a:pt x="511" y="346"/>
                    <a:pt x="513" y="344"/>
                    <a:pt x="516" y="343"/>
                  </a:cubicBezTo>
                  <a:cubicBezTo>
                    <a:pt x="518" y="341"/>
                    <a:pt x="520" y="340"/>
                    <a:pt x="522" y="338"/>
                  </a:cubicBezTo>
                  <a:close/>
                  <a:moveTo>
                    <a:pt x="514" y="337"/>
                  </a:moveTo>
                  <a:cubicBezTo>
                    <a:pt x="510" y="340"/>
                    <a:pt x="506" y="343"/>
                    <a:pt x="504" y="345"/>
                  </a:cubicBezTo>
                  <a:cubicBezTo>
                    <a:pt x="499" y="351"/>
                    <a:pt x="496" y="357"/>
                    <a:pt x="494" y="364"/>
                  </a:cubicBezTo>
                  <a:cubicBezTo>
                    <a:pt x="459" y="354"/>
                    <a:pt x="424" y="345"/>
                    <a:pt x="388" y="341"/>
                  </a:cubicBezTo>
                  <a:cubicBezTo>
                    <a:pt x="430" y="339"/>
                    <a:pt x="472" y="338"/>
                    <a:pt x="514" y="337"/>
                  </a:cubicBezTo>
                  <a:close/>
                  <a:moveTo>
                    <a:pt x="152" y="318"/>
                  </a:moveTo>
                  <a:cubicBezTo>
                    <a:pt x="156" y="326"/>
                    <a:pt x="160" y="335"/>
                    <a:pt x="167" y="340"/>
                  </a:cubicBezTo>
                  <a:cubicBezTo>
                    <a:pt x="172" y="348"/>
                    <a:pt x="179" y="351"/>
                    <a:pt x="186" y="344"/>
                  </a:cubicBezTo>
                  <a:cubicBezTo>
                    <a:pt x="186" y="344"/>
                    <a:pt x="186" y="344"/>
                    <a:pt x="186" y="344"/>
                  </a:cubicBezTo>
                  <a:cubicBezTo>
                    <a:pt x="186" y="344"/>
                    <a:pt x="186" y="345"/>
                    <a:pt x="187" y="345"/>
                  </a:cubicBezTo>
                  <a:cubicBezTo>
                    <a:pt x="208" y="355"/>
                    <a:pt x="232" y="352"/>
                    <a:pt x="255" y="350"/>
                  </a:cubicBezTo>
                  <a:cubicBezTo>
                    <a:pt x="283" y="348"/>
                    <a:pt x="311" y="345"/>
                    <a:pt x="339" y="344"/>
                  </a:cubicBezTo>
                  <a:cubicBezTo>
                    <a:pt x="352" y="343"/>
                    <a:pt x="366" y="342"/>
                    <a:pt x="379" y="342"/>
                  </a:cubicBezTo>
                  <a:cubicBezTo>
                    <a:pt x="379" y="342"/>
                    <a:pt x="379" y="342"/>
                    <a:pt x="379" y="342"/>
                  </a:cubicBezTo>
                  <a:cubicBezTo>
                    <a:pt x="418" y="349"/>
                    <a:pt x="455" y="356"/>
                    <a:pt x="492" y="367"/>
                  </a:cubicBezTo>
                  <a:cubicBezTo>
                    <a:pt x="492" y="368"/>
                    <a:pt x="492" y="368"/>
                    <a:pt x="492" y="369"/>
                  </a:cubicBezTo>
                  <a:cubicBezTo>
                    <a:pt x="496" y="374"/>
                    <a:pt x="500" y="380"/>
                    <a:pt x="503" y="386"/>
                  </a:cubicBezTo>
                  <a:cubicBezTo>
                    <a:pt x="503" y="386"/>
                    <a:pt x="503" y="387"/>
                    <a:pt x="503" y="387"/>
                  </a:cubicBezTo>
                  <a:cubicBezTo>
                    <a:pt x="504" y="389"/>
                    <a:pt x="505" y="391"/>
                    <a:pt x="506" y="394"/>
                  </a:cubicBezTo>
                  <a:cubicBezTo>
                    <a:pt x="506" y="394"/>
                    <a:pt x="506" y="394"/>
                    <a:pt x="506" y="394"/>
                  </a:cubicBezTo>
                  <a:cubicBezTo>
                    <a:pt x="506" y="394"/>
                    <a:pt x="506" y="394"/>
                    <a:pt x="506" y="394"/>
                  </a:cubicBezTo>
                  <a:cubicBezTo>
                    <a:pt x="505" y="394"/>
                    <a:pt x="506" y="395"/>
                    <a:pt x="506" y="395"/>
                  </a:cubicBezTo>
                  <a:cubicBezTo>
                    <a:pt x="507" y="399"/>
                    <a:pt x="508" y="402"/>
                    <a:pt x="508" y="406"/>
                  </a:cubicBezTo>
                  <a:cubicBezTo>
                    <a:pt x="445" y="398"/>
                    <a:pt x="381" y="390"/>
                    <a:pt x="318" y="383"/>
                  </a:cubicBezTo>
                  <a:cubicBezTo>
                    <a:pt x="317" y="383"/>
                    <a:pt x="317" y="383"/>
                    <a:pt x="317" y="383"/>
                  </a:cubicBezTo>
                  <a:cubicBezTo>
                    <a:pt x="381" y="394"/>
                    <a:pt x="444" y="401"/>
                    <a:pt x="508" y="408"/>
                  </a:cubicBezTo>
                  <a:cubicBezTo>
                    <a:pt x="508" y="414"/>
                    <a:pt x="508" y="421"/>
                    <a:pt x="508" y="427"/>
                  </a:cubicBezTo>
                  <a:cubicBezTo>
                    <a:pt x="508" y="441"/>
                    <a:pt x="507" y="454"/>
                    <a:pt x="504" y="467"/>
                  </a:cubicBezTo>
                  <a:cubicBezTo>
                    <a:pt x="504" y="467"/>
                    <a:pt x="504" y="467"/>
                    <a:pt x="504" y="467"/>
                  </a:cubicBezTo>
                  <a:cubicBezTo>
                    <a:pt x="504" y="468"/>
                    <a:pt x="504" y="468"/>
                    <a:pt x="504" y="468"/>
                  </a:cubicBezTo>
                  <a:cubicBezTo>
                    <a:pt x="503" y="472"/>
                    <a:pt x="502" y="476"/>
                    <a:pt x="501" y="480"/>
                  </a:cubicBezTo>
                  <a:cubicBezTo>
                    <a:pt x="501" y="480"/>
                    <a:pt x="500" y="479"/>
                    <a:pt x="500" y="479"/>
                  </a:cubicBezTo>
                  <a:cubicBezTo>
                    <a:pt x="429" y="473"/>
                    <a:pt x="359" y="462"/>
                    <a:pt x="288" y="456"/>
                  </a:cubicBezTo>
                  <a:cubicBezTo>
                    <a:pt x="254" y="453"/>
                    <a:pt x="219" y="450"/>
                    <a:pt x="184" y="447"/>
                  </a:cubicBezTo>
                  <a:cubicBezTo>
                    <a:pt x="148" y="445"/>
                    <a:pt x="113" y="441"/>
                    <a:pt x="77" y="441"/>
                  </a:cubicBezTo>
                  <a:cubicBezTo>
                    <a:pt x="77" y="440"/>
                    <a:pt x="77" y="440"/>
                    <a:pt x="77" y="440"/>
                  </a:cubicBezTo>
                  <a:cubicBezTo>
                    <a:pt x="76" y="437"/>
                    <a:pt x="73" y="434"/>
                    <a:pt x="69" y="433"/>
                  </a:cubicBezTo>
                  <a:cubicBezTo>
                    <a:pt x="68" y="432"/>
                    <a:pt x="66" y="432"/>
                    <a:pt x="64" y="432"/>
                  </a:cubicBezTo>
                  <a:cubicBezTo>
                    <a:pt x="62" y="432"/>
                    <a:pt x="61" y="432"/>
                    <a:pt x="59" y="433"/>
                  </a:cubicBezTo>
                  <a:cubicBezTo>
                    <a:pt x="61" y="424"/>
                    <a:pt x="63" y="416"/>
                    <a:pt x="63" y="408"/>
                  </a:cubicBezTo>
                  <a:cubicBezTo>
                    <a:pt x="80" y="408"/>
                    <a:pt x="97" y="409"/>
                    <a:pt x="113" y="412"/>
                  </a:cubicBezTo>
                  <a:cubicBezTo>
                    <a:pt x="114" y="412"/>
                    <a:pt x="114" y="411"/>
                    <a:pt x="113" y="410"/>
                  </a:cubicBezTo>
                  <a:cubicBezTo>
                    <a:pt x="97" y="407"/>
                    <a:pt x="80" y="406"/>
                    <a:pt x="64" y="407"/>
                  </a:cubicBezTo>
                  <a:cubicBezTo>
                    <a:pt x="64" y="404"/>
                    <a:pt x="64" y="401"/>
                    <a:pt x="64" y="398"/>
                  </a:cubicBezTo>
                  <a:cubicBezTo>
                    <a:pt x="135" y="399"/>
                    <a:pt x="205" y="404"/>
                    <a:pt x="276" y="413"/>
                  </a:cubicBezTo>
                  <a:cubicBezTo>
                    <a:pt x="348" y="422"/>
                    <a:pt x="419" y="434"/>
                    <a:pt x="491" y="439"/>
                  </a:cubicBezTo>
                  <a:cubicBezTo>
                    <a:pt x="492" y="439"/>
                    <a:pt x="492" y="438"/>
                    <a:pt x="491" y="438"/>
                  </a:cubicBezTo>
                  <a:cubicBezTo>
                    <a:pt x="419" y="431"/>
                    <a:pt x="348" y="421"/>
                    <a:pt x="276" y="412"/>
                  </a:cubicBezTo>
                  <a:cubicBezTo>
                    <a:pt x="206" y="403"/>
                    <a:pt x="135" y="394"/>
                    <a:pt x="64" y="397"/>
                  </a:cubicBezTo>
                  <a:cubicBezTo>
                    <a:pt x="64" y="391"/>
                    <a:pt x="64" y="386"/>
                    <a:pt x="64" y="381"/>
                  </a:cubicBezTo>
                  <a:cubicBezTo>
                    <a:pt x="126" y="390"/>
                    <a:pt x="191" y="393"/>
                    <a:pt x="254" y="392"/>
                  </a:cubicBezTo>
                  <a:cubicBezTo>
                    <a:pt x="254" y="392"/>
                    <a:pt x="254" y="391"/>
                    <a:pt x="254" y="391"/>
                  </a:cubicBezTo>
                  <a:cubicBezTo>
                    <a:pt x="222" y="390"/>
                    <a:pt x="190" y="389"/>
                    <a:pt x="158" y="387"/>
                  </a:cubicBezTo>
                  <a:cubicBezTo>
                    <a:pt x="126" y="386"/>
                    <a:pt x="95" y="382"/>
                    <a:pt x="64" y="379"/>
                  </a:cubicBezTo>
                  <a:cubicBezTo>
                    <a:pt x="63" y="374"/>
                    <a:pt x="63" y="368"/>
                    <a:pt x="62" y="363"/>
                  </a:cubicBezTo>
                  <a:cubicBezTo>
                    <a:pt x="61" y="347"/>
                    <a:pt x="60" y="331"/>
                    <a:pt x="55" y="317"/>
                  </a:cubicBezTo>
                  <a:cubicBezTo>
                    <a:pt x="77" y="322"/>
                    <a:pt x="100" y="326"/>
                    <a:pt x="123" y="328"/>
                  </a:cubicBezTo>
                  <a:cubicBezTo>
                    <a:pt x="123" y="328"/>
                    <a:pt x="123" y="327"/>
                    <a:pt x="123" y="327"/>
                  </a:cubicBezTo>
                  <a:cubicBezTo>
                    <a:pt x="99" y="324"/>
                    <a:pt x="77" y="320"/>
                    <a:pt x="54" y="315"/>
                  </a:cubicBezTo>
                  <a:cubicBezTo>
                    <a:pt x="53" y="313"/>
                    <a:pt x="51" y="310"/>
                    <a:pt x="50" y="307"/>
                  </a:cubicBezTo>
                  <a:cubicBezTo>
                    <a:pt x="50" y="307"/>
                    <a:pt x="50" y="306"/>
                    <a:pt x="50" y="305"/>
                  </a:cubicBezTo>
                  <a:cubicBezTo>
                    <a:pt x="68" y="308"/>
                    <a:pt x="85" y="310"/>
                    <a:pt x="103" y="313"/>
                  </a:cubicBezTo>
                  <a:cubicBezTo>
                    <a:pt x="119" y="315"/>
                    <a:pt x="135" y="318"/>
                    <a:pt x="152" y="318"/>
                  </a:cubicBezTo>
                  <a:cubicBezTo>
                    <a:pt x="152" y="318"/>
                    <a:pt x="152" y="318"/>
                    <a:pt x="152" y="318"/>
                  </a:cubicBezTo>
                  <a:close/>
                  <a:moveTo>
                    <a:pt x="55" y="369"/>
                  </a:moveTo>
                  <a:cubicBezTo>
                    <a:pt x="55" y="362"/>
                    <a:pt x="54" y="354"/>
                    <a:pt x="53" y="347"/>
                  </a:cubicBezTo>
                  <a:cubicBezTo>
                    <a:pt x="52" y="341"/>
                    <a:pt x="42" y="314"/>
                    <a:pt x="47" y="308"/>
                  </a:cubicBezTo>
                  <a:cubicBezTo>
                    <a:pt x="57" y="326"/>
                    <a:pt x="59" y="348"/>
                    <a:pt x="60" y="369"/>
                  </a:cubicBezTo>
                  <a:cubicBezTo>
                    <a:pt x="61" y="378"/>
                    <a:pt x="61" y="387"/>
                    <a:pt x="61" y="397"/>
                  </a:cubicBezTo>
                  <a:cubicBezTo>
                    <a:pt x="60" y="397"/>
                    <a:pt x="60" y="397"/>
                    <a:pt x="61" y="398"/>
                  </a:cubicBezTo>
                  <a:cubicBezTo>
                    <a:pt x="60" y="409"/>
                    <a:pt x="59" y="420"/>
                    <a:pt x="56" y="432"/>
                  </a:cubicBezTo>
                  <a:cubicBezTo>
                    <a:pt x="45" y="425"/>
                    <a:pt x="52" y="407"/>
                    <a:pt x="54" y="397"/>
                  </a:cubicBezTo>
                  <a:cubicBezTo>
                    <a:pt x="55" y="388"/>
                    <a:pt x="55" y="378"/>
                    <a:pt x="55" y="369"/>
                  </a:cubicBezTo>
                  <a:close/>
                  <a:moveTo>
                    <a:pt x="35" y="334"/>
                  </a:moveTo>
                  <a:cubicBezTo>
                    <a:pt x="36" y="320"/>
                    <a:pt x="38" y="306"/>
                    <a:pt x="51" y="299"/>
                  </a:cubicBezTo>
                  <a:cubicBezTo>
                    <a:pt x="59" y="294"/>
                    <a:pt x="69" y="291"/>
                    <a:pt x="78" y="288"/>
                  </a:cubicBezTo>
                  <a:cubicBezTo>
                    <a:pt x="92" y="282"/>
                    <a:pt x="107" y="276"/>
                    <a:pt x="121" y="269"/>
                  </a:cubicBezTo>
                  <a:cubicBezTo>
                    <a:pt x="121" y="269"/>
                    <a:pt x="121" y="269"/>
                    <a:pt x="121" y="269"/>
                  </a:cubicBezTo>
                  <a:cubicBezTo>
                    <a:pt x="123" y="271"/>
                    <a:pt x="125" y="274"/>
                    <a:pt x="126" y="276"/>
                  </a:cubicBezTo>
                  <a:cubicBezTo>
                    <a:pt x="134" y="289"/>
                    <a:pt x="142" y="302"/>
                    <a:pt x="150" y="315"/>
                  </a:cubicBezTo>
                  <a:cubicBezTo>
                    <a:pt x="115" y="313"/>
                    <a:pt x="81" y="304"/>
                    <a:pt x="47" y="303"/>
                  </a:cubicBezTo>
                  <a:cubicBezTo>
                    <a:pt x="46" y="303"/>
                    <a:pt x="46" y="304"/>
                    <a:pt x="46" y="305"/>
                  </a:cubicBezTo>
                  <a:cubicBezTo>
                    <a:pt x="41" y="305"/>
                    <a:pt x="39" y="310"/>
                    <a:pt x="40" y="316"/>
                  </a:cubicBezTo>
                  <a:cubicBezTo>
                    <a:pt x="41" y="323"/>
                    <a:pt x="45" y="331"/>
                    <a:pt x="46" y="337"/>
                  </a:cubicBezTo>
                  <a:cubicBezTo>
                    <a:pt x="49" y="348"/>
                    <a:pt x="51" y="359"/>
                    <a:pt x="51" y="369"/>
                  </a:cubicBezTo>
                  <a:cubicBezTo>
                    <a:pt x="52" y="380"/>
                    <a:pt x="51" y="391"/>
                    <a:pt x="49" y="401"/>
                  </a:cubicBezTo>
                  <a:cubicBezTo>
                    <a:pt x="48" y="408"/>
                    <a:pt x="45" y="415"/>
                    <a:pt x="45" y="421"/>
                  </a:cubicBezTo>
                  <a:cubicBezTo>
                    <a:pt x="45" y="429"/>
                    <a:pt x="48" y="434"/>
                    <a:pt x="55" y="435"/>
                  </a:cubicBezTo>
                  <a:cubicBezTo>
                    <a:pt x="55" y="436"/>
                    <a:pt x="58" y="437"/>
                    <a:pt x="58" y="435"/>
                  </a:cubicBezTo>
                  <a:cubicBezTo>
                    <a:pt x="60" y="435"/>
                    <a:pt x="62" y="435"/>
                    <a:pt x="64" y="435"/>
                  </a:cubicBezTo>
                  <a:cubicBezTo>
                    <a:pt x="69" y="435"/>
                    <a:pt x="71" y="438"/>
                    <a:pt x="75" y="442"/>
                  </a:cubicBezTo>
                  <a:cubicBezTo>
                    <a:pt x="75" y="442"/>
                    <a:pt x="75" y="442"/>
                    <a:pt x="76" y="442"/>
                  </a:cubicBezTo>
                  <a:cubicBezTo>
                    <a:pt x="76" y="442"/>
                    <a:pt x="76" y="442"/>
                    <a:pt x="76" y="442"/>
                  </a:cubicBezTo>
                  <a:cubicBezTo>
                    <a:pt x="145" y="452"/>
                    <a:pt x="216" y="453"/>
                    <a:pt x="285" y="460"/>
                  </a:cubicBezTo>
                  <a:cubicBezTo>
                    <a:pt x="357" y="466"/>
                    <a:pt x="428" y="479"/>
                    <a:pt x="499" y="484"/>
                  </a:cubicBezTo>
                  <a:cubicBezTo>
                    <a:pt x="499" y="484"/>
                    <a:pt x="499" y="485"/>
                    <a:pt x="499" y="485"/>
                  </a:cubicBezTo>
                  <a:cubicBezTo>
                    <a:pt x="498" y="486"/>
                    <a:pt x="500" y="487"/>
                    <a:pt x="501" y="486"/>
                  </a:cubicBezTo>
                  <a:cubicBezTo>
                    <a:pt x="501" y="485"/>
                    <a:pt x="501" y="484"/>
                    <a:pt x="502" y="484"/>
                  </a:cubicBezTo>
                  <a:cubicBezTo>
                    <a:pt x="539" y="463"/>
                    <a:pt x="572" y="434"/>
                    <a:pt x="606" y="409"/>
                  </a:cubicBezTo>
                  <a:cubicBezTo>
                    <a:pt x="638" y="386"/>
                    <a:pt x="670" y="364"/>
                    <a:pt x="698" y="338"/>
                  </a:cubicBezTo>
                  <a:cubicBezTo>
                    <a:pt x="699" y="338"/>
                    <a:pt x="699" y="337"/>
                    <a:pt x="699" y="336"/>
                  </a:cubicBezTo>
                  <a:cubicBezTo>
                    <a:pt x="706" y="335"/>
                    <a:pt x="713" y="334"/>
                    <a:pt x="719" y="333"/>
                  </a:cubicBezTo>
                  <a:cubicBezTo>
                    <a:pt x="720" y="333"/>
                    <a:pt x="721" y="333"/>
                    <a:pt x="721" y="333"/>
                  </a:cubicBezTo>
                  <a:cubicBezTo>
                    <a:pt x="687" y="357"/>
                    <a:pt x="654" y="383"/>
                    <a:pt x="621" y="410"/>
                  </a:cubicBezTo>
                  <a:cubicBezTo>
                    <a:pt x="586" y="437"/>
                    <a:pt x="550" y="465"/>
                    <a:pt x="518" y="496"/>
                  </a:cubicBezTo>
                  <a:cubicBezTo>
                    <a:pt x="517" y="496"/>
                    <a:pt x="517" y="496"/>
                    <a:pt x="516" y="496"/>
                  </a:cubicBezTo>
                  <a:cubicBezTo>
                    <a:pt x="497" y="503"/>
                    <a:pt x="471" y="493"/>
                    <a:pt x="451" y="490"/>
                  </a:cubicBezTo>
                  <a:cubicBezTo>
                    <a:pt x="432" y="487"/>
                    <a:pt x="413" y="484"/>
                    <a:pt x="395" y="481"/>
                  </a:cubicBezTo>
                  <a:cubicBezTo>
                    <a:pt x="358" y="476"/>
                    <a:pt x="321" y="471"/>
                    <a:pt x="284" y="466"/>
                  </a:cubicBezTo>
                  <a:cubicBezTo>
                    <a:pt x="246" y="462"/>
                    <a:pt x="208" y="457"/>
                    <a:pt x="170" y="454"/>
                  </a:cubicBezTo>
                  <a:cubicBezTo>
                    <a:pt x="150" y="452"/>
                    <a:pt x="130" y="450"/>
                    <a:pt x="110" y="450"/>
                  </a:cubicBezTo>
                  <a:cubicBezTo>
                    <a:pt x="93" y="450"/>
                    <a:pt x="75" y="453"/>
                    <a:pt x="61" y="443"/>
                  </a:cubicBezTo>
                  <a:cubicBezTo>
                    <a:pt x="61" y="443"/>
                    <a:pt x="61" y="443"/>
                    <a:pt x="61" y="442"/>
                  </a:cubicBezTo>
                  <a:cubicBezTo>
                    <a:pt x="63" y="442"/>
                    <a:pt x="62" y="439"/>
                    <a:pt x="60" y="440"/>
                  </a:cubicBezTo>
                  <a:cubicBezTo>
                    <a:pt x="50" y="443"/>
                    <a:pt x="42" y="434"/>
                    <a:pt x="38" y="426"/>
                  </a:cubicBezTo>
                  <a:cubicBezTo>
                    <a:pt x="36" y="421"/>
                    <a:pt x="36" y="414"/>
                    <a:pt x="35" y="409"/>
                  </a:cubicBezTo>
                  <a:cubicBezTo>
                    <a:pt x="35" y="401"/>
                    <a:pt x="34" y="393"/>
                    <a:pt x="34" y="386"/>
                  </a:cubicBezTo>
                  <a:cubicBezTo>
                    <a:pt x="33" y="368"/>
                    <a:pt x="34" y="351"/>
                    <a:pt x="35" y="334"/>
                  </a:cubicBezTo>
                  <a:close/>
                  <a:moveTo>
                    <a:pt x="861" y="461"/>
                  </a:moveTo>
                  <a:cubicBezTo>
                    <a:pt x="861" y="461"/>
                    <a:pt x="862" y="461"/>
                    <a:pt x="862" y="461"/>
                  </a:cubicBezTo>
                  <a:cubicBezTo>
                    <a:pt x="862" y="461"/>
                    <a:pt x="862" y="461"/>
                    <a:pt x="862" y="461"/>
                  </a:cubicBezTo>
                  <a:cubicBezTo>
                    <a:pt x="863" y="465"/>
                    <a:pt x="863" y="469"/>
                    <a:pt x="863" y="473"/>
                  </a:cubicBezTo>
                  <a:cubicBezTo>
                    <a:pt x="859" y="476"/>
                    <a:pt x="855" y="478"/>
                    <a:pt x="850" y="479"/>
                  </a:cubicBezTo>
                  <a:cubicBezTo>
                    <a:pt x="846" y="480"/>
                    <a:pt x="842" y="481"/>
                    <a:pt x="838" y="482"/>
                  </a:cubicBezTo>
                  <a:cubicBezTo>
                    <a:pt x="832" y="483"/>
                    <a:pt x="825" y="485"/>
                    <a:pt x="819" y="487"/>
                  </a:cubicBezTo>
                  <a:cubicBezTo>
                    <a:pt x="802" y="494"/>
                    <a:pt x="785" y="503"/>
                    <a:pt x="768" y="510"/>
                  </a:cubicBezTo>
                  <a:cubicBezTo>
                    <a:pt x="732" y="525"/>
                    <a:pt x="696" y="540"/>
                    <a:pt x="660" y="555"/>
                  </a:cubicBezTo>
                  <a:cubicBezTo>
                    <a:pt x="592" y="583"/>
                    <a:pt x="524" y="613"/>
                    <a:pt x="452" y="631"/>
                  </a:cubicBezTo>
                  <a:cubicBezTo>
                    <a:pt x="452" y="631"/>
                    <a:pt x="451" y="631"/>
                    <a:pt x="451" y="631"/>
                  </a:cubicBezTo>
                  <a:cubicBezTo>
                    <a:pt x="379" y="620"/>
                    <a:pt x="312" y="593"/>
                    <a:pt x="242" y="573"/>
                  </a:cubicBezTo>
                  <a:cubicBezTo>
                    <a:pt x="207" y="562"/>
                    <a:pt x="172" y="554"/>
                    <a:pt x="137" y="546"/>
                  </a:cubicBezTo>
                  <a:cubicBezTo>
                    <a:pt x="100" y="537"/>
                    <a:pt x="65" y="524"/>
                    <a:pt x="29" y="516"/>
                  </a:cubicBezTo>
                  <a:cubicBezTo>
                    <a:pt x="31" y="515"/>
                    <a:pt x="30" y="512"/>
                    <a:pt x="28" y="512"/>
                  </a:cubicBezTo>
                  <a:cubicBezTo>
                    <a:pt x="23" y="510"/>
                    <a:pt x="17" y="508"/>
                    <a:pt x="12" y="506"/>
                  </a:cubicBezTo>
                  <a:cubicBezTo>
                    <a:pt x="10" y="501"/>
                    <a:pt x="9" y="496"/>
                    <a:pt x="8" y="492"/>
                  </a:cubicBezTo>
                  <a:cubicBezTo>
                    <a:pt x="8" y="488"/>
                    <a:pt x="8" y="485"/>
                    <a:pt x="8" y="482"/>
                  </a:cubicBezTo>
                  <a:cubicBezTo>
                    <a:pt x="9" y="472"/>
                    <a:pt x="9" y="462"/>
                    <a:pt x="10" y="452"/>
                  </a:cubicBezTo>
                  <a:cubicBezTo>
                    <a:pt x="11" y="436"/>
                    <a:pt x="11" y="394"/>
                    <a:pt x="29" y="387"/>
                  </a:cubicBezTo>
                  <a:cubicBezTo>
                    <a:pt x="29" y="391"/>
                    <a:pt x="29" y="394"/>
                    <a:pt x="29" y="398"/>
                  </a:cubicBezTo>
                  <a:cubicBezTo>
                    <a:pt x="29" y="398"/>
                    <a:pt x="29" y="398"/>
                    <a:pt x="28" y="398"/>
                  </a:cubicBezTo>
                  <a:cubicBezTo>
                    <a:pt x="28" y="399"/>
                    <a:pt x="28" y="399"/>
                    <a:pt x="28" y="400"/>
                  </a:cubicBezTo>
                  <a:cubicBezTo>
                    <a:pt x="28" y="399"/>
                    <a:pt x="28" y="399"/>
                    <a:pt x="27" y="399"/>
                  </a:cubicBezTo>
                  <a:cubicBezTo>
                    <a:pt x="23" y="398"/>
                    <a:pt x="22" y="400"/>
                    <a:pt x="21" y="403"/>
                  </a:cubicBezTo>
                  <a:cubicBezTo>
                    <a:pt x="18" y="408"/>
                    <a:pt x="19" y="416"/>
                    <a:pt x="19" y="421"/>
                  </a:cubicBezTo>
                  <a:cubicBezTo>
                    <a:pt x="18" y="430"/>
                    <a:pt x="18" y="440"/>
                    <a:pt x="17" y="449"/>
                  </a:cubicBezTo>
                  <a:cubicBezTo>
                    <a:pt x="16" y="464"/>
                    <a:pt x="12" y="481"/>
                    <a:pt x="14" y="496"/>
                  </a:cubicBezTo>
                  <a:cubicBezTo>
                    <a:pt x="15" y="503"/>
                    <a:pt x="17" y="507"/>
                    <a:pt x="24" y="507"/>
                  </a:cubicBezTo>
                  <a:cubicBezTo>
                    <a:pt x="24" y="507"/>
                    <a:pt x="25" y="507"/>
                    <a:pt x="25" y="507"/>
                  </a:cubicBezTo>
                  <a:cubicBezTo>
                    <a:pt x="26" y="507"/>
                    <a:pt x="26" y="506"/>
                    <a:pt x="26" y="506"/>
                  </a:cubicBezTo>
                  <a:cubicBezTo>
                    <a:pt x="91" y="535"/>
                    <a:pt x="165" y="542"/>
                    <a:pt x="233" y="561"/>
                  </a:cubicBezTo>
                  <a:cubicBezTo>
                    <a:pt x="305" y="581"/>
                    <a:pt x="375" y="607"/>
                    <a:pt x="449" y="621"/>
                  </a:cubicBezTo>
                  <a:cubicBezTo>
                    <a:pt x="449" y="621"/>
                    <a:pt x="449" y="621"/>
                    <a:pt x="449" y="621"/>
                  </a:cubicBezTo>
                  <a:cubicBezTo>
                    <a:pt x="449" y="622"/>
                    <a:pt x="450" y="622"/>
                    <a:pt x="450" y="621"/>
                  </a:cubicBezTo>
                  <a:cubicBezTo>
                    <a:pt x="450" y="621"/>
                    <a:pt x="450" y="621"/>
                    <a:pt x="450" y="621"/>
                  </a:cubicBezTo>
                  <a:cubicBezTo>
                    <a:pt x="450" y="621"/>
                    <a:pt x="450" y="621"/>
                    <a:pt x="451" y="621"/>
                  </a:cubicBezTo>
                  <a:cubicBezTo>
                    <a:pt x="451" y="621"/>
                    <a:pt x="451" y="621"/>
                    <a:pt x="451" y="621"/>
                  </a:cubicBezTo>
                  <a:cubicBezTo>
                    <a:pt x="486" y="618"/>
                    <a:pt x="522" y="602"/>
                    <a:pt x="555" y="589"/>
                  </a:cubicBezTo>
                  <a:cubicBezTo>
                    <a:pt x="591" y="575"/>
                    <a:pt x="627" y="561"/>
                    <a:pt x="663" y="546"/>
                  </a:cubicBezTo>
                  <a:cubicBezTo>
                    <a:pt x="698" y="532"/>
                    <a:pt x="733" y="518"/>
                    <a:pt x="769" y="504"/>
                  </a:cubicBezTo>
                  <a:cubicBezTo>
                    <a:pt x="800" y="492"/>
                    <a:pt x="835" y="483"/>
                    <a:pt x="861" y="461"/>
                  </a:cubicBezTo>
                  <a:close/>
                  <a:moveTo>
                    <a:pt x="23" y="503"/>
                  </a:moveTo>
                  <a:cubicBezTo>
                    <a:pt x="14" y="496"/>
                    <a:pt x="20" y="457"/>
                    <a:pt x="20" y="449"/>
                  </a:cubicBezTo>
                  <a:cubicBezTo>
                    <a:pt x="21" y="442"/>
                    <a:pt x="19" y="401"/>
                    <a:pt x="27" y="400"/>
                  </a:cubicBezTo>
                  <a:cubicBezTo>
                    <a:pt x="27" y="400"/>
                    <a:pt x="28" y="400"/>
                    <a:pt x="28" y="400"/>
                  </a:cubicBezTo>
                  <a:cubicBezTo>
                    <a:pt x="22" y="416"/>
                    <a:pt x="24" y="436"/>
                    <a:pt x="22" y="453"/>
                  </a:cubicBezTo>
                  <a:cubicBezTo>
                    <a:pt x="22" y="469"/>
                    <a:pt x="18" y="487"/>
                    <a:pt x="23" y="503"/>
                  </a:cubicBezTo>
                  <a:close/>
                  <a:moveTo>
                    <a:pt x="851" y="390"/>
                  </a:moveTo>
                  <a:cubicBezTo>
                    <a:pt x="821" y="399"/>
                    <a:pt x="792" y="410"/>
                    <a:pt x="763" y="421"/>
                  </a:cubicBezTo>
                  <a:cubicBezTo>
                    <a:pt x="734" y="431"/>
                    <a:pt x="705" y="440"/>
                    <a:pt x="676" y="452"/>
                  </a:cubicBezTo>
                  <a:cubicBezTo>
                    <a:pt x="675" y="452"/>
                    <a:pt x="676" y="453"/>
                    <a:pt x="677" y="453"/>
                  </a:cubicBezTo>
                  <a:cubicBezTo>
                    <a:pt x="706" y="444"/>
                    <a:pt x="735" y="432"/>
                    <a:pt x="764" y="422"/>
                  </a:cubicBezTo>
                  <a:cubicBezTo>
                    <a:pt x="792" y="412"/>
                    <a:pt x="822" y="403"/>
                    <a:pt x="850" y="392"/>
                  </a:cubicBezTo>
                  <a:cubicBezTo>
                    <a:pt x="848" y="408"/>
                    <a:pt x="847" y="424"/>
                    <a:pt x="849" y="440"/>
                  </a:cubicBezTo>
                  <a:cubicBezTo>
                    <a:pt x="849" y="440"/>
                    <a:pt x="848" y="440"/>
                    <a:pt x="848" y="440"/>
                  </a:cubicBezTo>
                  <a:cubicBezTo>
                    <a:pt x="800" y="462"/>
                    <a:pt x="752" y="484"/>
                    <a:pt x="703" y="504"/>
                  </a:cubicBezTo>
                  <a:cubicBezTo>
                    <a:pt x="656" y="523"/>
                    <a:pt x="607" y="539"/>
                    <a:pt x="560" y="558"/>
                  </a:cubicBezTo>
                  <a:cubicBezTo>
                    <a:pt x="559" y="559"/>
                    <a:pt x="559" y="561"/>
                    <a:pt x="561" y="560"/>
                  </a:cubicBezTo>
                  <a:cubicBezTo>
                    <a:pt x="611" y="545"/>
                    <a:pt x="660" y="524"/>
                    <a:pt x="709" y="504"/>
                  </a:cubicBezTo>
                  <a:cubicBezTo>
                    <a:pt x="756" y="484"/>
                    <a:pt x="803" y="464"/>
                    <a:pt x="849" y="443"/>
                  </a:cubicBezTo>
                  <a:cubicBezTo>
                    <a:pt x="849" y="442"/>
                    <a:pt x="849" y="442"/>
                    <a:pt x="850" y="442"/>
                  </a:cubicBezTo>
                  <a:cubicBezTo>
                    <a:pt x="851" y="448"/>
                    <a:pt x="852" y="455"/>
                    <a:pt x="854" y="461"/>
                  </a:cubicBezTo>
                  <a:cubicBezTo>
                    <a:pt x="826" y="480"/>
                    <a:pt x="791" y="491"/>
                    <a:pt x="759" y="503"/>
                  </a:cubicBezTo>
                  <a:cubicBezTo>
                    <a:pt x="725" y="517"/>
                    <a:pt x="691" y="531"/>
                    <a:pt x="656" y="544"/>
                  </a:cubicBezTo>
                  <a:cubicBezTo>
                    <a:pt x="623" y="558"/>
                    <a:pt x="590" y="571"/>
                    <a:pt x="556" y="584"/>
                  </a:cubicBezTo>
                  <a:cubicBezTo>
                    <a:pt x="539" y="591"/>
                    <a:pt x="522" y="598"/>
                    <a:pt x="504" y="604"/>
                  </a:cubicBezTo>
                  <a:cubicBezTo>
                    <a:pt x="487" y="609"/>
                    <a:pt x="469" y="613"/>
                    <a:pt x="452" y="619"/>
                  </a:cubicBezTo>
                  <a:cubicBezTo>
                    <a:pt x="453" y="618"/>
                    <a:pt x="453" y="616"/>
                    <a:pt x="451" y="616"/>
                  </a:cubicBezTo>
                  <a:cubicBezTo>
                    <a:pt x="451" y="615"/>
                    <a:pt x="451" y="614"/>
                    <a:pt x="452" y="613"/>
                  </a:cubicBezTo>
                  <a:cubicBezTo>
                    <a:pt x="452" y="613"/>
                    <a:pt x="452" y="613"/>
                    <a:pt x="452" y="613"/>
                  </a:cubicBezTo>
                  <a:cubicBezTo>
                    <a:pt x="485" y="598"/>
                    <a:pt x="520" y="588"/>
                    <a:pt x="554" y="576"/>
                  </a:cubicBezTo>
                  <a:cubicBezTo>
                    <a:pt x="588" y="563"/>
                    <a:pt x="623" y="551"/>
                    <a:pt x="657" y="537"/>
                  </a:cubicBezTo>
                  <a:cubicBezTo>
                    <a:pt x="722" y="512"/>
                    <a:pt x="787" y="485"/>
                    <a:pt x="851" y="456"/>
                  </a:cubicBezTo>
                  <a:cubicBezTo>
                    <a:pt x="853" y="455"/>
                    <a:pt x="851" y="453"/>
                    <a:pt x="850" y="453"/>
                  </a:cubicBezTo>
                  <a:cubicBezTo>
                    <a:pt x="782" y="483"/>
                    <a:pt x="714" y="512"/>
                    <a:pt x="645" y="539"/>
                  </a:cubicBezTo>
                  <a:cubicBezTo>
                    <a:pt x="612" y="552"/>
                    <a:pt x="578" y="565"/>
                    <a:pt x="545" y="577"/>
                  </a:cubicBezTo>
                  <a:cubicBezTo>
                    <a:pt x="514" y="588"/>
                    <a:pt x="481" y="596"/>
                    <a:pt x="452" y="611"/>
                  </a:cubicBezTo>
                  <a:cubicBezTo>
                    <a:pt x="453" y="606"/>
                    <a:pt x="453" y="601"/>
                    <a:pt x="454" y="595"/>
                  </a:cubicBezTo>
                  <a:cubicBezTo>
                    <a:pt x="471" y="589"/>
                    <a:pt x="488" y="583"/>
                    <a:pt x="505" y="576"/>
                  </a:cubicBezTo>
                  <a:cubicBezTo>
                    <a:pt x="506" y="576"/>
                    <a:pt x="505" y="575"/>
                    <a:pt x="505" y="575"/>
                  </a:cubicBezTo>
                  <a:cubicBezTo>
                    <a:pt x="488" y="580"/>
                    <a:pt x="471" y="586"/>
                    <a:pt x="454" y="594"/>
                  </a:cubicBezTo>
                  <a:cubicBezTo>
                    <a:pt x="455" y="590"/>
                    <a:pt x="455" y="586"/>
                    <a:pt x="456" y="583"/>
                  </a:cubicBezTo>
                  <a:cubicBezTo>
                    <a:pt x="495" y="563"/>
                    <a:pt x="536" y="550"/>
                    <a:pt x="578" y="538"/>
                  </a:cubicBezTo>
                  <a:cubicBezTo>
                    <a:pt x="617" y="527"/>
                    <a:pt x="657" y="516"/>
                    <a:pt x="693" y="496"/>
                  </a:cubicBezTo>
                  <a:cubicBezTo>
                    <a:pt x="694" y="496"/>
                    <a:pt x="693" y="494"/>
                    <a:pt x="692" y="495"/>
                  </a:cubicBezTo>
                  <a:cubicBezTo>
                    <a:pt x="652" y="513"/>
                    <a:pt x="610" y="525"/>
                    <a:pt x="567" y="538"/>
                  </a:cubicBezTo>
                  <a:cubicBezTo>
                    <a:pt x="529" y="549"/>
                    <a:pt x="490" y="560"/>
                    <a:pt x="456" y="581"/>
                  </a:cubicBezTo>
                  <a:cubicBezTo>
                    <a:pt x="456" y="576"/>
                    <a:pt x="457" y="570"/>
                    <a:pt x="457" y="565"/>
                  </a:cubicBezTo>
                  <a:cubicBezTo>
                    <a:pt x="478" y="549"/>
                    <a:pt x="503" y="547"/>
                    <a:pt x="527" y="539"/>
                  </a:cubicBezTo>
                  <a:cubicBezTo>
                    <a:pt x="553" y="532"/>
                    <a:pt x="578" y="522"/>
                    <a:pt x="603" y="513"/>
                  </a:cubicBezTo>
                  <a:cubicBezTo>
                    <a:pt x="658" y="492"/>
                    <a:pt x="714" y="473"/>
                    <a:pt x="769" y="451"/>
                  </a:cubicBezTo>
                  <a:cubicBezTo>
                    <a:pt x="770" y="451"/>
                    <a:pt x="769" y="449"/>
                    <a:pt x="769" y="450"/>
                  </a:cubicBezTo>
                  <a:cubicBezTo>
                    <a:pt x="709" y="470"/>
                    <a:pt x="650" y="493"/>
                    <a:pt x="591" y="515"/>
                  </a:cubicBezTo>
                  <a:cubicBezTo>
                    <a:pt x="565" y="525"/>
                    <a:pt x="539" y="535"/>
                    <a:pt x="512" y="542"/>
                  </a:cubicBezTo>
                  <a:cubicBezTo>
                    <a:pt x="493" y="546"/>
                    <a:pt x="473" y="550"/>
                    <a:pt x="458" y="562"/>
                  </a:cubicBezTo>
                  <a:cubicBezTo>
                    <a:pt x="458" y="556"/>
                    <a:pt x="459" y="550"/>
                    <a:pt x="460" y="545"/>
                  </a:cubicBezTo>
                  <a:cubicBezTo>
                    <a:pt x="522" y="534"/>
                    <a:pt x="581" y="507"/>
                    <a:pt x="640" y="484"/>
                  </a:cubicBezTo>
                  <a:cubicBezTo>
                    <a:pt x="704" y="460"/>
                    <a:pt x="770" y="440"/>
                    <a:pt x="836" y="421"/>
                  </a:cubicBezTo>
                  <a:cubicBezTo>
                    <a:pt x="837" y="421"/>
                    <a:pt x="836" y="420"/>
                    <a:pt x="836" y="421"/>
                  </a:cubicBezTo>
                  <a:cubicBezTo>
                    <a:pt x="770" y="439"/>
                    <a:pt x="704" y="458"/>
                    <a:pt x="639" y="482"/>
                  </a:cubicBezTo>
                  <a:cubicBezTo>
                    <a:pt x="580" y="505"/>
                    <a:pt x="522" y="529"/>
                    <a:pt x="460" y="543"/>
                  </a:cubicBezTo>
                  <a:cubicBezTo>
                    <a:pt x="461" y="538"/>
                    <a:pt x="462" y="532"/>
                    <a:pt x="463" y="527"/>
                  </a:cubicBezTo>
                  <a:cubicBezTo>
                    <a:pt x="464" y="527"/>
                    <a:pt x="464" y="526"/>
                    <a:pt x="463" y="526"/>
                  </a:cubicBezTo>
                  <a:cubicBezTo>
                    <a:pt x="463" y="525"/>
                    <a:pt x="463" y="524"/>
                    <a:pt x="463" y="524"/>
                  </a:cubicBezTo>
                  <a:cubicBezTo>
                    <a:pt x="495" y="516"/>
                    <a:pt x="526" y="503"/>
                    <a:pt x="557" y="492"/>
                  </a:cubicBezTo>
                  <a:cubicBezTo>
                    <a:pt x="589" y="481"/>
                    <a:pt x="620" y="470"/>
                    <a:pt x="652" y="459"/>
                  </a:cubicBezTo>
                  <a:cubicBezTo>
                    <a:pt x="652" y="459"/>
                    <a:pt x="652" y="459"/>
                    <a:pt x="652" y="459"/>
                  </a:cubicBezTo>
                  <a:cubicBezTo>
                    <a:pt x="619" y="470"/>
                    <a:pt x="587" y="481"/>
                    <a:pt x="554" y="492"/>
                  </a:cubicBezTo>
                  <a:cubicBezTo>
                    <a:pt x="524" y="502"/>
                    <a:pt x="493" y="510"/>
                    <a:pt x="464" y="522"/>
                  </a:cubicBezTo>
                  <a:cubicBezTo>
                    <a:pt x="465" y="515"/>
                    <a:pt x="467" y="508"/>
                    <a:pt x="469" y="501"/>
                  </a:cubicBezTo>
                  <a:cubicBezTo>
                    <a:pt x="470" y="499"/>
                    <a:pt x="467" y="498"/>
                    <a:pt x="466" y="500"/>
                  </a:cubicBezTo>
                  <a:cubicBezTo>
                    <a:pt x="463" y="508"/>
                    <a:pt x="460" y="516"/>
                    <a:pt x="458" y="524"/>
                  </a:cubicBezTo>
                  <a:cubicBezTo>
                    <a:pt x="362" y="505"/>
                    <a:pt x="267" y="484"/>
                    <a:pt x="171" y="463"/>
                  </a:cubicBezTo>
                  <a:cubicBezTo>
                    <a:pt x="171" y="463"/>
                    <a:pt x="170" y="464"/>
                    <a:pt x="171" y="464"/>
                  </a:cubicBezTo>
                  <a:cubicBezTo>
                    <a:pt x="265" y="490"/>
                    <a:pt x="362" y="511"/>
                    <a:pt x="457" y="526"/>
                  </a:cubicBezTo>
                  <a:cubicBezTo>
                    <a:pt x="456" y="532"/>
                    <a:pt x="455" y="539"/>
                    <a:pt x="454" y="545"/>
                  </a:cubicBezTo>
                  <a:cubicBezTo>
                    <a:pt x="453" y="545"/>
                    <a:pt x="453" y="545"/>
                    <a:pt x="453" y="545"/>
                  </a:cubicBezTo>
                  <a:cubicBezTo>
                    <a:pt x="453" y="545"/>
                    <a:pt x="453" y="546"/>
                    <a:pt x="453" y="546"/>
                  </a:cubicBezTo>
                  <a:cubicBezTo>
                    <a:pt x="453" y="546"/>
                    <a:pt x="453" y="546"/>
                    <a:pt x="453" y="546"/>
                  </a:cubicBezTo>
                  <a:cubicBezTo>
                    <a:pt x="397" y="526"/>
                    <a:pt x="338" y="514"/>
                    <a:pt x="280" y="501"/>
                  </a:cubicBezTo>
                  <a:cubicBezTo>
                    <a:pt x="218" y="487"/>
                    <a:pt x="156" y="470"/>
                    <a:pt x="95" y="455"/>
                  </a:cubicBezTo>
                  <a:cubicBezTo>
                    <a:pt x="94" y="455"/>
                    <a:pt x="93" y="456"/>
                    <a:pt x="94" y="457"/>
                  </a:cubicBezTo>
                  <a:cubicBezTo>
                    <a:pt x="155" y="475"/>
                    <a:pt x="217" y="489"/>
                    <a:pt x="279" y="504"/>
                  </a:cubicBezTo>
                  <a:cubicBezTo>
                    <a:pt x="337" y="518"/>
                    <a:pt x="396" y="529"/>
                    <a:pt x="453" y="549"/>
                  </a:cubicBezTo>
                  <a:cubicBezTo>
                    <a:pt x="452" y="552"/>
                    <a:pt x="452" y="556"/>
                    <a:pt x="451" y="559"/>
                  </a:cubicBezTo>
                  <a:cubicBezTo>
                    <a:pt x="389" y="543"/>
                    <a:pt x="327" y="529"/>
                    <a:pt x="264" y="514"/>
                  </a:cubicBezTo>
                  <a:cubicBezTo>
                    <a:pt x="200" y="498"/>
                    <a:pt x="137" y="479"/>
                    <a:pt x="73" y="461"/>
                  </a:cubicBezTo>
                  <a:cubicBezTo>
                    <a:pt x="72" y="461"/>
                    <a:pt x="72" y="462"/>
                    <a:pt x="72" y="463"/>
                  </a:cubicBezTo>
                  <a:cubicBezTo>
                    <a:pt x="135" y="484"/>
                    <a:pt x="199" y="501"/>
                    <a:pt x="264" y="516"/>
                  </a:cubicBezTo>
                  <a:cubicBezTo>
                    <a:pt x="326" y="532"/>
                    <a:pt x="388" y="547"/>
                    <a:pt x="451" y="561"/>
                  </a:cubicBezTo>
                  <a:cubicBezTo>
                    <a:pt x="450" y="567"/>
                    <a:pt x="450" y="572"/>
                    <a:pt x="449" y="577"/>
                  </a:cubicBezTo>
                  <a:cubicBezTo>
                    <a:pt x="379" y="556"/>
                    <a:pt x="308" y="537"/>
                    <a:pt x="237" y="520"/>
                  </a:cubicBezTo>
                  <a:cubicBezTo>
                    <a:pt x="201" y="512"/>
                    <a:pt x="165" y="506"/>
                    <a:pt x="130" y="496"/>
                  </a:cubicBezTo>
                  <a:cubicBezTo>
                    <a:pt x="94" y="487"/>
                    <a:pt x="60" y="473"/>
                    <a:pt x="26" y="460"/>
                  </a:cubicBezTo>
                  <a:cubicBezTo>
                    <a:pt x="24" y="459"/>
                    <a:pt x="23" y="461"/>
                    <a:pt x="25" y="462"/>
                  </a:cubicBezTo>
                  <a:cubicBezTo>
                    <a:pt x="92" y="491"/>
                    <a:pt x="161" y="507"/>
                    <a:pt x="233" y="523"/>
                  </a:cubicBezTo>
                  <a:cubicBezTo>
                    <a:pt x="305" y="539"/>
                    <a:pt x="378" y="558"/>
                    <a:pt x="449" y="580"/>
                  </a:cubicBezTo>
                  <a:cubicBezTo>
                    <a:pt x="449" y="584"/>
                    <a:pt x="449" y="589"/>
                    <a:pt x="448" y="593"/>
                  </a:cubicBezTo>
                  <a:cubicBezTo>
                    <a:pt x="384" y="570"/>
                    <a:pt x="317" y="555"/>
                    <a:pt x="250" y="540"/>
                  </a:cubicBezTo>
                  <a:cubicBezTo>
                    <a:pt x="182" y="524"/>
                    <a:pt x="114" y="507"/>
                    <a:pt x="47" y="487"/>
                  </a:cubicBezTo>
                  <a:cubicBezTo>
                    <a:pt x="46" y="487"/>
                    <a:pt x="46" y="488"/>
                    <a:pt x="47" y="488"/>
                  </a:cubicBezTo>
                  <a:cubicBezTo>
                    <a:pt x="112" y="512"/>
                    <a:pt x="181" y="527"/>
                    <a:pt x="249" y="543"/>
                  </a:cubicBezTo>
                  <a:cubicBezTo>
                    <a:pt x="316" y="558"/>
                    <a:pt x="383" y="575"/>
                    <a:pt x="448" y="596"/>
                  </a:cubicBezTo>
                  <a:cubicBezTo>
                    <a:pt x="448" y="600"/>
                    <a:pt x="448" y="603"/>
                    <a:pt x="448" y="607"/>
                  </a:cubicBezTo>
                  <a:cubicBezTo>
                    <a:pt x="377" y="585"/>
                    <a:pt x="306" y="565"/>
                    <a:pt x="234" y="546"/>
                  </a:cubicBezTo>
                  <a:cubicBezTo>
                    <a:pt x="165" y="529"/>
                    <a:pt x="92" y="517"/>
                    <a:pt x="26" y="490"/>
                  </a:cubicBezTo>
                  <a:cubicBezTo>
                    <a:pt x="25" y="490"/>
                    <a:pt x="25" y="490"/>
                    <a:pt x="25" y="491"/>
                  </a:cubicBezTo>
                  <a:cubicBezTo>
                    <a:pt x="55" y="506"/>
                    <a:pt x="87" y="513"/>
                    <a:pt x="119" y="521"/>
                  </a:cubicBezTo>
                  <a:cubicBezTo>
                    <a:pt x="157" y="529"/>
                    <a:pt x="194" y="538"/>
                    <a:pt x="231" y="548"/>
                  </a:cubicBezTo>
                  <a:cubicBezTo>
                    <a:pt x="304" y="566"/>
                    <a:pt x="376" y="587"/>
                    <a:pt x="448" y="609"/>
                  </a:cubicBezTo>
                  <a:cubicBezTo>
                    <a:pt x="448" y="611"/>
                    <a:pt x="448" y="613"/>
                    <a:pt x="448" y="615"/>
                  </a:cubicBezTo>
                  <a:cubicBezTo>
                    <a:pt x="376" y="602"/>
                    <a:pt x="308" y="577"/>
                    <a:pt x="237" y="557"/>
                  </a:cubicBezTo>
                  <a:cubicBezTo>
                    <a:pt x="203" y="548"/>
                    <a:pt x="168" y="540"/>
                    <a:pt x="133" y="532"/>
                  </a:cubicBezTo>
                  <a:cubicBezTo>
                    <a:pt x="97" y="524"/>
                    <a:pt x="62" y="514"/>
                    <a:pt x="27" y="504"/>
                  </a:cubicBezTo>
                  <a:cubicBezTo>
                    <a:pt x="26" y="504"/>
                    <a:pt x="26" y="504"/>
                    <a:pt x="26" y="504"/>
                  </a:cubicBezTo>
                  <a:cubicBezTo>
                    <a:pt x="21" y="487"/>
                    <a:pt x="23" y="470"/>
                    <a:pt x="25" y="453"/>
                  </a:cubicBezTo>
                  <a:cubicBezTo>
                    <a:pt x="26" y="436"/>
                    <a:pt x="26" y="418"/>
                    <a:pt x="30" y="401"/>
                  </a:cubicBezTo>
                  <a:cubicBezTo>
                    <a:pt x="31" y="427"/>
                    <a:pt x="38" y="452"/>
                    <a:pt x="58" y="444"/>
                  </a:cubicBezTo>
                  <a:cubicBezTo>
                    <a:pt x="58" y="444"/>
                    <a:pt x="58" y="445"/>
                    <a:pt x="58" y="445"/>
                  </a:cubicBezTo>
                  <a:cubicBezTo>
                    <a:pt x="68" y="453"/>
                    <a:pt x="79" y="455"/>
                    <a:pt x="91" y="455"/>
                  </a:cubicBezTo>
                  <a:cubicBezTo>
                    <a:pt x="110" y="455"/>
                    <a:pt x="128" y="455"/>
                    <a:pt x="146" y="456"/>
                  </a:cubicBezTo>
                  <a:cubicBezTo>
                    <a:pt x="181" y="459"/>
                    <a:pt x="216" y="463"/>
                    <a:pt x="251" y="467"/>
                  </a:cubicBezTo>
                  <a:cubicBezTo>
                    <a:pt x="285" y="478"/>
                    <a:pt x="323" y="483"/>
                    <a:pt x="358" y="490"/>
                  </a:cubicBezTo>
                  <a:cubicBezTo>
                    <a:pt x="393" y="496"/>
                    <a:pt x="428" y="502"/>
                    <a:pt x="463" y="506"/>
                  </a:cubicBezTo>
                  <a:cubicBezTo>
                    <a:pt x="464" y="506"/>
                    <a:pt x="464" y="504"/>
                    <a:pt x="463" y="504"/>
                  </a:cubicBezTo>
                  <a:cubicBezTo>
                    <a:pt x="426" y="498"/>
                    <a:pt x="389" y="493"/>
                    <a:pt x="353" y="486"/>
                  </a:cubicBezTo>
                  <a:cubicBezTo>
                    <a:pt x="327" y="481"/>
                    <a:pt x="301" y="474"/>
                    <a:pt x="275" y="469"/>
                  </a:cubicBezTo>
                  <a:cubicBezTo>
                    <a:pt x="275" y="469"/>
                    <a:pt x="275" y="469"/>
                    <a:pt x="275" y="469"/>
                  </a:cubicBezTo>
                  <a:cubicBezTo>
                    <a:pt x="318" y="475"/>
                    <a:pt x="362" y="481"/>
                    <a:pt x="405" y="487"/>
                  </a:cubicBezTo>
                  <a:cubicBezTo>
                    <a:pt x="426" y="491"/>
                    <a:pt x="447" y="494"/>
                    <a:pt x="467" y="498"/>
                  </a:cubicBezTo>
                  <a:cubicBezTo>
                    <a:pt x="473" y="499"/>
                    <a:pt x="479" y="500"/>
                    <a:pt x="485" y="501"/>
                  </a:cubicBezTo>
                  <a:cubicBezTo>
                    <a:pt x="481" y="502"/>
                    <a:pt x="477" y="503"/>
                    <a:pt x="473" y="503"/>
                  </a:cubicBezTo>
                  <a:cubicBezTo>
                    <a:pt x="471" y="504"/>
                    <a:pt x="467" y="504"/>
                    <a:pt x="468" y="508"/>
                  </a:cubicBezTo>
                  <a:cubicBezTo>
                    <a:pt x="468" y="508"/>
                    <a:pt x="469" y="508"/>
                    <a:pt x="469" y="507"/>
                  </a:cubicBezTo>
                  <a:cubicBezTo>
                    <a:pt x="469" y="505"/>
                    <a:pt x="483" y="503"/>
                    <a:pt x="489" y="502"/>
                  </a:cubicBezTo>
                  <a:cubicBezTo>
                    <a:pt x="499" y="504"/>
                    <a:pt x="509" y="504"/>
                    <a:pt x="518" y="501"/>
                  </a:cubicBezTo>
                  <a:cubicBezTo>
                    <a:pt x="519" y="500"/>
                    <a:pt x="519" y="500"/>
                    <a:pt x="519" y="499"/>
                  </a:cubicBezTo>
                  <a:cubicBezTo>
                    <a:pt x="523" y="496"/>
                    <a:pt x="527" y="493"/>
                    <a:pt x="531" y="490"/>
                  </a:cubicBezTo>
                  <a:cubicBezTo>
                    <a:pt x="582" y="473"/>
                    <a:pt x="631" y="454"/>
                    <a:pt x="681" y="437"/>
                  </a:cubicBezTo>
                  <a:cubicBezTo>
                    <a:pt x="731" y="419"/>
                    <a:pt x="782" y="402"/>
                    <a:pt x="831" y="383"/>
                  </a:cubicBezTo>
                  <a:cubicBezTo>
                    <a:pt x="832" y="382"/>
                    <a:pt x="832" y="381"/>
                    <a:pt x="831" y="382"/>
                  </a:cubicBezTo>
                  <a:cubicBezTo>
                    <a:pt x="780" y="397"/>
                    <a:pt x="731" y="417"/>
                    <a:pt x="680" y="435"/>
                  </a:cubicBezTo>
                  <a:cubicBezTo>
                    <a:pt x="632" y="452"/>
                    <a:pt x="583" y="469"/>
                    <a:pt x="535" y="487"/>
                  </a:cubicBezTo>
                  <a:cubicBezTo>
                    <a:pt x="543" y="480"/>
                    <a:pt x="551" y="474"/>
                    <a:pt x="559" y="467"/>
                  </a:cubicBezTo>
                  <a:cubicBezTo>
                    <a:pt x="611" y="452"/>
                    <a:pt x="661" y="431"/>
                    <a:pt x="712" y="413"/>
                  </a:cubicBezTo>
                  <a:cubicBezTo>
                    <a:pt x="761" y="395"/>
                    <a:pt x="810" y="378"/>
                    <a:pt x="859" y="359"/>
                  </a:cubicBezTo>
                  <a:cubicBezTo>
                    <a:pt x="855" y="369"/>
                    <a:pt x="853" y="380"/>
                    <a:pt x="851" y="390"/>
                  </a:cubicBezTo>
                  <a:close/>
                  <a:moveTo>
                    <a:pt x="708" y="410"/>
                  </a:moveTo>
                  <a:cubicBezTo>
                    <a:pt x="660" y="427"/>
                    <a:pt x="610" y="443"/>
                    <a:pt x="563" y="464"/>
                  </a:cubicBezTo>
                  <a:cubicBezTo>
                    <a:pt x="582" y="448"/>
                    <a:pt x="601" y="432"/>
                    <a:pt x="620" y="417"/>
                  </a:cubicBezTo>
                  <a:cubicBezTo>
                    <a:pt x="656" y="388"/>
                    <a:pt x="692" y="361"/>
                    <a:pt x="728" y="333"/>
                  </a:cubicBezTo>
                  <a:cubicBezTo>
                    <a:pt x="729" y="332"/>
                    <a:pt x="729" y="332"/>
                    <a:pt x="729" y="331"/>
                  </a:cubicBezTo>
                  <a:cubicBezTo>
                    <a:pt x="732" y="330"/>
                    <a:pt x="736" y="328"/>
                    <a:pt x="738" y="326"/>
                  </a:cubicBezTo>
                  <a:cubicBezTo>
                    <a:pt x="738" y="325"/>
                    <a:pt x="739" y="325"/>
                    <a:pt x="739" y="325"/>
                  </a:cubicBezTo>
                  <a:cubicBezTo>
                    <a:pt x="760" y="331"/>
                    <a:pt x="784" y="332"/>
                    <a:pt x="805" y="336"/>
                  </a:cubicBezTo>
                  <a:cubicBezTo>
                    <a:pt x="826" y="339"/>
                    <a:pt x="849" y="341"/>
                    <a:pt x="868" y="351"/>
                  </a:cubicBezTo>
                  <a:cubicBezTo>
                    <a:pt x="814" y="369"/>
                    <a:pt x="761" y="390"/>
                    <a:pt x="708" y="4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84" name="Freeform 6">
              <a:extLst>
                <a:ext uri="{FF2B5EF4-FFF2-40B4-BE49-F238E27FC236}">
                  <a16:creationId xmlns:a16="http://schemas.microsoft.com/office/drawing/2014/main" xmlns="" id="{AD726158-E9FB-40F6-9CDE-7E50A0DE6B5B}"/>
                </a:ext>
              </a:extLst>
            </p:cNvPr>
            <p:cNvSpPr/>
            <p:nvPr/>
          </p:nvSpPr>
          <p:spPr bwMode="auto">
            <a:xfrm>
              <a:off x="5022" y="1201"/>
              <a:ext cx="303" cy="138"/>
            </a:xfrm>
            <a:custGeom>
              <a:avLst/>
              <a:gdLst>
                <a:gd name="T0" fmla="*/ 127 w 128"/>
                <a:gd name="T1" fmla="*/ 1 h 58"/>
                <a:gd name="T2" fmla="*/ 66 w 128"/>
                <a:gd name="T3" fmla="*/ 27 h 58"/>
                <a:gd name="T4" fmla="*/ 0 w 128"/>
                <a:gd name="T5" fmla="*/ 56 h 58"/>
                <a:gd name="T6" fmla="*/ 1 w 128"/>
                <a:gd name="T7" fmla="*/ 57 h 58"/>
                <a:gd name="T8" fmla="*/ 62 w 128"/>
                <a:gd name="T9" fmla="*/ 32 h 58"/>
                <a:gd name="T10" fmla="*/ 127 w 128"/>
                <a:gd name="T11" fmla="*/ 1 h 58"/>
                <a:gd name="T12" fmla="*/ 127 w 128"/>
                <a:gd name="T13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58">
                  <a:moveTo>
                    <a:pt x="127" y="1"/>
                  </a:moveTo>
                  <a:cubicBezTo>
                    <a:pt x="107" y="9"/>
                    <a:pt x="86" y="18"/>
                    <a:pt x="66" y="27"/>
                  </a:cubicBezTo>
                  <a:cubicBezTo>
                    <a:pt x="44" y="37"/>
                    <a:pt x="21" y="45"/>
                    <a:pt x="0" y="56"/>
                  </a:cubicBezTo>
                  <a:cubicBezTo>
                    <a:pt x="0" y="57"/>
                    <a:pt x="0" y="58"/>
                    <a:pt x="1" y="57"/>
                  </a:cubicBezTo>
                  <a:cubicBezTo>
                    <a:pt x="22" y="51"/>
                    <a:pt x="42" y="41"/>
                    <a:pt x="62" y="32"/>
                  </a:cubicBezTo>
                  <a:cubicBezTo>
                    <a:pt x="84" y="22"/>
                    <a:pt x="106" y="12"/>
                    <a:pt x="127" y="1"/>
                  </a:cubicBezTo>
                  <a:cubicBezTo>
                    <a:pt x="128" y="1"/>
                    <a:pt x="127" y="0"/>
                    <a:pt x="12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85" name="Freeform 7">
              <a:extLst>
                <a:ext uri="{FF2B5EF4-FFF2-40B4-BE49-F238E27FC236}">
                  <a16:creationId xmlns:a16="http://schemas.microsoft.com/office/drawing/2014/main" xmlns="" id="{A3C27C30-D4AC-492E-9178-CBC7055851EC}"/>
                </a:ext>
              </a:extLst>
            </p:cNvPr>
            <p:cNvSpPr/>
            <p:nvPr/>
          </p:nvSpPr>
          <p:spPr bwMode="auto">
            <a:xfrm>
              <a:off x="5188" y="1192"/>
              <a:ext cx="140" cy="49"/>
            </a:xfrm>
            <a:custGeom>
              <a:avLst/>
              <a:gdLst>
                <a:gd name="T0" fmla="*/ 58 w 59"/>
                <a:gd name="T1" fmla="*/ 0 h 21"/>
                <a:gd name="T2" fmla="*/ 1 w 59"/>
                <a:gd name="T3" fmla="*/ 20 h 21"/>
                <a:gd name="T4" fmla="*/ 1 w 59"/>
                <a:gd name="T5" fmla="*/ 21 h 21"/>
                <a:gd name="T6" fmla="*/ 58 w 59"/>
                <a:gd name="T7" fmla="*/ 1 h 21"/>
                <a:gd name="T8" fmla="*/ 58 w 59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1">
                  <a:moveTo>
                    <a:pt x="58" y="0"/>
                  </a:moveTo>
                  <a:cubicBezTo>
                    <a:pt x="40" y="5"/>
                    <a:pt x="17" y="9"/>
                    <a:pt x="1" y="20"/>
                  </a:cubicBezTo>
                  <a:cubicBezTo>
                    <a:pt x="0" y="20"/>
                    <a:pt x="0" y="21"/>
                    <a:pt x="1" y="21"/>
                  </a:cubicBezTo>
                  <a:cubicBezTo>
                    <a:pt x="20" y="13"/>
                    <a:pt x="40" y="8"/>
                    <a:pt x="58" y="1"/>
                  </a:cubicBezTo>
                  <a:cubicBezTo>
                    <a:pt x="59" y="1"/>
                    <a:pt x="59" y="0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86" name="Freeform 8">
              <a:extLst>
                <a:ext uri="{FF2B5EF4-FFF2-40B4-BE49-F238E27FC236}">
                  <a16:creationId xmlns:a16="http://schemas.microsoft.com/office/drawing/2014/main" xmlns="" id="{2D67FE1F-20C2-4402-8E6E-5A2445DF827C}"/>
                </a:ext>
              </a:extLst>
            </p:cNvPr>
            <p:cNvSpPr/>
            <p:nvPr/>
          </p:nvSpPr>
          <p:spPr bwMode="auto">
            <a:xfrm>
              <a:off x="4522" y="1154"/>
              <a:ext cx="796" cy="275"/>
            </a:xfrm>
            <a:custGeom>
              <a:avLst/>
              <a:gdLst>
                <a:gd name="T0" fmla="*/ 334 w 336"/>
                <a:gd name="T1" fmla="*/ 1 h 116"/>
                <a:gd name="T2" fmla="*/ 164 w 336"/>
                <a:gd name="T3" fmla="*/ 59 h 116"/>
                <a:gd name="T4" fmla="*/ 81 w 336"/>
                <a:gd name="T5" fmla="*/ 87 h 116"/>
                <a:gd name="T6" fmla="*/ 0 w 336"/>
                <a:gd name="T7" fmla="*/ 115 h 116"/>
                <a:gd name="T8" fmla="*/ 0 w 336"/>
                <a:gd name="T9" fmla="*/ 116 h 116"/>
                <a:gd name="T10" fmla="*/ 87 w 336"/>
                <a:gd name="T11" fmla="*/ 87 h 116"/>
                <a:gd name="T12" fmla="*/ 168 w 336"/>
                <a:gd name="T13" fmla="*/ 59 h 116"/>
                <a:gd name="T14" fmla="*/ 335 w 336"/>
                <a:gd name="T15" fmla="*/ 3 h 116"/>
                <a:gd name="T16" fmla="*/ 334 w 336"/>
                <a:gd name="T17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116">
                  <a:moveTo>
                    <a:pt x="334" y="1"/>
                  </a:moveTo>
                  <a:cubicBezTo>
                    <a:pt x="277" y="20"/>
                    <a:pt x="221" y="39"/>
                    <a:pt x="164" y="59"/>
                  </a:cubicBezTo>
                  <a:cubicBezTo>
                    <a:pt x="136" y="68"/>
                    <a:pt x="109" y="78"/>
                    <a:pt x="81" y="87"/>
                  </a:cubicBezTo>
                  <a:cubicBezTo>
                    <a:pt x="54" y="96"/>
                    <a:pt x="26" y="104"/>
                    <a:pt x="0" y="115"/>
                  </a:cubicBezTo>
                  <a:cubicBezTo>
                    <a:pt x="0" y="115"/>
                    <a:pt x="0" y="116"/>
                    <a:pt x="0" y="116"/>
                  </a:cubicBezTo>
                  <a:cubicBezTo>
                    <a:pt x="30" y="109"/>
                    <a:pt x="59" y="97"/>
                    <a:pt x="87" y="87"/>
                  </a:cubicBezTo>
                  <a:cubicBezTo>
                    <a:pt x="114" y="77"/>
                    <a:pt x="141" y="68"/>
                    <a:pt x="168" y="59"/>
                  </a:cubicBezTo>
                  <a:cubicBezTo>
                    <a:pt x="223" y="41"/>
                    <a:pt x="279" y="22"/>
                    <a:pt x="335" y="3"/>
                  </a:cubicBezTo>
                  <a:cubicBezTo>
                    <a:pt x="336" y="2"/>
                    <a:pt x="335" y="0"/>
                    <a:pt x="33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87" name="Freeform 9">
              <a:extLst>
                <a:ext uri="{FF2B5EF4-FFF2-40B4-BE49-F238E27FC236}">
                  <a16:creationId xmlns:a16="http://schemas.microsoft.com/office/drawing/2014/main" xmlns="" id="{98E2AEC0-7387-4A2F-8278-EC32C9DC261B}"/>
                </a:ext>
              </a:extLst>
            </p:cNvPr>
            <p:cNvSpPr/>
            <p:nvPr/>
          </p:nvSpPr>
          <p:spPr bwMode="auto">
            <a:xfrm>
              <a:off x="4830" y="992"/>
              <a:ext cx="78" cy="62"/>
            </a:xfrm>
            <a:custGeom>
              <a:avLst/>
              <a:gdLst>
                <a:gd name="T0" fmla="*/ 32 w 33"/>
                <a:gd name="T1" fmla="*/ 1 h 26"/>
                <a:gd name="T2" fmla="*/ 0 w 33"/>
                <a:gd name="T3" fmla="*/ 24 h 26"/>
                <a:gd name="T4" fmla="*/ 1 w 33"/>
                <a:gd name="T5" fmla="*/ 25 h 26"/>
                <a:gd name="T6" fmla="*/ 32 w 33"/>
                <a:gd name="T7" fmla="*/ 2 h 26"/>
                <a:gd name="T8" fmla="*/ 32 w 33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6">
                  <a:moveTo>
                    <a:pt x="32" y="1"/>
                  </a:moveTo>
                  <a:cubicBezTo>
                    <a:pt x="20" y="8"/>
                    <a:pt x="10" y="17"/>
                    <a:pt x="0" y="24"/>
                  </a:cubicBezTo>
                  <a:cubicBezTo>
                    <a:pt x="0" y="25"/>
                    <a:pt x="0" y="26"/>
                    <a:pt x="1" y="25"/>
                  </a:cubicBezTo>
                  <a:cubicBezTo>
                    <a:pt x="11" y="18"/>
                    <a:pt x="23" y="10"/>
                    <a:pt x="32" y="2"/>
                  </a:cubicBezTo>
                  <a:cubicBezTo>
                    <a:pt x="33" y="1"/>
                    <a:pt x="32" y="0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88" name="Freeform 10">
              <a:extLst>
                <a:ext uri="{FF2B5EF4-FFF2-40B4-BE49-F238E27FC236}">
                  <a16:creationId xmlns:a16="http://schemas.microsoft.com/office/drawing/2014/main" xmlns="" id="{EB133A1D-FCF0-443C-8859-83051BF4272A}"/>
                </a:ext>
              </a:extLst>
            </p:cNvPr>
            <p:cNvSpPr/>
            <p:nvPr/>
          </p:nvSpPr>
          <p:spPr bwMode="auto">
            <a:xfrm>
              <a:off x="3486" y="1196"/>
              <a:ext cx="341" cy="29"/>
            </a:xfrm>
            <a:custGeom>
              <a:avLst/>
              <a:gdLst>
                <a:gd name="T0" fmla="*/ 144 w 144"/>
                <a:gd name="T1" fmla="*/ 11 h 12"/>
                <a:gd name="T2" fmla="*/ 0 w 144"/>
                <a:gd name="T3" fmla="*/ 0 h 12"/>
                <a:gd name="T4" fmla="*/ 0 w 144"/>
                <a:gd name="T5" fmla="*/ 1 h 12"/>
                <a:gd name="T6" fmla="*/ 144 w 144"/>
                <a:gd name="T7" fmla="*/ 12 h 12"/>
                <a:gd name="T8" fmla="*/ 144 w 144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2">
                  <a:moveTo>
                    <a:pt x="144" y="11"/>
                  </a:moveTo>
                  <a:cubicBezTo>
                    <a:pt x="96" y="6"/>
                    <a:pt x="48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48" y="7"/>
                    <a:pt x="96" y="9"/>
                    <a:pt x="144" y="12"/>
                  </a:cubicBezTo>
                  <a:cubicBezTo>
                    <a:pt x="144" y="12"/>
                    <a:pt x="144" y="11"/>
                    <a:pt x="14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89" name="Freeform 11">
              <a:extLst>
                <a:ext uri="{FF2B5EF4-FFF2-40B4-BE49-F238E27FC236}">
                  <a16:creationId xmlns:a16="http://schemas.microsoft.com/office/drawing/2014/main" xmlns="" id="{5A7E0755-5F87-4741-B771-ABBCF88ED9D7}"/>
                </a:ext>
              </a:extLst>
            </p:cNvPr>
            <p:cNvSpPr/>
            <p:nvPr/>
          </p:nvSpPr>
          <p:spPr bwMode="auto">
            <a:xfrm>
              <a:off x="3858" y="1220"/>
              <a:ext cx="647" cy="69"/>
            </a:xfrm>
            <a:custGeom>
              <a:avLst/>
              <a:gdLst>
                <a:gd name="T0" fmla="*/ 272 w 273"/>
                <a:gd name="T1" fmla="*/ 28 h 29"/>
                <a:gd name="T2" fmla="*/ 0 w 273"/>
                <a:gd name="T3" fmla="*/ 0 h 29"/>
                <a:gd name="T4" fmla="*/ 0 w 273"/>
                <a:gd name="T5" fmla="*/ 0 h 29"/>
                <a:gd name="T6" fmla="*/ 272 w 273"/>
                <a:gd name="T7" fmla="*/ 29 h 29"/>
                <a:gd name="T8" fmla="*/ 272 w 273"/>
                <a:gd name="T9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3" h="29">
                  <a:moveTo>
                    <a:pt x="272" y="28"/>
                  </a:moveTo>
                  <a:cubicBezTo>
                    <a:pt x="181" y="18"/>
                    <a:pt x="90" y="1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0" y="11"/>
                    <a:pt x="181" y="22"/>
                    <a:pt x="272" y="29"/>
                  </a:cubicBezTo>
                  <a:cubicBezTo>
                    <a:pt x="273" y="29"/>
                    <a:pt x="273" y="28"/>
                    <a:pt x="27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0" name="Freeform 12">
              <a:extLst>
                <a:ext uri="{FF2B5EF4-FFF2-40B4-BE49-F238E27FC236}">
                  <a16:creationId xmlns:a16="http://schemas.microsoft.com/office/drawing/2014/main" xmlns="" id="{DA37F585-8917-4647-B564-B310BB4F80CA}"/>
                </a:ext>
              </a:extLst>
            </p:cNvPr>
            <p:cNvSpPr/>
            <p:nvPr/>
          </p:nvSpPr>
          <p:spPr bwMode="auto">
            <a:xfrm>
              <a:off x="3624" y="1175"/>
              <a:ext cx="860" cy="88"/>
            </a:xfrm>
            <a:custGeom>
              <a:avLst/>
              <a:gdLst>
                <a:gd name="T0" fmla="*/ 363 w 363"/>
                <a:gd name="T1" fmla="*/ 37 h 37"/>
                <a:gd name="T2" fmla="*/ 0 w 363"/>
                <a:gd name="T3" fmla="*/ 0 h 37"/>
                <a:gd name="T4" fmla="*/ 0 w 363"/>
                <a:gd name="T5" fmla="*/ 1 h 37"/>
                <a:gd name="T6" fmla="*/ 363 w 363"/>
                <a:gd name="T7" fmla="*/ 37 h 37"/>
                <a:gd name="T8" fmla="*/ 363 w 363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37">
                  <a:moveTo>
                    <a:pt x="363" y="37"/>
                  </a:moveTo>
                  <a:cubicBezTo>
                    <a:pt x="243" y="18"/>
                    <a:pt x="121" y="7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22" y="10"/>
                    <a:pt x="242" y="23"/>
                    <a:pt x="363" y="37"/>
                  </a:cubicBezTo>
                  <a:cubicBezTo>
                    <a:pt x="363" y="37"/>
                    <a:pt x="363" y="37"/>
                    <a:pt x="36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1" name="Freeform 13">
              <a:extLst>
                <a:ext uri="{FF2B5EF4-FFF2-40B4-BE49-F238E27FC236}">
                  <a16:creationId xmlns:a16="http://schemas.microsoft.com/office/drawing/2014/main" xmlns="" id="{606EDDEE-2F0C-42DA-9488-8E56CA7D91AF}"/>
                </a:ext>
              </a:extLst>
            </p:cNvPr>
            <p:cNvSpPr/>
            <p:nvPr/>
          </p:nvSpPr>
          <p:spPr bwMode="auto">
            <a:xfrm>
              <a:off x="3951" y="1123"/>
              <a:ext cx="573" cy="69"/>
            </a:xfrm>
            <a:custGeom>
              <a:avLst/>
              <a:gdLst>
                <a:gd name="T0" fmla="*/ 241 w 242"/>
                <a:gd name="T1" fmla="*/ 28 h 29"/>
                <a:gd name="T2" fmla="*/ 124 w 242"/>
                <a:gd name="T3" fmla="*/ 15 h 29"/>
                <a:gd name="T4" fmla="*/ 0 w 242"/>
                <a:gd name="T5" fmla="*/ 0 h 29"/>
                <a:gd name="T6" fmla="*/ 0 w 242"/>
                <a:gd name="T7" fmla="*/ 1 h 29"/>
                <a:gd name="T8" fmla="*/ 118 w 242"/>
                <a:gd name="T9" fmla="*/ 17 h 29"/>
                <a:gd name="T10" fmla="*/ 241 w 242"/>
                <a:gd name="T11" fmla="*/ 29 h 29"/>
                <a:gd name="T12" fmla="*/ 241 w 242"/>
                <a:gd name="T13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9">
                  <a:moveTo>
                    <a:pt x="241" y="28"/>
                  </a:moveTo>
                  <a:cubicBezTo>
                    <a:pt x="202" y="23"/>
                    <a:pt x="163" y="20"/>
                    <a:pt x="124" y="15"/>
                  </a:cubicBezTo>
                  <a:cubicBezTo>
                    <a:pt x="83" y="10"/>
                    <a:pt x="41" y="2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38" y="10"/>
                    <a:pt x="79" y="12"/>
                    <a:pt x="118" y="17"/>
                  </a:cubicBezTo>
                  <a:cubicBezTo>
                    <a:pt x="158" y="21"/>
                    <a:pt x="200" y="27"/>
                    <a:pt x="241" y="29"/>
                  </a:cubicBezTo>
                  <a:cubicBezTo>
                    <a:pt x="241" y="29"/>
                    <a:pt x="242" y="28"/>
                    <a:pt x="24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2" name="Freeform 14">
              <a:extLst>
                <a:ext uri="{FF2B5EF4-FFF2-40B4-BE49-F238E27FC236}">
                  <a16:creationId xmlns:a16="http://schemas.microsoft.com/office/drawing/2014/main" xmlns="" id="{7F1DED84-24EB-415A-9A11-2DBECA43A779}"/>
                </a:ext>
              </a:extLst>
            </p:cNvPr>
            <p:cNvSpPr/>
            <p:nvPr/>
          </p:nvSpPr>
          <p:spPr bwMode="auto">
            <a:xfrm>
              <a:off x="3519" y="1047"/>
              <a:ext cx="465" cy="43"/>
            </a:xfrm>
            <a:custGeom>
              <a:avLst/>
              <a:gdLst>
                <a:gd name="T0" fmla="*/ 196 w 196"/>
                <a:gd name="T1" fmla="*/ 17 h 18"/>
                <a:gd name="T2" fmla="*/ 98 w 196"/>
                <a:gd name="T3" fmla="*/ 8 h 18"/>
                <a:gd name="T4" fmla="*/ 0 w 196"/>
                <a:gd name="T5" fmla="*/ 0 h 18"/>
                <a:gd name="T6" fmla="*/ 0 w 196"/>
                <a:gd name="T7" fmla="*/ 0 h 18"/>
                <a:gd name="T8" fmla="*/ 95 w 196"/>
                <a:gd name="T9" fmla="*/ 9 h 18"/>
                <a:gd name="T10" fmla="*/ 196 w 196"/>
                <a:gd name="T11" fmla="*/ 18 h 18"/>
                <a:gd name="T12" fmla="*/ 196 w 196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18">
                  <a:moveTo>
                    <a:pt x="196" y="17"/>
                  </a:moveTo>
                  <a:cubicBezTo>
                    <a:pt x="163" y="13"/>
                    <a:pt x="131" y="11"/>
                    <a:pt x="98" y="8"/>
                  </a:cubicBezTo>
                  <a:cubicBezTo>
                    <a:pt x="66" y="5"/>
                    <a:pt x="3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6"/>
                    <a:pt x="63" y="6"/>
                    <a:pt x="95" y="9"/>
                  </a:cubicBezTo>
                  <a:cubicBezTo>
                    <a:pt x="129" y="12"/>
                    <a:pt x="162" y="16"/>
                    <a:pt x="196" y="18"/>
                  </a:cubicBezTo>
                  <a:cubicBezTo>
                    <a:pt x="196" y="18"/>
                    <a:pt x="196" y="17"/>
                    <a:pt x="19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3" name="Freeform 15">
              <a:extLst>
                <a:ext uri="{FF2B5EF4-FFF2-40B4-BE49-F238E27FC236}">
                  <a16:creationId xmlns:a16="http://schemas.microsoft.com/office/drawing/2014/main" xmlns="" id="{5A366799-FBCB-4D48-8A06-D2670CF1144D}"/>
                </a:ext>
              </a:extLst>
            </p:cNvPr>
            <p:cNvSpPr/>
            <p:nvPr/>
          </p:nvSpPr>
          <p:spPr bwMode="auto">
            <a:xfrm>
              <a:off x="4012" y="1087"/>
              <a:ext cx="52" cy="10"/>
            </a:xfrm>
            <a:custGeom>
              <a:avLst/>
              <a:gdLst>
                <a:gd name="T0" fmla="*/ 21 w 22"/>
                <a:gd name="T1" fmla="*/ 2 h 4"/>
                <a:gd name="T2" fmla="*/ 1 w 22"/>
                <a:gd name="T3" fmla="*/ 0 h 4"/>
                <a:gd name="T4" fmla="*/ 1 w 22"/>
                <a:gd name="T5" fmla="*/ 0 h 4"/>
                <a:gd name="T6" fmla="*/ 21 w 22"/>
                <a:gd name="T7" fmla="*/ 3 h 4"/>
                <a:gd name="T8" fmla="*/ 21 w 2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">
                  <a:moveTo>
                    <a:pt x="21" y="2"/>
                  </a:moveTo>
                  <a:cubicBezTo>
                    <a:pt x="14" y="2"/>
                    <a:pt x="8" y="1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7" y="3"/>
                    <a:pt x="14" y="4"/>
                    <a:pt x="21" y="3"/>
                  </a:cubicBezTo>
                  <a:cubicBezTo>
                    <a:pt x="22" y="3"/>
                    <a:pt x="22" y="3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4" name="Freeform 16">
              <a:extLst>
                <a:ext uri="{FF2B5EF4-FFF2-40B4-BE49-F238E27FC236}">
                  <a16:creationId xmlns:a16="http://schemas.microsoft.com/office/drawing/2014/main" xmlns="" id="{DBCDCA05-EED6-4A11-A3E3-69C9D79F3F58}"/>
                </a:ext>
              </a:extLst>
            </p:cNvPr>
            <p:cNvSpPr/>
            <p:nvPr/>
          </p:nvSpPr>
          <p:spPr bwMode="auto">
            <a:xfrm>
              <a:off x="3467" y="978"/>
              <a:ext cx="1036" cy="145"/>
            </a:xfrm>
            <a:custGeom>
              <a:avLst/>
              <a:gdLst>
                <a:gd name="T0" fmla="*/ 436 w 437"/>
                <a:gd name="T1" fmla="*/ 59 h 61"/>
                <a:gd name="T2" fmla="*/ 216 w 437"/>
                <a:gd name="T3" fmla="*/ 31 h 61"/>
                <a:gd name="T4" fmla="*/ 1 w 437"/>
                <a:gd name="T5" fmla="*/ 0 h 61"/>
                <a:gd name="T6" fmla="*/ 1 w 437"/>
                <a:gd name="T7" fmla="*/ 2 h 61"/>
                <a:gd name="T8" fmla="*/ 215 w 437"/>
                <a:gd name="T9" fmla="*/ 33 h 61"/>
                <a:gd name="T10" fmla="*/ 436 w 437"/>
                <a:gd name="T11" fmla="*/ 60 h 61"/>
                <a:gd name="T12" fmla="*/ 436 w 437"/>
                <a:gd name="T13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7" h="61">
                  <a:moveTo>
                    <a:pt x="436" y="59"/>
                  </a:moveTo>
                  <a:cubicBezTo>
                    <a:pt x="363" y="49"/>
                    <a:pt x="289" y="41"/>
                    <a:pt x="216" y="31"/>
                  </a:cubicBezTo>
                  <a:cubicBezTo>
                    <a:pt x="144" y="21"/>
                    <a:pt x="73" y="1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ubicBezTo>
                    <a:pt x="72" y="14"/>
                    <a:pt x="144" y="23"/>
                    <a:pt x="215" y="33"/>
                  </a:cubicBezTo>
                  <a:cubicBezTo>
                    <a:pt x="289" y="43"/>
                    <a:pt x="362" y="53"/>
                    <a:pt x="436" y="60"/>
                  </a:cubicBezTo>
                  <a:cubicBezTo>
                    <a:pt x="437" y="61"/>
                    <a:pt x="437" y="59"/>
                    <a:pt x="436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5" name="Freeform 17">
              <a:extLst>
                <a:ext uri="{FF2B5EF4-FFF2-40B4-BE49-F238E27FC236}">
                  <a16:creationId xmlns:a16="http://schemas.microsoft.com/office/drawing/2014/main" xmlns="" id="{78BE74C7-1D95-4556-B2BB-3D4959B09A2D}"/>
                </a:ext>
              </a:extLst>
            </p:cNvPr>
            <p:cNvSpPr/>
            <p:nvPr/>
          </p:nvSpPr>
          <p:spPr bwMode="auto">
            <a:xfrm>
              <a:off x="4015" y="1018"/>
              <a:ext cx="467" cy="67"/>
            </a:xfrm>
            <a:custGeom>
              <a:avLst/>
              <a:gdLst>
                <a:gd name="T0" fmla="*/ 196 w 197"/>
                <a:gd name="T1" fmla="*/ 27 h 28"/>
                <a:gd name="T2" fmla="*/ 1 w 197"/>
                <a:gd name="T3" fmla="*/ 0 h 28"/>
                <a:gd name="T4" fmla="*/ 1 w 197"/>
                <a:gd name="T5" fmla="*/ 1 h 28"/>
                <a:gd name="T6" fmla="*/ 196 w 197"/>
                <a:gd name="T7" fmla="*/ 28 h 28"/>
                <a:gd name="T8" fmla="*/ 196 w 197"/>
                <a:gd name="T9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28">
                  <a:moveTo>
                    <a:pt x="196" y="27"/>
                  </a:moveTo>
                  <a:cubicBezTo>
                    <a:pt x="131" y="18"/>
                    <a:pt x="66" y="11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65" y="14"/>
                    <a:pt x="131" y="25"/>
                    <a:pt x="196" y="28"/>
                  </a:cubicBezTo>
                  <a:cubicBezTo>
                    <a:pt x="197" y="28"/>
                    <a:pt x="197" y="27"/>
                    <a:pt x="19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6" name="Freeform 18">
              <a:extLst>
                <a:ext uri="{FF2B5EF4-FFF2-40B4-BE49-F238E27FC236}">
                  <a16:creationId xmlns:a16="http://schemas.microsoft.com/office/drawing/2014/main" xmlns="" id="{B24CEB9C-28B8-4C7D-A0D6-14E518767F85}"/>
                </a:ext>
              </a:extLst>
            </p:cNvPr>
            <p:cNvSpPr/>
            <p:nvPr/>
          </p:nvSpPr>
          <p:spPr bwMode="auto">
            <a:xfrm>
              <a:off x="4197" y="895"/>
              <a:ext cx="171" cy="24"/>
            </a:xfrm>
            <a:custGeom>
              <a:avLst/>
              <a:gdLst>
                <a:gd name="T0" fmla="*/ 72 w 72"/>
                <a:gd name="T1" fmla="*/ 1 h 10"/>
                <a:gd name="T2" fmla="*/ 36 w 72"/>
                <a:gd name="T3" fmla="*/ 2 h 10"/>
                <a:gd name="T4" fmla="*/ 2 w 72"/>
                <a:gd name="T5" fmla="*/ 1 h 10"/>
                <a:gd name="T6" fmla="*/ 0 w 72"/>
                <a:gd name="T7" fmla="*/ 2 h 10"/>
                <a:gd name="T8" fmla="*/ 25 w 72"/>
                <a:gd name="T9" fmla="*/ 3 h 10"/>
                <a:gd name="T10" fmla="*/ 72 w 72"/>
                <a:gd name="T11" fmla="*/ 1 h 10"/>
                <a:gd name="T12" fmla="*/ 72 w 72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10">
                  <a:moveTo>
                    <a:pt x="72" y="1"/>
                  </a:moveTo>
                  <a:cubicBezTo>
                    <a:pt x="60" y="2"/>
                    <a:pt x="48" y="3"/>
                    <a:pt x="36" y="2"/>
                  </a:cubicBezTo>
                  <a:cubicBezTo>
                    <a:pt x="29" y="1"/>
                    <a:pt x="6" y="6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4" y="10"/>
                    <a:pt x="19" y="3"/>
                    <a:pt x="25" y="3"/>
                  </a:cubicBezTo>
                  <a:cubicBezTo>
                    <a:pt x="41" y="2"/>
                    <a:pt x="56" y="5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7" name="Freeform 19">
              <a:extLst>
                <a:ext uri="{FF2B5EF4-FFF2-40B4-BE49-F238E27FC236}">
                  <a16:creationId xmlns:a16="http://schemas.microsoft.com/office/drawing/2014/main" xmlns="" id="{54417468-DE9E-4040-90BB-0B2F067EF8D0}"/>
                </a:ext>
              </a:extLst>
            </p:cNvPr>
            <p:cNvSpPr/>
            <p:nvPr/>
          </p:nvSpPr>
          <p:spPr bwMode="auto">
            <a:xfrm>
              <a:off x="4382" y="895"/>
              <a:ext cx="33" cy="5"/>
            </a:xfrm>
            <a:custGeom>
              <a:avLst/>
              <a:gdLst>
                <a:gd name="T0" fmla="*/ 13 w 14"/>
                <a:gd name="T1" fmla="*/ 0 h 2"/>
                <a:gd name="T2" fmla="*/ 1 w 14"/>
                <a:gd name="T3" fmla="*/ 1 h 2"/>
                <a:gd name="T4" fmla="*/ 1 w 14"/>
                <a:gd name="T5" fmla="*/ 2 h 2"/>
                <a:gd name="T6" fmla="*/ 13 w 14"/>
                <a:gd name="T7" fmla="*/ 1 h 2"/>
                <a:gd name="T8" fmla="*/ 13 w 1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">
                  <a:moveTo>
                    <a:pt x="13" y="0"/>
                  </a:moveTo>
                  <a:cubicBezTo>
                    <a:pt x="9" y="0"/>
                    <a:pt x="5" y="0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5" y="1"/>
                    <a:pt x="9" y="0"/>
                    <a:pt x="13" y="1"/>
                  </a:cubicBezTo>
                  <a:cubicBezTo>
                    <a:pt x="14" y="1"/>
                    <a:pt x="14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8" name="Freeform 20">
              <a:extLst>
                <a:ext uri="{FF2B5EF4-FFF2-40B4-BE49-F238E27FC236}">
                  <a16:creationId xmlns:a16="http://schemas.microsoft.com/office/drawing/2014/main" xmlns="" id="{E9B5E2AD-2BF3-40EF-A374-56D01F4A6BD9}"/>
                </a:ext>
              </a:extLst>
            </p:cNvPr>
            <p:cNvSpPr/>
            <p:nvPr/>
          </p:nvSpPr>
          <p:spPr bwMode="auto">
            <a:xfrm>
              <a:off x="3830" y="857"/>
              <a:ext cx="1173" cy="19"/>
            </a:xfrm>
            <a:custGeom>
              <a:avLst/>
              <a:gdLst>
                <a:gd name="T0" fmla="*/ 494 w 495"/>
                <a:gd name="T1" fmla="*/ 2 h 8"/>
                <a:gd name="T2" fmla="*/ 246 w 495"/>
                <a:gd name="T3" fmla="*/ 4 h 8"/>
                <a:gd name="T4" fmla="*/ 1 w 495"/>
                <a:gd name="T5" fmla="*/ 3 h 8"/>
                <a:gd name="T6" fmla="*/ 1 w 495"/>
                <a:gd name="T7" fmla="*/ 5 h 8"/>
                <a:gd name="T8" fmla="*/ 246 w 495"/>
                <a:gd name="T9" fmla="*/ 5 h 8"/>
                <a:gd name="T10" fmla="*/ 494 w 495"/>
                <a:gd name="T11" fmla="*/ 4 h 8"/>
                <a:gd name="T12" fmla="*/ 494 w 495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5" h="8">
                  <a:moveTo>
                    <a:pt x="494" y="2"/>
                  </a:moveTo>
                  <a:cubicBezTo>
                    <a:pt x="412" y="0"/>
                    <a:pt x="329" y="4"/>
                    <a:pt x="246" y="4"/>
                  </a:cubicBezTo>
                  <a:cubicBezTo>
                    <a:pt x="164" y="4"/>
                    <a:pt x="83" y="1"/>
                    <a:pt x="1" y="3"/>
                  </a:cubicBezTo>
                  <a:cubicBezTo>
                    <a:pt x="0" y="3"/>
                    <a:pt x="0" y="5"/>
                    <a:pt x="1" y="5"/>
                  </a:cubicBezTo>
                  <a:cubicBezTo>
                    <a:pt x="83" y="7"/>
                    <a:pt x="164" y="5"/>
                    <a:pt x="246" y="5"/>
                  </a:cubicBezTo>
                  <a:cubicBezTo>
                    <a:pt x="328" y="5"/>
                    <a:pt x="412" y="8"/>
                    <a:pt x="494" y="4"/>
                  </a:cubicBezTo>
                  <a:cubicBezTo>
                    <a:pt x="495" y="4"/>
                    <a:pt x="495" y="2"/>
                    <a:pt x="49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9" name="Freeform 21">
              <a:extLst>
                <a:ext uri="{FF2B5EF4-FFF2-40B4-BE49-F238E27FC236}">
                  <a16:creationId xmlns:a16="http://schemas.microsoft.com/office/drawing/2014/main" xmlns="" id="{6D7EDD2A-2D75-4095-ABBE-1A846EFBBFC7}"/>
                </a:ext>
              </a:extLst>
            </p:cNvPr>
            <p:cNvSpPr/>
            <p:nvPr/>
          </p:nvSpPr>
          <p:spPr bwMode="auto">
            <a:xfrm>
              <a:off x="3737" y="784"/>
              <a:ext cx="1252" cy="38"/>
            </a:xfrm>
            <a:custGeom>
              <a:avLst/>
              <a:gdLst>
                <a:gd name="T0" fmla="*/ 527 w 528"/>
                <a:gd name="T1" fmla="*/ 0 h 16"/>
                <a:gd name="T2" fmla="*/ 265 w 528"/>
                <a:gd name="T3" fmla="*/ 10 h 16"/>
                <a:gd name="T4" fmla="*/ 134 w 528"/>
                <a:gd name="T5" fmla="*/ 10 h 16"/>
                <a:gd name="T6" fmla="*/ 0 w 528"/>
                <a:gd name="T7" fmla="*/ 10 h 16"/>
                <a:gd name="T8" fmla="*/ 0 w 528"/>
                <a:gd name="T9" fmla="*/ 11 h 16"/>
                <a:gd name="T10" fmla="*/ 134 w 528"/>
                <a:gd name="T11" fmla="*/ 11 h 16"/>
                <a:gd name="T12" fmla="*/ 268 w 528"/>
                <a:gd name="T13" fmla="*/ 11 h 16"/>
                <a:gd name="T14" fmla="*/ 527 w 528"/>
                <a:gd name="T15" fmla="*/ 1 h 16"/>
                <a:gd name="T16" fmla="*/ 527 w 528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16">
                  <a:moveTo>
                    <a:pt x="527" y="0"/>
                  </a:moveTo>
                  <a:cubicBezTo>
                    <a:pt x="440" y="9"/>
                    <a:pt x="353" y="10"/>
                    <a:pt x="265" y="10"/>
                  </a:cubicBezTo>
                  <a:cubicBezTo>
                    <a:pt x="221" y="10"/>
                    <a:pt x="178" y="10"/>
                    <a:pt x="134" y="10"/>
                  </a:cubicBezTo>
                  <a:cubicBezTo>
                    <a:pt x="90" y="10"/>
                    <a:pt x="45" y="7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45" y="14"/>
                    <a:pt x="90" y="12"/>
                    <a:pt x="134" y="11"/>
                  </a:cubicBezTo>
                  <a:cubicBezTo>
                    <a:pt x="179" y="11"/>
                    <a:pt x="223" y="11"/>
                    <a:pt x="268" y="11"/>
                  </a:cubicBezTo>
                  <a:cubicBezTo>
                    <a:pt x="354" y="11"/>
                    <a:pt x="443" y="16"/>
                    <a:pt x="527" y="1"/>
                  </a:cubicBezTo>
                  <a:cubicBezTo>
                    <a:pt x="528" y="1"/>
                    <a:pt x="528" y="0"/>
                    <a:pt x="5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0" name="Freeform 22">
              <a:extLst>
                <a:ext uri="{FF2B5EF4-FFF2-40B4-BE49-F238E27FC236}">
                  <a16:creationId xmlns:a16="http://schemas.microsoft.com/office/drawing/2014/main" xmlns="" id="{0AFDF33C-2861-41C4-A0B0-D4C61A9F807A}"/>
                </a:ext>
              </a:extLst>
            </p:cNvPr>
            <p:cNvSpPr/>
            <p:nvPr/>
          </p:nvSpPr>
          <p:spPr bwMode="auto">
            <a:xfrm>
              <a:off x="4292" y="788"/>
              <a:ext cx="54" cy="5"/>
            </a:xfrm>
            <a:custGeom>
              <a:avLst/>
              <a:gdLst>
                <a:gd name="T0" fmla="*/ 23 w 23"/>
                <a:gd name="T1" fmla="*/ 1 h 2"/>
                <a:gd name="T2" fmla="*/ 0 w 23"/>
                <a:gd name="T3" fmla="*/ 0 h 2"/>
                <a:gd name="T4" fmla="*/ 0 w 23"/>
                <a:gd name="T5" fmla="*/ 0 h 2"/>
                <a:gd name="T6" fmla="*/ 23 w 23"/>
                <a:gd name="T7" fmla="*/ 1 h 2"/>
                <a:gd name="T8" fmla="*/ 23 w 2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">
                  <a:moveTo>
                    <a:pt x="23" y="1"/>
                  </a:moveTo>
                  <a:cubicBezTo>
                    <a:pt x="15" y="1"/>
                    <a:pt x="8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15" y="2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1" name="Freeform 23">
              <a:extLst>
                <a:ext uri="{FF2B5EF4-FFF2-40B4-BE49-F238E27FC236}">
                  <a16:creationId xmlns:a16="http://schemas.microsoft.com/office/drawing/2014/main" xmlns="" id="{2AAC2FC9-FEDD-4863-9F85-C022FCF59332}"/>
                </a:ext>
              </a:extLst>
            </p:cNvPr>
            <p:cNvSpPr/>
            <p:nvPr/>
          </p:nvSpPr>
          <p:spPr bwMode="auto">
            <a:xfrm>
              <a:off x="4389" y="769"/>
              <a:ext cx="612" cy="19"/>
            </a:xfrm>
            <a:custGeom>
              <a:avLst/>
              <a:gdLst>
                <a:gd name="T0" fmla="*/ 257 w 258"/>
                <a:gd name="T1" fmla="*/ 1 h 8"/>
                <a:gd name="T2" fmla="*/ 126 w 258"/>
                <a:gd name="T3" fmla="*/ 1 h 8"/>
                <a:gd name="T4" fmla="*/ 62 w 258"/>
                <a:gd name="T5" fmla="*/ 2 h 8"/>
                <a:gd name="T6" fmla="*/ 1 w 258"/>
                <a:gd name="T7" fmla="*/ 5 h 8"/>
                <a:gd name="T8" fmla="*/ 1 w 258"/>
                <a:gd name="T9" fmla="*/ 7 h 8"/>
                <a:gd name="T10" fmla="*/ 65 w 258"/>
                <a:gd name="T11" fmla="*/ 5 h 8"/>
                <a:gd name="T12" fmla="*/ 129 w 258"/>
                <a:gd name="T13" fmla="*/ 4 h 8"/>
                <a:gd name="T14" fmla="*/ 257 w 258"/>
                <a:gd name="T15" fmla="*/ 4 h 8"/>
                <a:gd name="T16" fmla="*/ 257 w 258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8" h="8">
                  <a:moveTo>
                    <a:pt x="257" y="1"/>
                  </a:moveTo>
                  <a:cubicBezTo>
                    <a:pt x="213" y="0"/>
                    <a:pt x="170" y="0"/>
                    <a:pt x="126" y="1"/>
                  </a:cubicBezTo>
                  <a:cubicBezTo>
                    <a:pt x="105" y="1"/>
                    <a:pt x="83" y="2"/>
                    <a:pt x="62" y="2"/>
                  </a:cubicBezTo>
                  <a:cubicBezTo>
                    <a:pt x="42" y="3"/>
                    <a:pt x="21" y="2"/>
                    <a:pt x="1" y="5"/>
                  </a:cubicBezTo>
                  <a:cubicBezTo>
                    <a:pt x="0" y="5"/>
                    <a:pt x="0" y="7"/>
                    <a:pt x="1" y="7"/>
                  </a:cubicBezTo>
                  <a:cubicBezTo>
                    <a:pt x="22" y="8"/>
                    <a:pt x="44" y="5"/>
                    <a:pt x="65" y="5"/>
                  </a:cubicBezTo>
                  <a:cubicBezTo>
                    <a:pt x="87" y="4"/>
                    <a:pt x="108" y="4"/>
                    <a:pt x="129" y="4"/>
                  </a:cubicBezTo>
                  <a:cubicBezTo>
                    <a:pt x="172" y="3"/>
                    <a:pt x="214" y="4"/>
                    <a:pt x="257" y="4"/>
                  </a:cubicBezTo>
                  <a:cubicBezTo>
                    <a:pt x="258" y="4"/>
                    <a:pt x="258" y="1"/>
                    <a:pt x="25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2" name="Freeform 24">
              <a:extLst>
                <a:ext uri="{FF2B5EF4-FFF2-40B4-BE49-F238E27FC236}">
                  <a16:creationId xmlns:a16="http://schemas.microsoft.com/office/drawing/2014/main" xmlns="" id="{858657C8-9D0E-4EDD-939D-74A6073852C2}"/>
                </a:ext>
              </a:extLst>
            </p:cNvPr>
            <p:cNvSpPr/>
            <p:nvPr/>
          </p:nvSpPr>
          <p:spPr bwMode="auto">
            <a:xfrm>
              <a:off x="3747" y="731"/>
              <a:ext cx="1258" cy="34"/>
            </a:xfrm>
            <a:custGeom>
              <a:avLst/>
              <a:gdLst>
                <a:gd name="T0" fmla="*/ 530 w 531"/>
                <a:gd name="T1" fmla="*/ 4 h 14"/>
                <a:gd name="T2" fmla="*/ 398 w 531"/>
                <a:gd name="T3" fmla="*/ 2 h 14"/>
                <a:gd name="T4" fmla="*/ 265 w 531"/>
                <a:gd name="T5" fmla="*/ 4 h 14"/>
                <a:gd name="T6" fmla="*/ 133 w 531"/>
                <a:gd name="T7" fmla="*/ 8 h 14"/>
                <a:gd name="T8" fmla="*/ 2 w 531"/>
                <a:gd name="T9" fmla="*/ 11 h 14"/>
                <a:gd name="T10" fmla="*/ 2 w 531"/>
                <a:gd name="T11" fmla="*/ 13 h 14"/>
                <a:gd name="T12" fmla="*/ 133 w 531"/>
                <a:gd name="T13" fmla="*/ 10 h 14"/>
                <a:gd name="T14" fmla="*/ 265 w 531"/>
                <a:gd name="T15" fmla="*/ 6 h 14"/>
                <a:gd name="T16" fmla="*/ 398 w 531"/>
                <a:gd name="T17" fmla="*/ 4 h 14"/>
                <a:gd name="T18" fmla="*/ 530 w 531"/>
                <a:gd name="T19" fmla="*/ 6 h 14"/>
                <a:gd name="T20" fmla="*/ 530 w 531"/>
                <a:gd name="T2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1" h="14">
                  <a:moveTo>
                    <a:pt x="530" y="4"/>
                  </a:moveTo>
                  <a:cubicBezTo>
                    <a:pt x="487" y="0"/>
                    <a:pt x="442" y="2"/>
                    <a:pt x="398" y="2"/>
                  </a:cubicBezTo>
                  <a:cubicBezTo>
                    <a:pt x="354" y="2"/>
                    <a:pt x="309" y="3"/>
                    <a:pt x="265" y="4"/>
                  </a:cubicBezTo>
                  <a:cubicBezTo>
                    <a:pt x="221" y="5"/>
                    <a:pt x="177" y="7"/>
                    <a:pt x="133" y="8"/>
                  </a:cubicBezTo>
                  <a:cubicBezTo>
                    <a:pt x="90" y="9"/>
                    <a:pt x="46" y="8"/>
                    <a:pt x="2" y="11"/>
                  </a:cubicBezTo>
                  <a:cubicBezTo>
                    <a:pt x="1" y="11"/>
                    <a:pt x="0" y="13"/>
                    <a:pt x="2" y="13"/>
                  </a:cubicBezTo>
                  <a:cubicBezTo>
                    <a:pt x="46" y="14"/>
                    <a:pt x="90" y="11"/>
                    <a:pt x="133" y="10"/>
                  </a:cubicBezTo>
                  <a:cubicBezTo>
                    <a:pt x="177" y="9"/>
                    <a:pt x="221" y="7"/>
                    <a:pt x="265" y="6"/>
                  </a:cubicBezTo>
                  <a:cubicBezTo>
                    <a:pt x="309" y="5"/>
                    <a:pt x="354" y="5"/>
                    <a:pt x="398" y="4"/>
                  </a:cubicBezTo>
                  <a:cubicBezTo>
                    <a:pt x="442" y="4"/>
                    <a:pt x="486" y="7"/>
                    <a:pt x="530" y="6"/>
                  </a:cubicBezTo>
                  <a:cubicBezTo>
                    <a:pt x="531" y="6"/>
                    <a:pt x="531" y="4"/>
                    <a:pt x="53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3" name="Freeform 25">
              <a:extLst>
                <a:ext uri="{FF2B5EF4-FFF2-40B4-BE49-F238E27FC236}">
                  <a16:creationId xmlns:a16="http://schemas.microsoft.com/office/drawing/2014/main" xmlns="" id="{5C9C47A3-52AC-413F-A831-0D259F0E71CB}"/>
                </a:ext>
              </a:extLst>
            </p:cNvPr>
            <p:cNvSpPr/>
            <p:nvPr/>
          </p:nvSpPr>
          <p:spPr bwMode="auto">
            <a:xfrm>
              <a:off x="4581" y="352"/>
              <a:ext cx="133" cy="144"/>
            </a:xfrm>
            <a:custGeom>
              <a:avLst/>
              <a:gdLst>
                <a:gd name="T0" fmla="*/ 55 w 56"/>
                <a:gd name="T1" fmla="*/ 0 h 61"/>
                <a:gd name="T2" fmla="*/ 1 w 56"/>
                <a:gd name="T3" fmla="*/ 59 h 61"/>
                <a:gd name="T4" fmla="*/ 2 w 56"/>
                <a:gd name="T5" fmla="*/ 60 h 61"/>
                <a:gd name="T6" fmla="*/ 56 w 56"/>
                <a:gd name="T7" fmla="*/ 1 h 61"/>
                <a:gd name="T8" fmla="*/ 55 w 56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1">
                  <a:moveTo>
                    <a:pt x="55" y="0"/>
                  </a:moveTo>
                  <a:cubicBezTo>
                    <a:pt x="37" y="20"/>
                    <a:pt x="19" y="39"/>
                    <a:pt x="1" y="59"/>
                  </a:cubicBezTo>
                  <a:cubicBezTo>
                    <a:pt x="0" y="60"/>
                    <a:pt x="1" y="61"/>
                    <a:pt x="2" y="60"/>
                  </a:cubicBezTo>
                  <a:cubicBezTo>
                    <a:pt x="21" y="41"/>
                    <a:pt x="39" y="21"/>
                    <a:pt x="56" y="1"/>
                  </a:cubicBezTo>
                  <a:cubicBezTo>
                    <a:pt x="56" y="1"/>
                    <a:pt x="56" y="0"/>
                    <a:pt x="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4" name="Freeform 26">
              <a:extLst>
                <a:ext uri="{FF2B5EF4-FFF2-40B4-BE49-F238E27FC236}">
                  <a16:creationId xmlns:a16="http://schemas.microsoft.com/office/drawing/2014/main" xmlns="" id="{FE398CC1-E905-488C-BF94-7AD8302FF73E}"/>
                </a:ext>
              </a:extLst>
            </p:cNvPr>
            <p:cNvSpPr/>
            <p:nvPr/>
          </p:nvSpPr>
          <p:spPr bwMode="auto">
            <a:xfrm>
              <a:off x="4576" y="416"/>
              <a:ext cx="100" cy="116"/>
            </a:xfrm>
            <a:custGeom>
              <a:avLst/>
              <a:gdLst>
                <a:gd name="T0" fmla="*/ 41 w 42"/>
                <a:gd name="T1" fmla="*/ 1 h 49"/>
                <a:gd name="T2" fmla="*/ 16 w 42"/>
                <a:gd name="T3" fmla="*/ 28 h 49"/>
                <a:gd name="T4" fmla="*/ 0 w 42"/>
                <a:gd name="T5" fmla="*/ 48 h 49"/>
                <a:gd name="T6" fmla="*/ 1 w 42"/>
                <a:gd name="T7" fmla="*/ 48 h 49"/>
                <a:gd name="T8" fmla="*/ 22 w 42"/>
                <a:gd name="T9" fmla="*/ 24 h 49"/>
                <a:gd name="T10" fmla="*/ 42 w 42"/>
                <a:gd name="T11" fmla="*/ 1 h 49"/>
                <a:gd name="T12" fmla="*/ 41 w 42"/>
                <a:gd name="T13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9">
                  <a:moveTo>
                    <a:pt x="41" y="1"/>
                  </a:moveTo>
                  <a:cubicBezTo>
                    <a:pt x="33" y="10"/>
                    <a:pt x="24" y="19"/>
                    <a:pt x="16" y="28"/>
                  </a:cubicBezTo>
                  <a:cubicBezTo>
                    <a:pt x="10" y="34"/>
                    <a:pt x="3" y="40"/>
                    <a:pt x="0" y="48"/>
                  </a:cubicBezTo>
                  <a:cubicBezTo>
                    <a:pt x="0" y="49"/>
                    <a:pt x="1" y="49"/>
                    <a:pt x="1" y="48"/>
                  </a:cubicBezTo>
                  <a:cubicBezTo>
                    <a:pt x="5" y="39"/>
                    <a:pt x="15" y="31"/>
                    <a:pt x="22" y="24"/>
                  </a:cubicBezTo>
                  <a:cubicBezTo>
                    <a:pt x="29" y="16"/>
                    <a:pt x="35" y="9"/>
                    <a:pt x="42" y="1"/>
                  </a:cubicBezTo>
                  <a:cubicBezTo>
                    <a:pt x="42" y="1"/>
                    <a:pt x="42" y="0"/>
                    <a:pt x="4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5" name="Freeform 27">
              <a:extLst>
                <a:ext uri="{FF2B5EF4-FFF2-40B4-BE49-F238E27FC236}">
                  <a16:creationId xmlns:a16="http://schemas.microsoft.com/office/drawing/2014/main" xmlns="" id="{4E3B946D-AEBE-4E03-BE94-BABC5CDBA63B}"/>
                </a:ext>
              </a:extLst>
            </p:cNvPr>
            <p:cNvSpPr/>
            <p:nvPr/>
          </p:nvSpPr>
          <p:spPr bwMode="auto">
            <a:xfrm>
              <a:off x="4685" y="375"/>
              <a:ext cx="36" cy="36"/>
            </a:xfrm>
            <a:custGeom>
              <a:avLst/>
              <a:gdLst>
                <a:gd name="T0" fmla="*/ 14 w 15"/>
                <a:gd name="T1" fmla="*/ 0 h 15"/>
                <a:gd name="T2" fmla="*/ 7 w 15"/>
                <a:gd name="T3" fmla="*/ 6 h 15"/>
                <a:gd name="T4" fmla="*/ 0 w 15"/>
                <a:gd name="T5" fmla="*/ 14 h 15"/>
                <a:gd name="T6" fmla="*/ 1 w 15"/>
                <a:gd name="T7" fmla="*/ 15 h 15"/>
                <a:gd name="T8" fmla="*/ 9 w 15"/>
                <a:gd name="T9" fmla="*/ 8 h 15"/>
                <a:gd name="T10" fmla="*/ 15 w 15"/>
                <a:gd name="T11" fmla="*/ 1 h 15"/>
                <a:gd name="T12" fmla="*/ 14 w 15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14" y="0"/>
                  </a:moveTo>
                  <a:cubicBezTo>
                    <a:pt x="11" y="1"/>
                    <a:pt x="9" y="4"/>
                    <a:pt x="7" y="6"/>
                  </a:cubicBezTo>
                  <a:cubicBezTo>
                    <a:pt x="5" y="9"/>
                    <a:pt x="3" y="11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4" y="12"/>
                    <a:pt x="6" y="10"/>
                    <a:pt x="9" y="8"/>
                  </a:cubicBezTo>
                  <a:cubicBezTo>
                    <a:pt x="11" y="5"/>
                    <a:pt x="14" y="3"/>
                    <a:pt x="15" y="1"/>
                  </a:cubicBezTo>
                  <a:cubicBezTo>
                    <a:pt x="15" y="0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6" name="Freeform 28">
              <a:extLst>
                <a:ext uri="{FF2B5EF4-FFF2-40B4-BE49-F238E27FC236}">
                  <a16:creationId xmlns:a16="http://schemas.microsoft.com/office/drawing/2014/main" xmlns="" id="{D61312FD-4CD7-41EF-85BC-B3E60B69C325}"/>
                </a:ext>
              </a:extLst>
            </p:cNvPr>
            <p:cNvSpPr/>
            <p:nvPr/>
          </p:nvSpPr>
          <p:spPr bwMode="auto">
            <a:xfrm>
              <a:off x="4671" y="435"/>
              <a:ext cx="55" cy="50"/>
            </a:xfrm>
            <a:custGeom>
              <a:avLst/>
              <a:gdLst>
                <a:gd name="T0" fmla="*/ 22 w 23"/>
                <a:gd name="T1" fmla="*/ 0 h 21"/>
                <a:gd name="T2" fmla="*/ 12 w 23"/>
                <a:gd name="T3" fmla="*/ 9 h 21"/>
                <a:gd name="T4" fmla="*/ 0 w 23"/>
                <a:gd name="T5" fmla="*/ 19 h 21"/>
                <a:gd name="T6" fmla="*/ 1 w 23"/>
                <a:gd name="T7" fmla="*/ 20 h 21"/>
                <a:gd name="T8" fmla="*/ 22 w 23"/>
                <a:gd name="T9" fmla="*/ 1 h 21"/>
                <a:gd name="T10" fmla="*/ 22 w 23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1">
                  <a:moveTo>
                    <a:pt x="22" y="0"/>
                  </a:moveTo>
                  <a:cubicBezTo>
                    <a:pt x="18" y="3"/>
                    <a:pt x="15" y="6"/>
                    <a:pt x="12" y="9"/>
                  </a:cubicBezTo>
                  <a:cubicBezTo>
                    <a:pt x="8" y="13"/>
                    <a:pt x="4" y="16"/>
                    <a:pt x="0" y="19"/>
                  </a:cubicBezTo>
                  <a:cubicBezTo>
                    <a:pt x="0" y="20"/>
                    <a:pt x="1" y="21"/>
                    <a:pt x="1" y="20"/>
                  </a:cubicBezTo>
                  <a:cubicBezTo>
                    <a:pt x="9" y="15"/>
                    <a:pt x="17" y="9"/>
                    <a:pt x="22" y="1"/>
                  </a:cubicBezTo>
                  <a:cubicBezTo>
                    <a:pt x="23" y="1"/>
                    <a:pt x="22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7" name="Freeform 29">
              <a:extLst>
                <a:ext uri="{FF2B5EF4-FFF2-40B4-BE49-F238E27FC236}">
                  <a16:creationId xmlns:a16="http://schemas.microsoft.com/office/drawing/2014/main" xmlns="" id="{585FFA99-EA5F-404D-8600-22A1166C6B20}"/>
                </a:ext>
              </a:extLst>
            </p:cNvPr>
            <p:cNvSpPr/>
            <p:nvPr/>
          </p:nvSpPr>
          <p:spPr bwMode="auto">
            <a:xfrm>
              <a:off x="3816" y="613"/>
              <a:ext cx="654" cy="38"/>
            </a:xfrm>
            <a:custGeom>
              <a:avLst/>
              <a:gdLst>
                <a:gd name="T0" fmla="*/ 275 w 276"/>
                <a:gd name="T1" fmla="*/ 16 h 16"/>
                <a:gd name="T2" fmla="*/ 0 w 276"/>
                <a:gd name="T3" fmla="*/ 0 h 16"/>
                <a:gd name="T4" fmla="*/ 0 w 276"/>
                <a:gd name="T5" fmla="*/ 1 h 16"/>
                <a:gd name="T6" fmla="*/ 275 w 276"/>
                <a:gd name="T7" fmla="*/ 16 h 16"/>
                <a:gd name="T8" fmla="*/ 275 w 27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16">
                  <a:moveTo>
                    <a:pt x="275" y="16"/>
                  </a:moveTo>
                  <a:cubicBezTo>
                    <a:pt x="184" y="11"/>
                    <a:pt x="92" y="5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91" y="11"/>
                    <a:pt x="184" y="16"/>
                    <a:pt x="275" y="16"/>
                  </a:cubicBezTo>
                  <a:cubicBezTo>
                    <a:pt x="276" y="16"/>
                    <a:pt x="276" y="16"/>
                    <a:pt x="27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8" name="Freeform 30">
              <a:extLst>
                <a:ext uri="{FF2B5EF4-FFF2-40B4-BE49-F238E27FC236}">
                  <a16:creationId xmlns:a16="http://schemas.microsoft.com/office/drawing/2014/main" xmlns="" id="{6CAD26A6-27EB-44C5-BE6C-EF8D4B1C9B92}"/>
                </a:ext>
              </a:extLst>
            </p:cNvPr>
            <p:cNvSpPr/>
            <p:nvPr/>
          </p:nvSpPr>
          <p:spPr bwMode="auto">
            <a:xfrm>
              <a:off x="3557" y="570"/>
              <a:ext cx="699" cy="45"/>
            </a:xfrm>
            <a:custGeom>
              <a:avLst/>
              <a:gdLst>
                <a:gd name="T0" fmla="*/ 294 w 295"/>
                <a:gd name="T1" fmla="*/ 16 h 19"/>
                <a:gd name="T2" fmla="*/ 227 w 295"/>
                <a:gd name="T3" fmla="*/ 12 h 19"/>
                <a:gd name="T4" fmla="*/ 151 w 295"/>
                <a:gd name="T5" fmla="*/ 8 h 19"/>
                <a:gd name="T6" fmla="*/ 1 w 295"/>
                <a:gd name="T7" fmla="*/ 0 h 19"/>
                <a:gd name="T8" fmla="*/ 1 w 295"/>
                <a:gd name="T9" fmla="*/ 2 h 19"/>
                <a:gd name="T10" fmla="*/ 148 w 295"/>
                <a:gd name="T11" fmla="*/ 10 h 19"/>
                <a:gd name="T12" fmla="*/ 221 w 295"/>
                <a:gd name="T13" fmla="*/ 14 h 19"/>
                <a:gd name="T14" fmla="*/ 294 w 295"/>
                <a:gd name="T15" fmla="*/ 18 h 19"/>
                <a:gd name="T16" fmla="*/ 294 w 295"/>
                <a:gd name="T1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19">
                  <a:moveTo>
                    <a:pt x="294" y="16"/>
                  </a:moveTo>
                  <a:cubicBezTo>
                    <a:pt x="272" y="13"/>
                    <a:pt x="249" y="13"/>
                    <a:pt x="227" y="12"/>
                  </a:cubicBezTo>
                  <a:cubicBezTo>
                    <a:pt x="202" y="11"/>
                    <a:pt x="176" y="9"/>
                    <a:pt x="151" y="8"/>
                  </a:cubicBezTo>
                  <a:cubicBezTo>
                    <a:pt x="101" y="5"/>
                    <a:pt x="51" y="2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ubicBezTo>
                    <a:pt x="50" y="6"/>
                    <a:pt x="99" y="8"/>
                    <a:pt x="148" y="10"/>
                  </a:cubicBezTo>
                  <a:cubicBezTo>
                    <a:pt x="172" y="12"/>
                    <a:pt x="196" y="13"/>
                    <a:pt x="221" y="14"/>
                  </a:cubicBezTo>
                  <a:cubicBezTo>
                    <a:pt x="245" y="16"/>
                    <a:pt x="270" y="19"/>
                    <a:pt x="294" y="18"/>
                  </a:cubicBezTo>
                  <a:cubicBezTo>
                    <a:pt x="295" y="18"/>
                    <a:pt x="295" y="16"/>
                    <a:pt x="29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9" name="Freeform 31">
              <a:extLst>
                <a:ext uri="{FF2B5EF4-FFF2-40B4-BE49-F238E27FC236}">
                  <a16:creationId xmlns:a16="http://schemas.microsoft.com/office/drawing/2014/main" xmlns="" id="{B2227C74-3331-4648-9EA5-75701E5219BF}"/>
                </a:ext>
              </a:extLst>
            </p:cNvPr>
            <p:cNvSpPr/>
            <p:nvPr/>
          </p:nvSpPr>
          <p:spPr bwMode="auto">
            <a:xfrm>
              <a:off x="3560" y="527"/>
              <a:ext cx="779" cy="48"/>
            </a:xfrm>
            <a:custGeom>
              <a:avLst/>
              <a:gdLst>
                <a:gd name="T0" fmla="*/ 328 w 329"/>
                <a:gd name="T1" fmla="*/ 18 h 20"/>
                <a:gd name="T2" fmla="*/ 170 w 329"/>
                <a:gd name="T3" fmla="*/ 11 h 20"/>
                <a:gd name="T4" fmla="*/ 1 w 329"/>
                <a:gd name="T5" fmla="*/ 0 h 20"/>
                <a:gd name="T6" fmla="*/ 1 w 329"/>
                <a:gd name="T7" fmla="*/ 1 h 20"/>
                <a:gd name="T8" fmla="*/ 164 w 329"/>
                <a:gd name="T9" fmla="*/ 13 h 20"/>
                <a:gd name="T10" fmla="*/ 327 w 329"/>
                <a:gd name="T11" fmla="*/ 20 h 20"/>
                <a:gd name="T12" fmla="*/ 328 w 329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20">
                  <a:moveTo>
                    <a:pt x="328" y="18"/>
                  </a:moveTo>
                  <a:cubicBezTo>
                    <a:pt x="276" y="9"/>
                    <a:pt x="223" y="10"/>
                    <a:pt x="170" y="11"/>
                  </a:cubicBezTo>
                  <a:cubicBezTo>
                    <a:pt x="113" y="13"/>
                    <a:pt x="58" y="5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55" y="9"/>
                    <a:pt x="110" y="13"/>
                    <a:pt x="164" y="13"/>
                  </a:cubicBezTo>
                  <a:cubicBezTo>
                    <a:pt x="219" y="12"/>
                    <a:pt x="273" y="15"/>
                    <a:pt x="327" y="20"/>
                  </a:cubicBezTo>
                  <a:cubicBezTo>
                    <a:pt x="328" y="20"/>
                    <a:pt x="329" y="18"/>
                    <a:pt x="32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10" name="Freeform 32">
              <a:extLst>
                <a:ext uri="{FF2B5EF4-FFF2-40B4-BE49-F238E27FC236}">
                  <a16:creationId xmlns:a16="http://schemas.microsoft.com/office/drawing/2014/main" xmlns="" id="{B9F3D459-1BCA-49D6-BE16-D5F168D81FED}"/>
                </a:ext>
              </a:extLst>
            </p:cNvPr>
            <p:cNvSpPr/>
            <p:nvPr/>
          </p:nvSpPr>
          <p:spPr bwMode="auto">
            <a:xfrm>
              <a:off x="4368" y="570"/>
              <a:ext cx="194" cy="14"/>
            </a:xfrm>
            <a:custGeom>
              <a:avLst/>
              <a:gdLst>
                <a:gd name="T0" fmla="*/ 81 w 82"/>
                <a:gd name="T1" fmla="*/ 1 h 6"/>
                <a:gd name="T2" fmla="*/ 1 w 82"/>
                <a:gd name="T3" fmla="*/ 0 h 6"/>
                <a:gd name="T4" fmla="*/ 1 w 82"/>
                <a:gd name="T5" fmla="*/ 1 h 6"/>
                <a:gd name="T6" fmla="*/ 81 w 82"/>
                <a:gd name="T7" fmla="*/ 2 h 6"/>
                <a:gd name="T8" fmla="*/ 81 w 82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6">
                  <a:moveTo>
                    <a:pt x="81" y="1"/>
                  </a:moveTo>
                  <a:cubicBezTo>
                    <a:pt x="54" y="2"/>
                    <a:pt x="28" y="3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28" y="6"/>
                    <a:pt x="54" y="5"/>
                    <a:pt x="81" y="2"/>
                  </a:cubicBezTo>
                  <a:cubicBezTo>
                    <a:pt x="81" y="2"/>
                    <a:pt x="82" y="1"/>
                    <a:pt x="8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11" name="Freeform 33">
              <a:extLst>
                <a:ext uri="{FF2B5EF4-FFF2-40B4-BE49-F238E27FC236}">
                  <a16:creationId xmlns:a16="http://schemas.microsoft.com/office/drawing/2014/main" xmlns="" id="{5427D33D-F401-4859-84AC-2153F2749684}"/>
                </a:ext>
              </a:extLst>
            </p:cNvPr>
            <p:cNvSpPr/>
            <p:nvPr/>
          </p:nvSpPr>
          <p:spPr bwMode="auto">
            <a:xfrm>
              <a:off x="3865" y="523"/>
              <a:ext cx="555" cy="23"/>
            </a:xfrm>
            <a:custGeom>
              <a:avLst/>
              <a:gdLst>
                <a:gd name="T0" fmla="*/ 234 w 234"/>
                <a:gd name="T1" fmla="*/ 9 h 10"/>
                <a:gd name="T2" fmla="*/ 1 w 234"/>
                <a:gd name="T3" fmla="*/ 0 h 10"/>
                <a:gd name="T4" fmla="*/ 1 w 234"/>
                <a:gd name="T5" fmla="*/ 1 h 10"/>
                <a:gd name="T6" fmla="*/ 234 w 234"/>
                <a:gd name="T7" fmla="*/ 10 h 10"/>
                <a:gd name="T8" fmla="*/ 234 w 234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10">
                  <a:moveTo>
                    <a:pt x="234" y="9"/>
                  </a:moveTo>
                  <a:cubicBezTo>
                    <a:pt x="157" y="3"/>
                    <a:pt x="78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78" y="6"/>
                    <a:pt x="157" y="10"/>
                    <a:pt x="234" y="10"/>
                  </a:cubicBezTo>
                  <a:cubicBezTo>
                    <a:pt x="234" y="10"/>
                    <a:pt x="234" y="9"/>
                    <a:pt x="2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12" name="Freeform 34">
              <a:extLst>
                <a:ext uri="{FF2B5EF4-FFF2-40B4-BE49-F238E27FC236}">
                  <a16:creationId xmlns:a16="http://schemas.microsoft.com/office/drawing/2014/main" xmlns="" id="{FF72CB68-EA74-4406-BB86-E15D6EB34759}"/>
                </a:ext>
              </a:extLst>
            </p:cNvPr>
            <p:cNvSpPr/>
            <p:nvPr/>
          </p:nvSpPr>
          <p:spPr bwMode="auto">
            <a:xfrm>
              <a:off x="4439" y="546"/>
              <a:ext cx="7" cy="5"/>
            </a:xfrm>
            <a:custGeom>
              <a:avLst/>
              <a:gdLst>
                <a:gd name="T0" fmla="*/ 3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3 w 3"/>
                <a:gd name="T7" fmla="*/ 2 h 2"/>
                <a:gd name="T8" fmla="*/ 3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13" name="Freeform 35">
              <a:extLst>
                <a:ext uri="{FF2B5EF4-FFF2-40B4-BE49-F238E27FC236}">
                  <a16:creationId xmlns:a16="http://schemas.microsoft.com/office/drawing/2014/main" xmlns="" id="{415A436C-7DF0-4853-A73D-C8973A314856}"/>
                </a:ext>
              </a:extLst>
            </p:cNvPr>
            <p:cNvSpPr/>
            <p:nvPr/>
          </p:nvSpPr>
          <p:spPr bwMode="auto">
            <a:xfrm>
              <a:off x="3567" y="385"/>
              <a:ext cx="232" cy="24"/>
            </a:xfrm>
            <a:custGeom>
              <a:avLst/>
              <a:gdLst>
                <a:gd name="T0" fmla="*/ 97 w 98"/>
                <a:gd name="T1" fmla="*/ 9 h 10"/>
                <a:gd name="T2" fmla="*/ 0 w 98"/>
                <a:gd name="T3" fmla="*/ 0 h 10"/>
                <a:gd name="T4" fmla="*/ 0 w 98"/>
                <a:gd name="T5" fmla="*/ 1 h 10"/>
                <a:gd name="T6" fmla="*/ 97 w 98"/>
                <a:gd name="T7" fmla="*/ 10 h 10"/>
                <a:gd name="T8" fmla="*/ 97 w 98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0">
                  <a:moveTo>
                    <a:pt x="97" y="9"/>
                  </a:moveTo>
                  <a:cubicBezTo>
                    <a:pt x="65" y="4"/>
                    <a:pt x="33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33" y="3"/>
                    <a:pt x="65" y="6"/>
                    <a:pt x="97" y="10"/>
                  </a:cubicBezTo>
                  <a:cubicBezTo>
                    <a:pt x="98" y="10"/>
                    <a:pt x="98" y="9"/>
                    <a:pt x="9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14" name="Freeform 36">
              <a:extLst>
                <a:ext uri="{FF2B5EF4-FFF2-40B4-BE49-F238E27FC236}">
                  <a16:creationId xmlns:a16="http://schemas.microsoft.com/office/drawing/2014/main" xmlns="" id="{9CD2649C-6302-46F6-A711-C81F72866C50}"/>
                </a:ext>
              </a:extLst>
            </p:cNvPr>
            <p:cNvSpPr/>
            <p:nvPr/>
          </p:nvSpPr>
          <p:spPr bwMode="auto">
            <a:xfrm>
              <a:off x="3827" y="409"/>
              <a:ext cx="747" cy="49"/>
            </a:xfrm>
            <a:custGeom>
              <a:avLst/>
              <a:gdLst>
                <a:gd name="T0" fmla="*/ 315 w 315"/>
                <a:gd name="T1" fmla="*/ 20 h 21"/>
                <a:gd name="T2" fmla="*/ 160 w 315"/>
                <a:gd name="T3" fmla="*/ 7 h 21"/>
                <a:gd name="T4" fmla="*/ 0 w 315"/>
                <a:gd name="T5" fmla="*/ 0 h 21"/>
                <a:gd name="T6" fmla="*/ 0 w 315"/>
                <a:gd name="T7" fmla="*/ 0 h 21"/>
                <a:gd name="T8" fmla="*/ 157 w 315"/>
                <a:gd name="T9" fmla="*/ 9 h 21"/>
                <a:gd name="T10" fmla="*/ 315 w 315"/>
                <a:gd name="T11" fmla="*/ 21 h 21"/>
                <a:gd name="T12" fmla="*/ 315 w 315"/>
                <a:gd name="T13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21">
                  <a:moveTo>
                    <a:pt x="315" y="20"/>
                  </a:moveTo>
                  <a:cubicBezTo>
                    <a:pt x="265" y="11"/>
                    <a:pt x="211" y="10"/>
                    <a:pt x="160" y="7"/>
                  </a:cubicBezTo>
                  <a:cubicBezTo>
                    <a:pt x="107" y="3"/>
                    <a:pt x="53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3"/>
                    <a:pt x="105" y="6"/>
                    <a:pt x="157" y="9"/>
                  </a:cubicBezTo>
                  <a:cubicBezTo>
                    <a:pt x="210" y="12"/>
                    <a:pt x="262" y="21"/>
                    <a:pt x="315" y="21"/>
                  </a:cubicBezTo>
                  <a:cubicBezTo>
                    <a:pt x="315" y="21"/>
                    <a:pt x="315" y="21"/>
                    <a:pt x="31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16" name="Group 4">
            <a:extLst>
              <a:ext uri="{FF2B5EF4-FFF2-40B4-BE49-F238E27FC236}">
                <a16:creationId xmlns:a16="http://schemas.microsoft.com/office/drawing/2014/main" xmlns="" id="{5CF83C95-938D-4CA9-B2A6-A7599E980C6A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5889537" y="1902683"/>
            <a:ext cx="826363" cy="453191"/>
            <a:chOff x="3326" y="771"/>
            <a:chExt cx="2348" cy="954"/>
          </a:xfrm>
          <a:solidFill>
            <a:srgbClr val="FFFFFF"/>
          </a:solidFill>
        </p:grpSpPr>
        <p:sp>
          <p:nvSpPr>
            <p:cNvPr id="117" name="Freeform 5">
              <a:extLst>
                <a:ext uri="{FF2B5EF4-FFF2-40B4-BE49-F238E27FC236}">
                  <a16:creationId xmlns:a16="http://schemas.microsoft.com/office/drawing/2014/main" xmlns="" id="{6E9B7F79-6B90-4879-A229-7F172AEEA8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6" y="771"/>
              <a:ext cx="2348" cy="954"/>
            </a:xfrm>
            <a:custGeom>
              <a:avLst/>
              <a:gdLst>
                <a:gd name="T0" fmla="*/ 969 w 991"/>
                <a:gd name="T1" fmla="*/ 166 h 401"/>
                <a:gd name="T2" fmla="*/ 911 w 991"/>
                <a:gd name="T3" fmla="*/ 115 h 401"/>
                <a:gd name="T4" fmla="*/ 851 w 991"/>
                <a:gd name="T5" fmla="*/ 67 h 401"/>
                <a:gd name="T6" fmla="*/ 780 w 991"/>
                <a:gd name="T7" fmla="*/ 16 h 401"/>
                <a:gd name="T8" fmla="*/ 774 w 991"/>
                <a:gd name="T9" fmla="*/ 17 h 401"/>
                <a:gd name="T10" fmla="*/ 770 w 991"/>
                <a:gd name="T11" fmla="*/ 16 h 401"/>
                <a:gd name="T12" fmla="*/ 354 w 991"/>
                <a:gd name="T13" fmla="*/ 3 h 401"/>
                <a:gd name="T14" fmla="*/ 149 w 991"/>
                <a:gd name="T15" fmla="*/ 2 h 401"/>
                <a:gd name="T16" fmla="*/ 44 w 991"/>
                <a:gd name="T17" fmla="*/ 3 h 401"/>
                <a:gd name="T18" fmla="*/ 9 w 991"/>
                <a:gd name="T19" fmla="*/ 34 h 401"/>
                <a:gd name="T20" fmla="*/ 6 w 991"/>
                <a:gd name="T21" fmla="*/ 38 h 401"/>
                <a:gd name="T22" fmla="*/ 3 w 991"/>
                <a:gd name="T23" fmla="*/ 263 h 401"/>
                <a:gd name="T24" fmla="*/ 2 w 991"/>
                <a:gd name="T25" fmla="*/ 319 h 401"/>
                <a:gd name="T26" fmla="*/ 4 w 991"/>
                <a:gd name="T27" fmla="*/ 363 h 401"/>
                <a:gd name="T28" fmla="*/ 63 w 991"/>
                <a:gd name="T29" fmla="*/ 388 h 401"/>
                <a:gd name="T30" fmla="*/ 514 w 991"/>
                <a:gd name="T31" fmla="*/ 399 h 401"/>
                <a:gd name="T32" fmla="*/ 768 w 991"/>
                <a:gd name="T33" fmla="*/ 392 h 401"/>
                <a:gd name="T34" fmla="*/ 772 w 991"/>
                <a:gd name="T35" fmla="*/ 391 h 401"/>
                <a:gd name="T36" fmla="*/ 778 w 991"/>
                <a:gd name="T37" fmla="*/ 391 h 401"/>
                <a:gd name="T38" fmla="*/ 901 w 991"/>
                <a:gd name="T39" fmla="*/ 317 h 401"/>
                <a:gd name="T40" fmla="*/ 952 w 991"/>
                <a:gd name="T41" fmla="*/ 270 h 401"/>
                <a:gd name="T42" fmla="*/ 987 w 991"/>
                <a:gd name="T43" fmla="*/ 214 h 401"/>
                <a:gd name="T44" fmla="*/ 969 w 991"/>
                <a:gd name="T45" fmla="*/ 166 h 401"/>
                <a:gd name="T46" fmla="*/ 970 w 991"/>
                <a:gd name="T47" fmla="*/ 222 h 401"/>
                <a:gd name="T48" fmla="*/ 879 w 991"/>
                <a:gd name="T49" fmla="*/ 316 h 401"/>
                <a:gd name="T50" fmla="*/ 772 w 991"/>
                <a:gd name="T51" fmla="*/ 380 h 401"/>
                <a:gd name="T52" fmla="*/ 771 w 991"/>
                <a:gd name="T53" fmla="*/ 380 h 401"/>
                <a:gd name="T54" fmla="*/ 768 w 991"/>
                <a:gd name="T55" fmla="*/ 379 h 401"/>
                <a:gd name="T56" fmla="*/ 349 w 991"/>
                <a:gd name="T57" fmla="*/ 386 h 401"/>
                <a:gd name="T58" fmla="*/ 142 w 991"/>
                <a:gd name="T59" fmla="*/ 380 h 401"/>
                <a:gd name="T60" fmla="*/ 38 w 991"/>
                <a:gd name="T61" fmla="*/ 374 h 401"/>
                <a:gd name="T62" fmla="*/ 14 w 991"/>
                <a:gd name="T63" fmla="*/ 329 h 401"/>
                <a:gd name="T64" fmla="*/ 15 w 991"/>
                <a:gd name="T65" fmla="*/ 276 h 401"/>
                <a:gd name="T66" fmla="*/ 14 w 991"/>
                <a:gd name="T67" fmla="*/ 38 h 401"/>
                <a:gd name="T68" fmla="*/ 14 w 991"/>
                <a:gd name="T69" fmla="*/ 37 h 401"/>
                <a:gd name="T70" fmla="*/ 66 w 991"/>
                <a:gd name="T71" fmla="*/ 15 h 401"/>
                <a:gd name="T72" fmla="*/ 112 w 991"/>
                <a:gd name="T73" fmla="*/ 15 h 401"/>
                <a:gd name="T74" fmla="*/ 208 w 991"/>
                <a:gd name="T75" fmla="*/ 15 h 401"/>
                <a:gd name="T76" fmla="*/ 393 w 991"/>
                <a:gd name="T77" fmla="*/ 17 h 401"/>
                <a:gd name="T78" fmla="*/ 770 w 991"/>
                <a:gd name="T79" fmla="*/ 29 h 401"/>
                <a:gd name="T80" fmla="*/ 776 w 991"/>
                <a:gd name="T81" fmla="*/ 25 h 401"/>
                <a:gd name="T82" fmla="*/ 830 w 991"/>
                <a:gd name="T83" fmla="*/ 68 h 401"/>
                <a:gd name="T84" fmla="*/ 886 w 991"/>
                <a:gd name="T85" fmla="*/ 114 h 401"/>
                <a:gd name="T86" fmla="*/ 941 w 991"/>
                <a:gd name="T87" fmla="*/ 160 h 401"/>
                <a:gd name="T88" fmla="*/ 970 w 991"/>
                <a:gd name="T89" fmla="*/ 222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1" h="401">
                  <a:moveTo>
                    <a:pt x="969" y="166"/>
                  </a:moveTo>
                  <a:cubicBezTo>
                    <a:pt x="951" y="148"/>
                    <a:pt x="930" y="132"/>
                    <a:pt x="911" y="115"/>
                  </a:cubicBezTo>
                  <a:cubicBezTo>
                    <a:pt x="891" y="99"/>
                    <a:pt x="871" y="83"/>
                    <a:pt x="851" y="67"/>
                  </a:cubicBezTo>
                  <a:cubicBezTo>
                    <a:pt x="828" y="49"/>
                    <a:pt x="805" y="29"/>
                    <a:pt x="780" y="16"/>
                  </a:cubicBezTo>
                  <a:cubicBezTo>
                    <a:pt x="777" y="15"/>
                    <a:pt x="775" y="15"/>
                    <a:pt x="774" y="17"/>
                  </a:cubicBezTo>
                  <a:cubicBezTo>
                    <a:pt x="773" y="16"/>
                    <a:pt x="772" y="16"/>
                    <a:pt x="770" y="16"/>
                  </a:cubicBezTo>
                  <a:cubicBezTo>
                    <a:pt x="631" y="10"/>
                    <a:pt x="493" y="5"/>
                    <a:pt x="354" y="3"/>
                  </a:cubicBezTo>
                  <a:cubicBezTo>
                    <a:pt x="285" y="2"/>
                    <a:pt x="217" y="2"/>
                    <a:pt x="149" y="2"/>
                  </a:cubicBezTo>
                  <a:cubicBezTo>
                    <a:pt x="114" y="2"/>
                    <a:pt x="78" y="0"/>
                    <a:pt x="44" y="3"/>
                  </a:cubicBezTo>
                  <a:cubicBezTo>
                    <a:pt x="26" y="5"/>
                    <a:pt x="6" y="14"/>
                    <a:pt x="9" y="34"/>
                  </a:cubicBezTo>
                  <a:cubicBezTo>
                    <a:pt x="8" y="34"/>
                    <a:pt x="6" y="35"/>
                    <a:pt x="6" y="38"/>
                  </a:cubicBezTo>
                  <a:cubicBezTo>
                    <a:pt x="2" y="113"/>
                    <a:pt x="3" y="188"/>
                    <a:pt x="3" y="263"/>
                  </a:cubicBezTo>
                  <a:cubicBezTo>
                    <a:pt x="2" y="282"/>
                    <a:pt x="2" y="301"/>
                    <a:pt x="2" y="319"/>
                  </a:cubicBezTo>
                  <a:cubicBezTo>
                    <a:pt x="2" y="333"/>
                    <a:pt x="0" y="349"/>
                    <a:pt x="4" y="363"/>
                  </a:cubicBezTo>
                  <a:cubicBezTo>
                    <a:pt x="11" y="389"/>
                    <a:pt x="41" y="387"/>
                    <a:pt x="63" y="388"/>
                  </a:cubicBezTo>
                  <a:cubicBezTo>
                    <a:pt x="213" y="397"/>
                    <a:pt x="364" y="401"/>
                    <a:pt x="514" y="399"/>
                  </a:cubicBezTo>
                  <a:cubicBezTo>
                    <a:pt x="599" y="398"/>
                    <a:pt x="683" y="396"/>
                    <a:pt x="768" y="392"/>
                  </a:cubicBezTo>
                  <a:cubicBezTo>
                    <a:pt x="770" y="392"/>
                    <a:pt x="771" y="392"/>
                    <a:pt x="772" y="391"/>
                  </a:cubicBezTo>
                  <a:cubicBezTo>
                    <a:pt x="774" y="392"/>
                    <a:pt x="776" y="392"/>
                    <a:pt x="778" y="391"/>
                  </a:cubicBezTo>
                  <a:cubicBezTo>
                    <a:pt x="821" y="369"/>
                    <a:pt x="863" y="346"/>
                    <a:pt x="901" y="317"/>
                  </a:cubicBezTo>
                  <a:cubicBezTo>
                    <a:pt x="919" y="303"/>
                    <a:pt x="937" y="287"/>
                    <a:pt x="952" y="270"/>
                  </a:cubicBezTo>
                  <a:cubicBezTo>
                    <a:pt x="966" y="254"/>
                    <a:pt x="983" y="235"/>
                    <a:pt x="987" y="214"/>
                  </a:cubicBezTo>
                  <a:cubicBezTo>
                    <a:pt x="991" y="195"/>
                    <a:pt x="982" y="179"/>
                    <a:pt x="969" y="166"/>
                  </a:cubicBezTo>
                  <a:close/>
                  <a:moveTo>
                    <a:pt x="970" y="222"/>
                  </a:moveTo>
                  <a:cubicBezTo>
                    <a:pt x="952" y="260"/>
                    <a:pt x="912" y="292"/>
                    <a:pt x="879" y="316"/>
                  </a:cubicBezTo>
                  <a:cubicBezTo>
                    <a:pt x="845" y="340"/>
                    <a:pt x="808" y="360"/>
                    <a:pt x="772" y="380"/>
                  </a:cubicBezTo>
                  <a:cubicBezTo>
                    <a:pt x="772" y="380"/>
                    <a:pt x="772" y="380"/>
                    <a:pt x="771" y="380"/>
                  </a:cubicBezTo>
                  <a:cubicBezTo>
                    <a:pt x="770" y="379"/>
                    <a:pt x="769" y="379"/>
                    <a:pt x="768" y="379"/>
                  </a:cubicBezTo>
                  <a:cubicBezTo>
                    <a:pt x="629" y="386"/>
                    <a:pt x="489" y="388"/>
                    <a:pt x="349" y="386"/>
                  </a:cubicBezTo>
                  <a:cubicBezTo>
                    <a:pt x="280" y="385"/>
                    <a:pt x="211" y="383"/>
                    <a:pt x="142" y="380"/>
                  </a:cubicBezTo>
                  <a:cubicBezTo>
                    <a:pt x="107" y="378"/>
                    <a:pt x="72" y="378"/>
                    <a:pt x="38" y="374"/>
                  </a:cubicBezTo>
                  <a:cubicBezTo>
                    <a:pt x="12" y="371"/>
                    <a:pt x="14" y="350"/>
                    <a:pt x="14" y="329"/>
                  </a:cubicBezTo>
                  <a:cubicBezTo>
                    <a:pt x="15" y="312"/>
                    <a:pt x="15" y="294"/>
                    <a:pt x="15" y="276"/>
                  </a:cubicBezTo>
                  <a:cubicBezTo>
                    <a:pt x="15" y="197"/>
                    <a:pt x="18" y="117"/>
                    <a:pt x="14" y="3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20" y="14"/>
                    <a:pt x="47" y="15"/>
                    <a:pt x="66" y="15"/>
                  </a:cubicBezTo>
                  <a:cubicBezTo>
                    <a:pt x="81" y="15"/>
                    <a:pt x="97" y="15"/>
                    <a:pt x="112" y="15"/>
                  </a:cubicBezTo>
                  <a:cubicBezTo>
                    <a:pt x="144" y="15"/>
                    <a:pt x="176" y="15"/>
                    <a:pt x="208" y="15"/>
                  </a:cubicBezTo>
                  <a:cubicBezTo>
                    <a:pt x="270" y="16"/>
                    <a:pt x="332" y="16"/>
                    <a:pt x="393" y="17"/>
                  </a:cubicBezTo>
                  <a:cubicBezTo>
                    <a:pt x="519" y="19"/>
                    <a:pt x="645" y="23"/>
                    <a:pt x="770" y="29"/>
                  </a:cubicBezTo>
                  <a:cubicBezTo>
                    <a:pt x="773" y="29"/>
                    <a:pt x="775" y="27"/>
                    <a:pt x="776" y="25"/>
                  </a:cubicBezTo>
                  <a:cubicBezTo>
                    <a:pt x="792" y="41"/>
                    <a:pt x="812" y="54"/>
                    <a:pt x="830" y="68"/>
                  </a:cubicBezTo>
                  <a:cubicBezTo>
                    <a:pt x="849" y="83"/>
                    <a:pt x="867" y="98"/>
                    <a:pt x="886" y="114"/>
                  </a:cubicBezTo>
                  <a:cubicBezTo>
                    <a:pt x="905" y="129"/>
                    <a:pt x="923" y="145"/>
                    <a:pt x="941" y="160"/>
                  </a:cubicBezTo>
                  <a:cubicBezTo>
                    <a:pt x="959" y="176"/>
                    <a:pt x="982" y="195"/>
                    <a:pt x="970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18" name="Freeform 6">
              <a:extLst>
                <a:ext uri="{FF2B5EF4-FFF2-40B4-BE49-F238E27FC236}">
                  <a16:creationId xmlns:a16="http://schemas.microsoft.com/office/drawing/2014/main" xmlns="" id="{2E6C4B10-6ECD-4531-81BC-631D2E50E7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2" y="1201"/>
              <a:ext cx="123" cy="129"/>
            </a:xfrm>
            <a:custGeom>
              <a:avLst/>
              <a:gdLst>
                <a:gd name="T0" fmla="*/ 51 w 52"/>
                <a:gd name="T1" fmla="*/ 28 h 54"/>
                <a:gd name="T2" fmla="*/ 44 w 52"/>
                <a:gd name="T3" fmla="*/ 13 h 54"/>
                <a:gd name="T4" fmla="*/ 32 w 52"/>
                <a:gd name="T5" fmla="*/ 1 h 54"/>
                <a:gd name="T6" fmla="*/ 19 w 52"/>
                <a:gd name="T7" fmla="*/ 3 h 54"/>
                <a:gd name="T8" fmla="*/ 0 w 52"/>
                <a:gd name="T9" fmla="*/ 29 h 54"/>
                <a:gd name="T10" fmla="*/ 26 w 52"/>
                <a:gd name="T11" fmla="*/ 53 h 54"/>
                <a:gd name="T12" fmla="*/ 51 w 52"/>
                <a:gd name="T13" fmla="*/ 28 h 54"/>
                <a:gd name="T14" fmla="*/ 26 w 52"/>
                <a:gd name="T15" fmla="*/ 42 h 54"/>
                <a:gd name="T16" fmla="*/ 11 w 52"/>
                <a:gd name="T17" fmla="*/ 29 h 54"/>
                <a:gd name="T18" fmla="*/ 16 w 52"/>
                <a:gd name="T19" fmla="*/ 18 h 54"/>
                <a:gd name="T20" fmla="*/ 25 w 52"/>
                <a:gd name="T21" fmla="*/ 12 h 54"/>
                <a:gd name="T22" fmla="*/ 27 w 52"/>
                <a:gd name="T23" fmla="*/ 10 h 54"/>
                <a:gd name="T24" fmla="*/ 26 w 52"/>
                <a:gd name="T25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54">
                  <a:moveTo>
                    <a:pt x="51" y="28"/>
                  </a:moveTo>
                  <a:cubicBezTo>
                    <a:pt x="50" y="23"/>
                    <a:pt x="48" y="17"/>
                    <a:pt x="44" y="13"/>
                  </a:cubicBezTo>
                  <a:cubicBezTo>
                    <a:pt x="46" y="7"/>
                    <a:pt x="37" y="2"/>
                    <a:pt x="32" y="1"/>
                  </a:cubicBezTo>
                  <a:cubicBezTo>
                    <a:pt x="28" y="0"/>
                    <a:pt x="23" y="1"/>
                    <a:pt x="19" y="3"/>
                  </a:cubicBezTo>
                  <a:cubicBezTo>
                    <a:pt x="8" y="4"/>
                    <a:pt x="0" y="20"/>
                    <a:pt x="0" y="29"/>
                  </a:cubicBezTo>
                  <a:cubicBezTo>
                    <a:pt x="0" y="44"/>
                    <a:pt x="12" y="54"/>
                    <a:pt x="26" y="53"/>
                  </a:cubicBezTo>
                  <a:cubicBezTo>
                    <a:pt x="40" y="53"/>
                    <a:pt x="52" y="43"/>
                    <a:pt x="51" y="28"/>
                  </a:cubicBezTo>
                  <a:close/>
                  <a:moveTo>
                    <a:pt x="26" y="42"/>
                  </a:moveTo>
                  <a:cubicBezTo>
                    <a:pt x="18" y="42"/>
                    <a:pt x="11" y="37"/>
                    <a:pt x="11" y="29"/>
                  </a:cubicBezTo>
                  <a:cubicBezTo>
                    <a:pt x="11" y="25"/>
                    <a:pt x="13" y="21"/>
                    <a:pt x="16" y="18"/>
                  </a:cubicBezTo>
                  <a:cubicBezTo>
                    <a:pt x="18" y="15"/>
                    <a:pt x="22" y="14"/>
                    <a:pt x="25" y="12"/>
                  </a:cubicBezTo>
                  <a:cubicBezTo>
                    <a:pt x="26" y="11"/>
                    <a:pt x="26" y="11"/>
                    <a:pt x="27" y="10"/>
                  </a:cubicBezTo>
                  <a:cubicBezTo>
                    <a:pt x="40" y="17"/>
                    <a:pt x="45" y="40"/>
                    <a:pt x="2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19" name="Freeform 7">
              <a:extLst>
                <a:ext uri="{FF2B5EF4-FFF2-40B4-BE49-F238E27FC236}">
                  <a16:creationId xmlns:a16="http://schemas.microsoft.com/office/drawing/2014/main" xmlns="" id="{3D5C7026-2AA7-4CA3-AFF5-B934F65812D1}"/>
                </a:ext>
              </a:extLst>
            </p:cNvPr>
            <p:cNvSpPr/>
            <p:nvPr/>
          </p:nvSpPr>
          <p:spPr bwMode="auto">
            <a:xfrm>
              <a:off x="3375" y="1549"/>
              <a:ext cx="76" cy="100"/>
            </a:xfrm>
            <a:custGeom>
              <a:avLst/>
              <a:gdLst>
                <a:gd name="T0" fmla="*/ 28 w 32"/>
                <a:gd name="T1" fmla="*/ 31 h 42"/>
                <a:gd name="T2" fmla="*/ 14 w 32"/>
                <a:gd name="T3" fmla="*/ 22 h 42"/>
                <a:gd name="T4" fmla="*/ 15 w 32"/>
                <a:gd name="T5" fmla="*/ 5 h 42"/>
                <a:gd name="T6" fmla="*/ 11 w 32"/>
                <a:gd name="T7" fmla="*/ 2 h 42"/>
                <a:gd name="T8" fmla="*/ 4 w 32"/>
                <a:gd name="T9" fmla="*/ 26 h 42"/>
                <a:gd name="T10" fmla="*/ 28 w 32"/>
                <a:gd name="T11" fmla="*/ 40 h 42"/>
                <a:gd name="T12" fmla="*/ 28 w 32"/>
                <a:gd name="T13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42">
                  <a:moveTo>
                    <a:pt x="28" y="31"/>
                  </a:moveTo>
                  <a:cubicBezTo>
                    <a:pt x="22" y="29"/>
                    <a:pt x="17" y="28"/>
                    <a:pt x="14" y="22"/>
                  </a:cubicBezTo>
                  <a:cubicBezTo>
                    <a:pt x="12" y="17"/>
                    <a:pt x="12" y="10"/>
                    <a:pt x="15" y="5"/>
                  </a:cubicBezTo>
                  <a:cubicBezTo>
                    <a:pt x="16" y="3"/>
                    <a:pt x="14" y="0"/>
                    <a:pt x="11" y="2"/>
                  </a:cubicBezTo>
                  <a:cubicBezTo>
                    <a:pt x="4" y="8"/>
                    <a:pt x="0" y="17"/>
                    <a:pt x="4" y="26"/>
                  </a:cubicBezTo>
                  <a:cubicBezTo>
                    <a:pt x="8" y="35"/>
                    <a:pt x="18" y="42"/>
                    <a:pt x="28" y="40"/>
                  </a:cubicBezTo>
                  <a:cubicBezTo>
                    <a:pt x="32" y="39"/>
                    <a:pt x="32" y="33"/>
                    <a:pt x="28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20" name="Freeform 8">
              <a:extLst>
                <a:ext uri="{FF2B5EF4-FFF2-40B4-BE49-F238E27FC236}">
                  <a16:creationId xmlns:a16="http://schemas.microsoft.com/office/drawing/2014/main" xmlns="" id="{487F7494-43F0-47B2-AF42-0826804BFD26}"/>
                </a:ext>
              </a:extLst>
            </p:cNvPr>
            <p:cNvSpPr/>
            <p:nvPr/>
          </p:nvSpPr>
          <p:spPr bwMode="auto">
            <a:xfrm>
              <a:off x="3382" y="1437"/>
              <a:ext cx="27" cy="79"/>
            </a:xfrm>
            <a:custGeom>
              <a:avLst/>
              <a:gdLst>
                <a:gd name="T0" fmla="*/ 9 w 11"/>
                <a:gd name="T1" fmla="*/ 3 h 33"/>
                <a:gd name="T2" fmla="*/ 2 w 11"/>
                <a:gd name="T3" fmla="*/ 3 h 33"/>
                <a:gd name="T4" fmla="*/ 1 w 11"/>
                <a:gd name="T5" fmla="*/ 15 h 33"/>
                <a:gd name="T6" fmla="*/ 3 w 11"/>
                <a:gd name="T7" fmla="*/ 29 h 33"/>
                <a:gd name="T8" fmla="*/ 9 w 11"/>
                <a:gd name="T9" fmla="*/ 29 h 33"/>
                <a:gd name="T10" fmla="*/ 10 w 11"/>
                <a:gd name="T11" fmla="*/ 15 h 33"/>
                <a:gd name="T12" fmla="*/ 9 w 11"/>
                <a:gd name="T13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3">
                  <a:moveTo>
                    <a:pt x="9" y="3"/>
                  </a:moveTo>
                  <a:cubicBezTo>
                    <a:pt x="8" y="0"/>
                    <a:pt x="3" y="0"/>
                    <a:pt x="2" y="3"/>
                  </a:cubicBezTo>
                  <a:cubicBezTo>
                    <a:pt x="0" y="7"/>
                    <a:pt x="1" y="11"/>
                    <a:pt x="1" y="15"/>
                  </a:cubicBezTo>
                  <a:cubicBezTo>
                    <a:pt x="2" y="20"/>
                    <a:pt x="2" y="24"/>
                    <a:pt x="3" y="29"/>
                  </a:cubicBezTo>
                  <a:cubicBezTo>
                    <a:pt x="3" y="33"/>
                    <a:pt x="8" y="33"/>
                    <a:pt x="9" y="29"/>
                  </a:cubicBezTo>
                  <a:cubicBezTo>
                    <a:pt x="9" y="24"/>
                    <a:pt x="10" y="20"/>
                    <a:pt x="10" y="15"/>
                  </a:cubicBezTo>
                  <a:cubicBezTo>
                    <a:pt x="10" y="11"/>
                    <a:pt x="11" y="7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21" name="Freeform 9">
              <a:extLst>
                <a:ext uri="{FF2B5EF4-FFF2-40B4-BE49-F238E27FC236}">
                  <a16:creationId xmlns:a16="http://schemas.microsoft.com/office/drawing/2014/main" xmlns="" id="{33E2E988-9C37-42A6-9D5D-060186D5F8CF}"/>
                </a:ext>
              </a:extLst>
            </p:cNvPr>
            <p:cNvSpPr/>
            <p:nvPr/>
          </p:nvSpPr>
          <p:spPr bwMode="auto">
            <a:xfrm>
              <a:off x="3380" y="1285"/>
              <a:ext cx="31" cy="86"/>
            </a:xfrm>
            <a:custGeom>
              <a:avLst/>
              <a:gdLst>
                <a:gd name="T0" fmla="*/ 9 w 13"/>
                <a:gd name="T1" fmla="*/ 1 h 36"/>
                <a:gd name="T2" fmla="*/ 4 w 13"/>
                <a:gd name="T3" fmla="*/ 1 h 36"/>
                <a:gd name="T4" fmla="*/ 2 w 13"/>
                <a:gd name="T5" fmla="*/ 16 h 36"/>
                <a:gd name="T6" fmla="*/ 4 w 13"/>
                <a:gd name="T7" fmla="*/ 34 h 36"/>
                <a:gd name="T8" fmla="*/ 9 w 13"/>
                <a:gd name="T9" fmla="*/ 34 h 36"/>
                <a:gd name="T10" fmla="*/ 11 w 13"/>
                <a:gd name="T11" fmla="*/ 16 h 36"/>
                <a:gd name="T12" fmla="*/ 9 w 13"/>
                <a:gd name="T1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6">
                  <a:moveTo>
                    <a:pt x="9" y="1"/>
                  </a:moveTo>
                  <a:cubicBezTo>
                    <a:pt x="8" y="0"/>
                    <a:pt x="5" y="0"/>
                    <a:pt x="4" y="1"/>
                  </a:cubicBezTo>
                  <a:cubicBezTo>
                    <a:pt x="0" y="6"/>
                    <a:pt x="2" y="11"/>
                    <a:pt x="2" y="16"/>
                  </a:cubicBezTo>
                  <a:cubicBezTo>
                    <a:pt x="2" y="22"/>
                    <a:pt x="3" y="28"/>
                    <a:pt x="4" y="34"/>
                  </a:cubicBezTo>
                  <a:cubicBezTo>
                    <a:pt x="5" y="36"/>
                    <a:pt x="9" y="36"/>
                    <a:pt x="9" y="34"/>
                  </a:cubicBezTo>
                  <a:cubicBezTo>
                    <a:pt x="10" y="28"/>
                    <a:pt x="11" y="22"/>
                    <a:pt x="11" y="16"/>
                  </a:cubicBezTo>
                  <a:cubicBezTo>
                    <a:pt x="12" y="11"/>
                    <a:pt x="13" y="6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22" name="Freeform 10">
              <a:extLst>
                <a:ext uri="{FF2B5EF4-FFF2-40B4-BE49-F238E27FC236}">
                  <a16:creationId xmlns:a16="http://schemas.microsoft.com/office/drawing/2014/main" xmlns="" id="{15BC7DE1-B179-47DF-928E-DFC41CBB25CD}"/>
                </a:ext>
              </a:extLst>
            </p:cNvPr>
            <p:cNvSpPr/>
            <p:nvPr/>
          </p:nvSpPr>
          <p:spPr bwMode="auto">
            <a:xfrm>
              <a:off x="3380" y="1132"/>
              <a:ext cx="31" cy="89"/>
            </a:xfrm>
            <a:custGeom>
              <a:avLst/>
              <a:gdLst>
                <a:gd name="T0" fmla="*/ 8 w 13"/>
                <a:gd name="T1" fmla="*/ 4 h 37"/>
                <a:gd name="T2" fmla="*/ 0 w 13"/>
                <a:gd name="T3" fmla="*/ 6 h 37"/>
                <a:gd name="T4" fmla="*/ 2 w 13"/>
                <a:gd name="T5" fmla="*/ 18 h 37"/>
                <a:gd name="T6" fmla="*/ 3 w 13"/>
                <a:gd name="T7" fmla="*/ 32 h 37"/>
                <a:gd name="T8" fmla="*/ 10 w 13"/>
                <a:gd name="T9" fmla="*/ 33 h 37"/>
                <a:gd name="T10" fmla="*/ 8 w 13"/>
                <a:gd name="T1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7">
                  <a:moveTo>
                    <a:pt x="8" y="4"/>
                  </a:moveTo>
                  <a:cubicBezTo>
                    <a:pt x="6" y="0"/>
                    <a:pt x="1" y="2"/>
                    <a:pt x="0" y="6"/>
                  </a:cubicBezTo>
                  <a:cubicBezTo>
                    <a:pt x="0" y="10"/>
                    <a:pt x="2" y="14"/>
                    <a:pt x="2" y="18"/>
                  </a:cubicBezTo>
                  <a:cubicBezTo>
                    <a:pt x="3" y="23"/>
                    <a:pt x="3" y="28"/>
                    <a:pt x="3" y="32"/>
                  </a:cubicBezTo>
                  <a:cubicBezTo>
                    <a:pt x="3" y="36"/>
                    <a:pt x="9" y="37"/>
                    <a:pt x="10" y="33"/>
                  </a:cubicBezTo>
                  <a:cubicBezTo>
                    <a:pt x="12" y="25"/>
                    <a:pt x="13" y="12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23" name="Freeform 11">
              <a:extLst>
                <a:ext uri="{FF2B5EF4-FFF2-40B4-BE49-F238E27FC236}">
                  <a16:creationId xmlns:a16="http://schemas.microsoft.com/office/drawing/2014/main" xmlns="" id="{16F54602-9090-4F4B-B2D8-5984D77CEB61}"/>
                </a:ext>
              </a:extLst>
            </p:cNvPr>
            <p:cNvSpPr/>
            <p:nvPr/>
          </p:nvSpPr>
          <p:spPr bwMode="auto">
            <a:xfrm>
              <a:off x="3390" y="985"/>
              <a:ext cx="33" cy="88"/>
            </a:xfrm>
            <a:custGeom>
              <a:avLst/>
              <a:gdLst>
                <a:gd name="T0" fmla="*/ 7 w 14"/>
                <a:gd name="T1" fmla="*/ 3 h 37"/>
                <a:gd name="T2" fmla="*/ 0 w 14"/>
                <a:gd name="T3" fmla="*/ 6 h 37"/>
                <a:gd name="T4" fmla="*/ 2 w 14"/>
                <a:gd name="T5" fmla="*/ 17 h 37"/>
                <a:gd name="T6" fmla="*/ 2 w 14"/>
                <a:gd name="T7" fmla="*/ 31 h 37"/>
                <a:gd name="T8" fmla="*/ 8 w 14"/>
                <a:gd name="T9" fmla="*/ 33 h 37"/>
                <a:gd name="T10" fmla="*/ 7 w 14"/>
                <a:gd name="T11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37">
                  <a:moveTo>
                    <a:pt x="7" y="3"/>
                  </a:moveTo>
                  <a:cubicBezTo>
                    <a:pt x="4" y="0"/>
                    <a:pt x="0" y="2"/>
                    <a:pt x="0" y="6"/>
                  </a:cubicBezTo>
                  <a:cubicBezTo>
                    <a:pt x="0" y="10"/>
                    <a:pt x="2" y="13"/>
                    <a:pt x="2" y="17"/>
                  </a:cubicBezTo>
                  <a:cubicBezTo>
                    <a:pt x="3" y="22"/>
                    <a:pt x="3" y="27"/>
                    <a:pt x="2" y="31"/>
                  </a:cubicBezTo>
                  <a:cubicBezTo>
                    <a:pt x="1" y="36"/>
                    <a:pt x="7" y="37"/>
                    <a:pt x="8" y="33"/>
                  </a:cubicBezTo>
                  <a:cubicBezTo>
                    <a:pt x="11" y="25"/>
                    <a:pt x="14" y="1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24" name="Freeform 12">
              <a:extLst>
                <a:ext uri="{FF2B5EF4-FFF2-40B4-BE49-F238E27FC236}">
                  <a16:creationId xmlns:a16="http://schemas.microsoft.com/office/drawing/2014/main" xmlns="" id="{6E381D43-7240-4AAE-A174-90524598D3C5}"/>
                </a:ext>
              </a:extLst>
            </p:cNvPr>
            <p:cNvSpPr/>
            <p:nvPr/>
          </p:nvSpPr>
          <p:spPr bwMode="auto">
            <a:xfrm>
              <a:off x="3390" y="823"/>
              <a:ext cx="59" cy="88"/>
            </a:xfrm>
            <a:custGeom>
              <a:avLst/>
              <a:gdLst>
                <a:gd name="T0" fmla="*/ 23 w 25"/>
                <a:gd name="T1" fmla="*/ 6 h 37"/>
                <a:gd name="T2" fmla="*/ 4 w 25"/>
                <a:gd name="T3" fmla="*/ 15 h 37"/>
                <a:gd name="T4" fmla="*/ 7 w 25"/>
                <a:gd name="T5" fmla="*/ 36 h 37"/>
                <a:gd name="T6" fmla="*/ 11 w 25"/>
                <a:gd name="T7" fmla="*/ 34 h 37"/>
                <a:gd name="T8" fmla="*/ 13 w 25"/>
                <a:gd name="T9" fmla="*/ 20 h 37"/>
                <a:gd name="T10" fmla="*/ 24 w 25"/>
                <a:gd name="T11" fmla="*/ 11 h 37"/>
                <a:gd name="T12" fmla="*/ 23 w 25"/>
                <a:gd name="T13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7">
                  <a:moveTo>
                    <a:pt x="23" y="6"/>
                  </a:moveTo>
                  <a:cubicBezTo>
                    <a:pt x="17" y="0"/>
                    <a:pt x="7" y="9"/>
                    <a:pt x="4" y="15"/>
                  </a:cubicBezTo>
                  <a:cubicBezTo>
                    <a:pt x="0" y="22"/>
                    <a:pt x="1" y="31"/>
                    <a:pt x="7" y="36"/>
                  </a:cubicBezTo>
                  <a:cubicBezTo>
                    <a:pt x="8" y="37"/>
                    <a:pt x="11" y="36"/>
                    <a:pt x="11" y="34"/>
                  </a:cubicBezTo>
                  <a:cubicBezTo>
                    <a:pt x="9" y="29"/>
                    <a:pt x="10" y="24"/>
                    <a:pt x="13" y="20"/>
                  </a:cubicBezTo>
                  <a:cubicBezTo>
                    <a:pt x="16" y="15"/>
                    <a:pt x="21" y="15"/>
                    <a:pt x="24" y="11"/>
                  </a:cubicBezTo>
                  <a:cubicBezTo>
                    <a:pt x="25" y="10"/>
                    <a:pt x="25" y="7"/>
                    <a:pt x="2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25" name="Freeform 13">
              <a:extLst>
                <a:ext uri="{FF2B5EF4-FFF2-40B4-BE49-F238E27FC236}">
                  <a16:creationId xmlns:a16="http://schemas.microsoft.com/office/drawing/2014/main" xmlns="" id="{907112B0-F2DB-439E-AC5F-D20B198D6447}"/>
                </a:ext>
              </a:extLst>
            </p:cNvPr>
            <p:cNvSpPr/>
            <p:nvPr/>
          </p:nvSpPr>
          <p:spPr bwMode="auto">
            <a:xfrm>
              <a:off x="3494" y="825"/>
              <a:ext cx="73" cy="26"/>
            </a:xfrm>
            <a:custGeom>
              <a:avLst/>
              <a:gdLst>
                <a:gd name="T0" fmla="*/ 26 w 31"/>
                <a:gd name="T1" fmla="*/ 2 h 11"/>
                <a:gd name="T2" fmla="*/ 16 w 31"/>
                <a:gd name="T3" fmla="*/ 1 h 11"/>
                <a:gd name="T4" fmla="*/ 5 w 31"/>
                <a:gd name="T5" fmla="*/ 2 h 11"/>
                <a:gd name="T6" fmla="*/ 5 w 31"/>
                <a:gd name="T7" fmla="*/ 10 h 11"/>
                <a:gd name="T8" fmla="*/ 16 w 31"/>
                <a:gd name="T9" fmla="*/ 10 h 11"/>
                <a:gd name="T10" fmla="*/ 26 w 31"/>
                <a:gd name="T11" fmla="*/ 10 h 11"/>
                <a:gd name="T12" fmla="*/ 26 w 31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1">
                  <a:moveTo>
                    <a:pt x="26" y="2"/>
                  </a:moveTo>
                  <a:cubicBezTo>
                    <a:pt x="23" y="0"/>
                    <a:pt x="20" y="1"/>
                    <a:pt x="16" y="1"/>
                  </a:cubicBezTo>
                  <a:cubicBezTo>
                    <a:pt x="12" y="1"/>
                    <a:pt x="9" y="2"/>
                    <a:pt x="5" y="2"/>
                  </a:cubicBezTo>
                  <a:cubicBezTo>
                    <a:pt x="0" y="2"/>
                    <a:pt x="0" y="9"/>
                    <a:pt x="5" y="10"/>
                  </a:cubicBezTo>
                  <a:cubicBezTo>
                    <a:pt x="9" y="10"/>
                    <a:pt x="12" y="10"/>
                    <a:pt x="16" y="10"/>
                  </a:cubicBezTo>
                  <a:cubicBezTo>
                    <a:pt x="20" y="11"/>
                    <a:pt x="23" y="11"/>
                    <a:pt x="26" y="10"/>
                  </a:cubicBezTo>
                  <a:cubicBezTo>
                    <a:pt x="31" y="8"/>
                    <a:pt x="31" y="3"/>
                    <a:pt x="2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26" name="Freeform 14">
              <a:extLst>
                <a:ext uri="{FF2B5EF4-FFF2-40B4-BE49-F238E27FC236}">
                  <a16:creationId xmlns:a16="http://schemas.microsoft.com/office/drawing/2014/main" xmlns="" id="{6DC8FFDE-AB9E-4416-B2A2-71DACCC87C58}"/>
                </a:ext>
              </a:extLst>
            </p:cNvPr>
            <p:cNvSpPr/>
            <p:nvPr/>
          </p:nvSpPr>
          <p:spPr bwMode="auto">
            <a:xfrm>
              <a:off x="3629" y="825"/>
              <a:ext cx="83" cy="31"/>
            </a:xfrm>
            <a:custGeom>
              <a:avLst/>
              <a:gdLst>
                <a:gd name="T0" fmla="*/ 33 w 35"/>
                <a:gd name="T1" fmla="*/ 4 h 13"/>
                <a:gd name="T2" fmla="*/ 20 w 35"/>
                <a:gd name="T3" fmla="*/ 2 h 13"/>
                <a:gd name="T4" fmla="*/ 6 w 35"/>
                <a:gd name="T5" fmla="*/ 0 h 13"/>
                <a:gd name="T6" fmla="*/ 5 w 35"/>
                <a:gd name="T7" fmla="*/ 8 h 13"/>
                <a:gd name="T8" fmla="*/ 19 w 35"/>
                <a:gd name="T9" fmla="*/ 11 h 13"/>
                <a:gd name="T10" fmla="*/ 32 w 35"/>
                <a:gd name="T11" fmla="*/ 11 h 13"/>
                <a:gd name="T12" fmla="*/ 33 w 35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3">
                  <a:moveTo>
                    <a:pt x="33" y="4"/>
                  </a:moveTo>
                  <a:cubicBezTo>
                    <a:pt x="29" y="2"/>
                    <a:pt x="24" y="2"/>
                    <a:pt x="20" y="2"/>
                  </a:cubicBezTo>
                  <a:cubicBezTo>
                    <a:pt x="16" y="1"/>
                    <a:pt x="11" y="1"/>
                    <a:pt x="6" y="0"/>
                  </a:cubicBezTo>
                  <a:cubicBezTo>
                    <a:pt x="1" y="0"/>
                    <a:pt x="0" y="7"/>
                    <a:pt x="5" y="8"/>
                  </a:cubicBezTo>
                  <a:cubicBezTo>
                    <a:pt x="10" y="9"/>
                    <a:pt x="14" y="10"/>
                    <a:pt x="19" y="11"/>
                  </a:cubicBezTo>
                  <a:cubicBezTo>
                    <a:pt x="23" y="12"/>
                    <a:pt x="28" y="13"/>
                    <a:pt x="32" y="11"/>
                  </a:cubicBezTo>
                  <a:cubicBezTo>
                    <a:pt x="35" y="10"/>
                    <a:pt x="35" y="6"/>
                    <a:pt x="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27" name="Freeform 15">
              <a:extLst>
                <a:ext uri="{FF2B5EF4-FFF2-40B4-BE49-F238E27FC236}">
                  <a16:creationId xmlns:a16="http://schemas.microsoft.com/office/drawing/2014/main" xmlns="" id="{717CADC1-F48C-40D0-B58C-138311CA7005}"/>
                </a:ext>
              </a:extLst>
            </p:cNvPr>
            <p:cNvSpPr/>
            <p:nvPr/>
          </p:nvSpPr>
          <p:spPr bwMode="auto">
            <a:xfrm>
              <a:off x="3764" y="823"/>
              <a:ext cx="74" cy="26"/>
            </a:xfrm>
            <a:custGeom>
              <a:avLst/>
              <a:gdLst>
                <a:gd name="T0" fmla="*/ 30 w 31"/>
                <a:gd name="T1" fmla="*/ 5 h 11"/>
                <a:gd name="T2" fmla="*/ 18 w 31"/>
                <a:gd name="T3" fmla="*/ 1 h 11"/>
                <a:gd name="T4" fmla="*/ 4 w 31"/>
                <a:gd name="T5" fmla="*/ 2 h 11"/>
                <a:gd name="T6" fmla="*/ 5 w 31"/>
                <a:gd name="T7" fmla="*/ 8 h 11"/>
                <a:gd name="T8" fmla="*/ 17 w 31"/>
                <a:gd name="T9" fmla="*/ 9 h 11"/>
                <a:gd name="T10" fmla="*/ 28 w 31"/>
                <a:gd name="T11" fmla="*/ 10 h 11"/>
                <a:gd name="T12" fmla="*/ 30 w 31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1">
                  <a:moveTo>
                    <a:pt x="30" y="5"/>
                  </a:moveTo>
                  <a:cubicBezTo>
                    <a:pt x="27" y="1"/>
                    <a:pt x="23" y="1"/>
                    <a:pt x="18" y="1"/>
                  </a:cubicBezTo>
                  <a:cubicBezTo>
                    <a:pt x="14" y="0"/>
                    <a:pt x="9" y="0"/>
                    <a:pt x="4" y="2"/>
                  </a:cubicBezTo>
                  <a:cubicBezTo>
                    <a:pt x="0" y="3"/>
                    <a:pt x="1" y="8"/>
                    <a:pt x="5" y="8"/>
                  </a:cubicBezTo>
                  <a:cubicBezTo>
                    <a:pt x="9" y="8"/>
                    <a:pt x="13" y="8"/>
                    <a:pt x="17" y="9"/>
                  </a:cubicBezTo>
                  <a:cubicBezTo>
                    <a:pt x="21" y="9"/>
                    <a:pt x="24" y="11"/>
                    <a:pt x="28" y="10"/>
                  </a:cubicBezTo>
                  <a:cubicBezTo>
                    <a:pt x="30" y="9"/>
                    <a:pt x="31" y="7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28" name="Freeform 16">
              <a:extLst>
                <a:ext uri="{FF2B5EF4-FFF2-40B4-BE49-F238E27FC236}">
                  <a16:creationId xmlns:a16="http://schemas.microsoft.com/office/drawing/2014/main" xmlns="" id="{9A2472FD-36E3-4257-A1DE-02C61508B3C9}"/>
                </a:ext>
              </a:extLst>
            </p:cNvPr>
            <p:cNvSpPr/>
            <p:nvPr/>
          </p:nvSpPr>
          <p:spPr bwMode="auto">
            <a:xfrm>
              <a:off x="3892" y="828"/>
              <a:ext cx="71" cy="23"/>
            </a:xfrm>
            <a:custGeom>
              <a:avLst/>
              <a:gdLst>
                <a:gd name="T0" fmla="*/ 28 w 30"/>
                <a:gd name="T1" fmla="*/ 2 h 10"/>
                <a:gd name="T2" fmla="*/ 17 w 30"/>
                <a:gd name="T3" fmla="*/ 1 h 10"/>
                <a:gd name="T4" fmla="*/ 4 w 30"/>
                <a:gd name="T5" fmla="*/ 1 h 10"/>
                <a:gd name="T6" fmla="*/ 4 w 30"/>
                <a:gd name="T7" fmla="*/ 8 h 10"/>
                <a:gd name="T8" fmla="*/ 17 w 30"/>
                <a:gd name="T9" fmla="*/ 9 h 10"/>
                <a:gd name="T10" fmla="*/ 28 w 30"/>
                <a:gd name="T11" fmla="*/ 8 h 10"/>
                <a:gd name="T12" fmla="*/ 28 w 30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0">
                  <a:moveTo>
                    <a:pt x="28" y="2"/>
                  </a:moveTo>
                  <a:cubicBezTo>
                    <a:pt x="25" y="0"/>
                    <a:pt x="21" y="1"/>
                    <a:pt x="17" y="1"/>
                  </a:cubicBezTo>
                  <a:cubicBezTo>
                    <a:pt x="13" y="1"/>
                    <a:pt x="8" y="1"/>
                    <a:pt x="4" y="1"/>
                  </a:cubicBezTo>
                  <a:cubicBezTo>
                    <a:pt x="0" y="2"/>
                    <a:pt x="0" y="8"/>
                    <a:pt x="4" y="8"/>
                  </a:cubicBezTo>
                  <a:cubicBezTo>
                    <a:pt x="8" y="8"/>
                    <a:pt x="13" y="9"/>
                    <a:pt x="17" y="9"/>
                  </a:cubicBezTo>
                  <a:cubicBezTo>
                    <a:pt x="21" y="9"/>
                    <a:pt x="25" y="10"/>
                    <a:pt x="28" y="8"/>
                  </a:cubicBezTo>
                  <a:cubicBezTo>
                    <a:pt x="30" y="6"/>
                    <a:pt x="30" y="3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29" name="Freeform 17">
              <a:extLst>
                <a:ext uri="{FF2B5EF4-FFF2-40B4-BE49-F238E27FC236}">
                  <a16:creationId xmlns:a16="http://schemas.microsoft.com/office/drawing/2014/main" xmlns="" id="{1D092CF6-C4B6-4FE6-B665-E1914282E132}"/>
                </a:ext>
              </a:extLst>
            </p:cNvPr>
            <p:cNvSpPr/>
            <p:nvPr/>
          </p:nvSpPr>
          <p:spPr bwMode="auto">
            <a:xfrm>
              <a:off x="4013" y="832"/>
              <a:ext cx="90" cy="24"/>
            </a:xfrm>
            <a:custGeom>
              <a:avLst/>
              <a:gdLst>
                <a:gd name="T0" fmla="*/ 34 w 38"/>
                <a:gd name="T1" fmla="*/ 1 h 10"/>
                <a:gd name="T2" fmla="*/ 20 w 38"/>
                <a:gd name="T3" fmla="*/ 0 h 10"/>
                <a:gd name="T4" fmla="*/ 4 w 38"/>
                <a:gd name="T5" fmla="*/ 1 h 10"/>
                <a:gd name="T6" fmla="*/ 4 w 38"/>
                <a:gd name="T7" fmla="*/ 8 h 10"/>
                <a:gd name="T8" fmla="*/ 20 w 38"/>
                <a:gd name="T9" fmla="*/ 9 h 10"/>
                <a:gd name="T10" fmla="*/ 34 w 38"/>
                <a:gd name="T11" fmla="*/ 9 h 10"/>
                <a:gd name="T12" fmla="*/ 34 w 38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0">
                  <a:moveTo>
                    <a:pt x="34" y="1"/>
                  </a:moveTo>
                  <a:cubicBezTo>
                    <a:pt x="30" y="0"/>
                    <a:pt x="25" y="0"/>
                    <a:pt x="2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0" y="1"/>
                    <a:pt x="0" y="8"/>
                    <a:pt x="4" y="8"/>
                  </a:cubicBezTo>
                  <a:cubicBezTo>
                    <a:pt x="10" y="8"/>
                    <a:pt x="15" y="9"/>
                    <a:pt x="20" y="9"/>
                  </a:cubicBezTo>
                  <a:cubicBezTo>
                    <a:pt x="25" y="9"/>
                    <a:pt x="30" y="10"/>
                    <a:pt x="34" y="9"/>
                  </a:cubicBezTo>
                  <a:cubicBezTo>
                    <a:pt x="38" y="7"/>
                    <a:pt x="38" y="3"/>
                    <a:pt x="3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30" name="Freeform 18">
              <a:extLst>
                <a:ext uri="{FF2B5EF4-FFF2-40B4-BE49-F238E27FC236}">
                  <a16:creationId xmlns:a16="http://schemas.microsoft.com/office/drawing/2014/main" xmlns="" id="{796556FF-8EE7-47D9-8DEC-F80A0DB1BC3F}"/>
                </a:ext>
              </a:extLst>
            </p:cNvPr>
            <p:cNvSpPr/>
            <p:nvPr/>
          </p:nvSpPr>
          <p:spPr bwMode="auto">
            <a:xfrm>
              <a:off x="4167" y="825"/>
              <a:ext cx="66" cy="26"/>
            </a:xfrm>
            <a:custGeom>
              <a:avLst/>
              <a:gdLst>
                <a:gd name="T0" fmla="*/ 25 w 28"/>
                <a:gd name="T1" fmla="*/ 1 h 11"/>
                <a:gd name="T2" fmla="*/ 3 w 28"/>
                <a:gd name="T3" fmla="*/ 5 h 11"/>
                <a:gd name="T4" fmla="*/ 4 w 28"/>
                <a:gd name="T5" fmla="*/ 11 h 11"/>
                <a:gd name="T6" fmla="*/ 25 w 28"/>
                <a:gd name="T7" fmla="*/ 7 h 11"/>
                <a:gd name="T8" fmla="*/ 25 w 28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1">
                  <a:moveTo>
                    <a:pt x="25" y="1"/>
                  </a:moveTo>
                  <a:cubicBezTo>
                    <a:pt x="18" y="0"/>
                    <a:pt x="10" y="3"/>
                    <a:pt x="3" y="5"/>
                  </a:cubicBezTo>
                  <a:cubicBezTo>
                    <a:pt x="0" y="5"/>
                    <a:pt x="0" y="11"/>
                    <a:pt x="4" y="11"/>
                  </a:cubicBezTo>
                  <a:cubicBezTo>
                    <a:pt x="11" y="10"/>
                    <a:pt x="19" y="10"/>
                    <a:pt x="25" y="7"/>
                  </a:cubicBezTo>
                  <a:cubicBezTo>
                    <a:pt x="28" y="6"/>
                    <a:pt x="27" y="2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31" name="Freeform 19">
              <a:extLst>
                <a:ext uri="{FF2B5EF4-FFF2-40B4-BE49-F238E27FC236}">
                  <a16:creationId xmlns:a16="http://schemas.microsoft.com/office/drawing/2014/main" xmlns="" id="{C4E3D8CB-9203-437E-8028-9DC87BF3BFC6}"/>
                </a:ext>
              </a:extLst>
            </p:cNvPr>
            <p:cNvSpPr/>
            <p:nvPr/>
          </p:nvSpPr>
          <p:spPr bwMode="auto">
            <a:xfrm>
              <a:off x="4302" y="835"/>
              <a:ext cx="64" cy="24"/>
            </a:xfrm>
            <a:custGeom>
              <a:avLst/>
              <a:gdLst>
                <a:gd name="T0" fmla="*/ 23 w 27"/>
                <a:gd name="T1" fmla="*/ 3 h 10"/>
                <a:gd name="T2" fmla="*/ 12 w 27"/>
                <a:gd name="T3" fmla="*/ 1 h 10"/>
                <a:gd name="T4" fmla="*/ 2 w 27"/>
                <a:gd name="T5" fmla="*/ 2 h 10"/>
                <a:gd name="T6" fmla="*/ 1 w 27"/>
                <a:gd name="T7" fmla="*/ 5 h 10"/>
                <a:gd name="T8" fmla="*/ 11 w 27"/>
                <a:gd name="T9" fmla="*/ 9 h 10"/>
                <a:gd name="T10" fmla="*/ 22 w 27"/>
                <a:gd name="T11" fmla="*/ 10 h 10"/>
                <a:gd name="T12" fmla="*/ 23 w 27"/>
                <a:gd name="T1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0">
                  <a:moveTo>
                    <a:pt x="23" y="3"/>
                  </a:moveTo>
                  <a:cubicBezTo>
                    <a:pt x="20" y="2"/>
                    <a:pt x="16" y="2"/>
                    <a:pt x="12" y="1"/>
                  </a:cubicBezTo>
                  <a:cubicBezTo>
                    <a:pt x="9" y="1"/>
                    <a:pt x="5" y="0"/>
                    <a:pt x="2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4" y="7"/>
                    <a:pt x="7" y="8"/>
                    <a:pt x="11" y="9"/>
                  </a:cubicBezTo>
                  <a:cubicBezTo>
                    <a:pt x="15" y="9"/>
                    <a:pt x="19" y="10"/>
                    <a:pt x="22" y="10"/>
                  </a:cubicBezTo>
                  <a:cubicBezTo>
                    <a:pt x="26" y="10"/>
                    <a:pt x="27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32" name="Freeform 20">
              <a:extLst>
                <a:ext uri="{FF2B5EF4-FFF2-40B4-BE49-F238E27FC236}">
                  <a16:creationId xmlns:a16="http://schemas.microsoft.com/office/drawing/2014/main" xmlns="" id="{4F38C0D3-D981-4F26-9F21-3AA84FF662EE}"/>
                </a:ext>
              </a:extLst>
            </p:cNvPr>
            <p:cNvSpPr/>
            <p:nvPr/>
          </p:nvSpPr>
          <p:spPr bwMode="auto">
            <a:xfrm>
              <a:off x="4416" y="840"/>
              <a:ext cx="80" cy="19"/>
            </a:xfrm>
            <a:custGeom>
              <a:avLst/>
              <a:gdLst>
                <a:gd name="T0" fmla="*/ 31 w 34"/>
                <a:gd name="T1" fmla="*/ 2 h 8"/>
                <a:gd name="T2" fmla="*/ 19 w 34"/>
                <a:gd name="T3" fmla="*/ 0 h 8"/>
                <a:gd name="T4" fmla="*/ 3 w 34"/>
                <a:gd name="T5" fmla="*/ 1 h 8"/>
                <a:gd name="T6" fmla="*/ 3 w 34"/>
                <a:gd name="T7" fmla="*/ 6 h 8"/>
                <a:gd name="T8" fmla="*/ 18 w 34"/>
                <a:gd name="T9" fmla="*/ 7 h 8"/>
                <a:gd name="T10" fmla="*/ 31 w 34"/>
                <a:gd name="T11" fmla="*/ 7 h 8"/>
                <a:gd name="T12" fmla="*/ 31 w 34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">
                  <a:moveTo>
                    <a:pt x="31" y="2"/>
                  </a:moveTo>
                  <a:cubicBezTo>
                    <a:pt x="28" y="0"/>
                    <a:pt x="23" y="0"/>
                    <a:pt x="19" y="0"/>
                  </a:cubicBezTo>
                  <a:cubicBezTo>
                    <a:pt x="14" y="0"/>
                    <a:pt x="9" y="1"/>
                    <a:pt x="3" y="1"/>
                  </a:cubicBezTo>
                  <a:cubicBezTo>
                    <a:pt x="0" y="1"/>
                    <a:pt x="0" y="5"/>
                    <a:pt x="3" y="6"/>
                  </a:cubicBezTo>
                  <a:cubicBezTo>
                    <a:pt x="8" y="6"/>
                    <a:pt x="13" y="7"/>
                    <a:pt x="18" y="7"/>
                  </a:cubicBezTo>
                  <a:cubicBezTo>
                    <a:pt x="22" y="7"/>
                    <a:pt x="27" y="8"/>
                    <a:pt x="31" y="7"/>
                  </a:cubicBezTo>
                  <a:cubicBezTo>
                    <a:pt x="33" y="6"/>
                    <a:pt x="34" y="3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33" name="Freeform 21">
              <a:extLst>
                <a:ext uri="{FF2B5EF4-FFF2-40B4-BE49-F238E27FC236}">
                  <a16:creationId xmlns:a16="http://schemas.microsoft.com/office/drawing/2014/main" xmlns="" id="{08058CCA-88E8-4CF8-B18A-544D6D11E085}"/>
                </a:ext>
              </a:extLst>
            </p:cNvPr>
            <p:cNvSpPr/>
            <p:nvPr/>
          </p:nvSpPr>
          <p:spPr bwMode="auto">
            <a:xfrm>
              <a:off x="4551" y="837"/>
              <a:ext cx="71" cy="26"/>
            </a:xfrm>
            <a:custGeom>
              <a:avLst/>
              <a:gdLst>
                <a:gd name="T0" fmla="*/ 28 w 30"/>
                <a:gd name="T1" fmla="*/ 3 h 11"/>
                <a:gd name="T2" fmla="*/ 4 w 30"/>
                <a:gd name="T3" fmla="*/ 2 h 11"/>
                <a:gd name="T4" fmla="*/ 4 w 30"/>
                <a:gd name="T5" fmla="*/ 9 h 11"/>
                <a:gd name="T6" fmla="*/ 28 w 30"/>
                <a:gd name="T7" fmla="*/ 8 h 11"/>
                <a:gd name="T8" fmla="*/ 28 w 30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1">
                  <a:moveTo>
                    <a:pt x="28" y="3"/>
                  </a:moveTo>
                  <a:cubicBezTo>
                    <a:pt x="21" y="0"/>
                    <a:pt x="11" y="2"/>
                    <a:pt x="4" y="2"/>
                  </a:cubicBezTo>
                  <a:cubicBezTo>
                    <a:pt x="0" y="2"/>
                    <a:pt x="0" y="9"/>
                    <a:pt x="4" y="9"/>
                  </a:cubicBezTo>
                  <a:cubicBezTo>
                    <a:pt x="11" y="9"/>
                    <a:pt x="21" y="11"/>
                    <a:pt x="28" y="8"/>
                  </a:cubicBezTo>
                  <a:cubicBezTo>
                    <a:pt x="30" y="7"/>
                    <a:pt x="30" y="3"/>
                    <a:pt x="2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34" name="Freeform 22">
              <a:extLst>
                <a:ext uri="{FF2B5EF4-FFF2-40B4-BE49-F238E27FC236}">
                  <a16:creationId xmlns:a16="http://schemas.microsoft.com/office/drawing/2014/main" xmlns="" id="{5065FD48-67E2-43CE-B2AC-71BD7D6D0621}"/>
                </a:ext>
              </a:extLst>
            </p:cNvPr>
            <p:cNvSpPr/>
            <p:nvPr/>
          </p:nvSpPr>
          <p:spPr bwMode="auto">
            <a:xfrm>
              <a:off x="4691" y="844"/>
              <a:ext cx="64" cy="22"/>
            </a:xfrm>
            <a:custGeom>
              <a:avLst/>
              <a:gdLst>
                <a:gd name="T0" fmla="*/ 24 w 27"/>
                <a:gd name="T1" fmla="*/ 1 h 9"/>
                <a:gd name="T2" fmla="*/ 12 w 27"/>
                <a:gd name="T3" fmla="*/ 1 h 9"/>
                <a:gd name="T4" fmla="*/ 2 w 27"/>
                <a:gd name="T5" fmla="*/ 2 h 9"/>
                <a:gd name="T6" fmla="*/ 2 w 27"/>
                <a:gd name="T7" fmla="*/ 7 h 9"/>
                <a:gd name="T8" fmla="*/ 12 w 27"/>
                <a:gd name="T9" fmla="*/ 8 h 9"/>
                <a:gd name="T10" fmla="*/ 24 w 27"/>
                <a:gd name="T11" fmla="*/ 8 h 9"/>
                <a:gd name="T12" fmla="*/ 24 w 2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">
                  <a:moveTo>
                    <a:pt x="24" y="1"/>
                  </a:moveTo>
                  <a:cubicBezTo>
                    <a:pt x="20" y="0"/>
                    <a:pt x="16" y="0"/>
                    <a:pt x="12" y="1"/>
                  </a:cubicBezTo>
                  <a:cubicBezTo>
                    <a:pt x="9" y="1"/>
                    <a:pt x="5" y="0"/>
                    <a:pt x="2" y="2"/>
                  </a:cubicBezTo>
                  <a:cubicBezTo>
                    <a:pt x="0" y="3"/>
                    <a:pt x="0" y="5"/>
                    <a:pt x="2" y="7"/>
                  </a:cubicBezTo>
                  <a:cubicBezTo>
                    <a:pt x="5" y="8"/>
                    <a:pt x="9" y="8"/>
                    <a:pt x="12" y="8"/>
                  </a:cubicBezTo>
                  <a:cubicBezTo>
                    <a:pt x="16" y="9"/>
                    <a:pt x="20" y="9"/>
                    <a:pt x="24" y="8"/>
                  </a:cubicBezTo>
                  <a:cubicBezTo>
                    <a:pt x="27" y="7"/>
                    <a:pt x="27" y="2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35" name="Freeform 23">
              <a:extLst>
                <a:ext uri="{FF2B5EF4-FFF2-40B4-BE49-F238E27FC236}">
                  <a16:creationId xmlns:a16="http://schemas.microsoft.com/office/drawing/2014/main" xmlns="" id="{F160071E-92C5-412F-A7FD-BC0D8E2AC5E4}"/>
                </a:ext>
              </a:extLst>
            </p:cNvPr>
            <p:cNvSpPr/>
            <p:nvPr/>
          </p:nvSpPr>
          <p:spPr bwMode="auto">
            <a:xfrm>
              <a:off x="4814" y="851"/>
              <a:ext cx="88" cy="29"/>
            </a:xfrm>
            <a:custGeom>
              <a:avLst/>
              <a:gdLst>
                <a:gd name="T0" fmla="*/ 34 w 37"/>
                <a:gd name="T1" fmla="*/ 4 h 12"/>
                <a:gd name="T2" fmla="*/ 21 w 37"/>
                <a:gd name="T3" fmla="*/ 2 h 12"/>
                <a:gd name="T4" fmla="*/ 5 w 37"/>
                <a:gd name="T5" fmla="*/ 1 h 12"/>
                <a:gd name="T6" fmla="*/ 4 w 37"/>
                <a:gd name="T7" fmla="*/ 7 h 12"/>
                <a:gd name="T8" fmla="*/ 34 w 37"/>
                <a:gd name="T9" fmla="*/ 8 h 12"/>
                <a:gd name="T10" fmla="*/ 34 w 37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2">
                  <a:moveTo>
                    <a:pt x="34" y="4"/>
                  </a:moveTo>
                  <a:cubicBezTo>
                    <a:pt x="30" y="2"/>
                    <a:pt x="26" y="2"/>
                    <a:pt x="21" y="2"/>
                  </a:cubicBezTo>
                  <a:cubicBezTo>
                    <a:pt x="16" y="2"/>
                    <a:pt x="11" y="1"/>
                    <a:pt x="5" y="1"/>
                  </a:cubicBezTo>
                  <a:cubicBezTo>
                    <a:pt x="2" y="0"/>
                    <a:pt x="0" y="5"/>
                    <a:pt x="4" y="7"/>
                  </a:cubicBezTo>
                  <a:cubicBezTo>
                    <a:pt x="13" y="9"/>
                    <a:pt x="25" y="12"/>
                    <a:pt x="34" y="8"/>
                  </a:cubicBezTo>
                  <a:cubicBezTo>
                    <a:pt x="36" y="7"/>
                    <a:pt x="37" y="4"/>
                    <a:pt x="3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36" name="Freeform 24">
              <a:extLst>
                <a:ext uri="{FF2B5EF4-FFF2-40B4-BE49-F238E27FC236}">
                  <a16:creationId xmlns:a16="http://schemas.microsoft.com/office/drawing/2014/main" xmlns="" id="{A5E7546B-DC2D-41F3-8D7A-CFC2CCE4CA83}"/>
                </a:ext>
              </a:extLst>
            </p:cNvPr>
            <p:cNvSpPr/>
            <p:nvPr/>
          </p:nvSpPr>
          <p:spPr bwMode="auto">
            <a:xfrm>
              <a:off x="4942" y="856"/>
              <a:ext cx="71" cy="19"/>
            </a:xfrm>
            <a:custGeom>
              <a:avLst/>
              <a:gdLst>
                <a:gd name="T0" fmla="*/ 26 w 30"/>
                <a:gd name="T1" fmla="*/ 1 h 8"/>
                <a:gd name="T2" fmla="*/ 4 w 30"/>
                <a:gd name="T3" fmla="*/ 1 h 8"/>
                <a:gd name="T4" fmla="*/ 4 w 30"/>
                <a:gd name="T5" fmla="*/ 7 h 8"/>
                <a:gd name="T6" fmla="*/ 26 w 30"/>
                <a:gd name="T7" fmla="*/ 7 h 8"/>
                <a:gd name="T8" fmla="*/ 26 w 30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">
                  <a:moveTo>
                    <a:pt x="26" y="1"/>
                  </a:moveTo>
                  <a:cubicBezTo>
                    <a:pt x="19" y="0"/>
                    <a:pt x="11" y="0"/>
                    <a:pt x="4" y="1"/>
                  </a:cubicBezTo>
                  <a:cubicBezTo>
                    <a:pt x="0" y="1"/>
                    <a:pt x="0" y="6"/>
                    <a:pt x="4" y="7"/>
                  </a:cubicBezTo>
                  <a:cubicBezTo>
                    <a:pt x="11" y="7"/>
                    <a:pt x="19" y="8"/>
                    <a:pt x="26" y="7"/>
                  </a:cubicBezTo>
                  <a:cubicBezTo>
                    <a:pt x="30" y="6"/>
                    <a:pt x="30" y="1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37" name="Freeform 25">
              <a:extLst>
                <a:ext uri="{FF2B5EF4-FFF2-40B4-BE49-F238E27FC236}">
                  <a16:creationId xmlns:a16="http://schemas.microsoft.com/office/drawing/2014/main" xmlns="" id="{3CA0FA28-B187-48FD-BFD4-9B81DDBE9A3B}"/>
                </a:ext>
              </a:extLst>
            </p:cNvPr>
            <p:cNvSpPr/>
            <p:nvPr/>
          </p:nvSpPr>
          <p:spPr bwMode="auto">
            <a:xfrm>
              <a:off x="5058" y="849"/>
              <a:ext cx="128" cy="67"/>
            </a:xfrm>
            <a:custGeom>
              <a:avLst/>
              <a:gdLst>
                <a:gd name="T0" fmla="*/ 49 w 54"/>
                <a:gd name="T1" fmla="*/ 17 h 28"/>
                <a:gd name="T2" fmla="*/ 4 w 54"/>
                <a:gd name="T3" fmla="*/ 6 h 28"/>
                <a:gd name="T4" fmla="*/ 4 w 54"/>
                <a:gd name="T5" fmla="*/ 12 h 28"/>
                <a:gd name="T6" fmla="*/ 43 w 54"/>
                <a:gd name="T7" fmla="*/ 24 h 28"/>
                <a:gd name="T8" fmla="*/ 49 w 54"/>
                <a:gd name="T9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8">
                  <a:moveTo>
                    <a:pt x="49" y="17"/>
                  </a:moveTo>
                  <a:cubicBezTo>
                    <a:pt x="37" y="5"/>
                    <a:pt x="20" y="0"/>
                    <a:pt x="4" y="6"/>
                  </a:cubicBezTo>
                  <a:cubicBezTo>
                    <a:pt x="0" y="7"/>
                    <a:pt x="1" y="12"/>
                    <a:pt x="4" y="12"/>
                  </a:cubicBezTo>
                  <a:cubicBezTo>
                    <a:pt x="18" y="10"/>
                    <a:pt x="32" y="14"/>
                    <a:pt x="43" y="24"/>
                  </a:cubicBezTo>
                  <a:cubicBezTo>
                    <a:pt x="47" y="28"/>
                    <a:pt x="54" y="21"/>
                    <a:pt x="4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38" name="Freeform 26">
              <a:extLst>
                <a:ext uri="{FF2B5EF4-FFF2-40B4-BE49-F238E27FC236}">
                  <a16:creationId xmlns:a16="http://schemas.microsoft.com/office/drawing/2014/main" xmlns="" id="{1969D3B2-2E2B-4AF6-B56A-8E06AC97B088}"/>
                </a:ext>
              </a:extLst>
            </p:cNvPr>
            <p:cNvSpPr/>
            <p:nvPr/>
          </p:nvSpPr>
          <p:spPr bwMode="auto">
            <a:xfrm>
              <a:off x="5203" y="913"/>
              <a:ext cx="78" cy="62"/>
            </a:xfrm>
            <a:custGeom>
              <a:avLst/>
              <a:gdLst>
                <a:gd name="T0" fmla="*/ 32 w 33"/>
                <a:gd name="T1" fmla="*/ 21 h 26"/>
                <a:gd name="T2" fmla="*/ 20 w 33"/>
                <a:gd name="T3" fmla="*/ 11 h 26"/>
                <a:gd name="T4" fmla="*/ 5 w 33"/>
                <a:gd name="T5" fmla="*/ 2 h 26"/>
                <a:gd name="T6" fmla="*/ 2 w 33"/>
                <a:gd name="T7" fmla="*/ 5 h 26"/>
                <a:gd name="T8" fmla="*/ 15 w 33"/>
                <a:gd name="T9" fmla="*/ 16 h 26"/>
                <a:gd name="T10" fmla="*/ 28 w 33"/>
                <a:gd name="T11" fmla="*/ 25 h 26"/>
                <a:gd name="T12" fmla="*/ 32 w 33"/>
                <a:gd name="T13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6">
                  <a:moveTo>
                    <a:pt x="32" y="21"/>
                  </a:moveTo>
                  <a:cubicBezTo>
                    <a:pt x="29" y="17"/>
                    <a:pt x="24" y="14"/>
                    <a:pt x="20" y="11"/>
                  </a:cubicBezTo>
                  <a:cubicBezTo>
                    <a:pt x="15" y="8"/>
                    <a:pt x="10" y="5"/>
                    <a:pt x="5" y="2"/>
                  </a:cubicBezTo>
                  <a:cubicBezTo>
                    <a:pt x="2" y="0"/>
                    <a:pt x="0" y="3"/>
                    <a:pt x="2" y="5"/>
                  </a:cubicBezTo>
                  <a:cubicBezTo>
                    <a:pt x="6" y="9"/>
                    <a:pt x="10" y="13"/>
                    <a:pt x="15" y="16"/>
                  </a:cubicBezTo>
                  <a:cubicBezTo>
                    <a:pt x="19" y="19"/>
                    <a:pt x="23" y="24"/>
                    <a:pt x="28" y="25"/>
                  </a:cubicBezTo>
                  <a:cubicBezTo>
                    <a:pt x="31" y="26"/>
                    <a:pt x="33" y="23"/>
                    <a:pt x="3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39" name="Freeform 27">
              <a:extLst>
                <a:ext uri="{FF2B5EF4-FFF2-40B4-BE49-F238E27FC236}">
                  <a16:creationId xmlns:a16="http://schemas.microsoft.com/office/drawing/2014/main" xmlns="" id="{92526284-5976-4B5F-BCBD-9774F8DF7D25}"/>
                </a:ext>
              </a:extLst>
            </p:cNvPr>
            <p:cNvSpPr/>
            <p:nvPr/>
          </p:nvSpPr>
          <p:spPr bwMode="auto">
            <a:xfrm>
              <a:off x="5314" y="997"/>
              <a:ext cx="52" cy="45"/>
            </a:xfrm>
            <a:custGeom>
              <a:avLst/>
              <a:gdLst>
                <a:gd name="T0" fmla="*/ 21 w 22"/>
                <a:gd name="T1" fmla="*/ 15 h 19"/>
                <a:gd name="T2" fmla="*/ 15 w 22"/>
                <a:gd name="T3" fmla="*/ 8 h 19"/>
                <a:gd name="T4" fmla="*/ 7 w 22"/>
                <a:gd name="T5" fmla="*/ 2 h 19"/>
                <a:gd name="T6" fmla="*/ 3 w 22"/>
                <a:gd name="T7" fmla="*/ 7 h 19"/>
                <a:gd name="T8" fmla="*/ 10 w 22"/>
                <a:gd name="T9" fmla="*/ 13 h 19"/>
                <a:gd name="T10" fmla="*/ 18 w 22"/>
                <a:gd name="T11" fmla="*/ 18 h 19"/>
                <a:gd name="T12" fmla="*/ 21 w 22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9">
                  <a:moveTo>
                    <a:pt x="21" y="15"/>
                  </a:moveTo>
                  <a:cubicBezTo>
                    <a:pt x="20" y="12"/>
                    <a:pt x="17" y="10"/>
                    <a:pt x="15" y="8"/>
                  </a:cubicBezTo>
                  <a:cubicBezTo>
                    <a:pt x="12" y="6"/>
                    <a:pt x="9" y="4"/>
                    <a:pt x="7" y="2"/>
                  </a:cubicBezTo>
                  <a:cubicBezTo>
                    <a:pt x="4" y="0"/>
                    <a:pt x="0" y="5"/>
                    <a:pt x="3" y="7"/>
                  </a:cubicBezTo>
                  <a:cubicBezTo>
                    <a:pt x="5" y="9"/>
                    <a:pt x="8" y="11"/>
                    <a:pt x="10" y="13"/>
                  </a:cubicBezTo>
                  <a:cubicBezTo>
                    <a:pt x="12" y="15"/>
                    <a:pt x="15" y="18"/>
                    <a:pt x="18" y="18"/>
                  </a:cubicBezTo>
                  <a:cubicBezTo>
                    <a:pt x="20" y="19"/>
                    <a:pt x="22" y="17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40" name="Freeform 28">
              <a:extLst>
                <a:ext uri="{FF2B5EF4-FFF2-40B4-BE49-F238E27FC236}">
                  <a16:creationId xmlns:a16="http://schemas.microsoft.com/office/drawing/2014/main" xmlns="" id="{F3494F51-6AB9-45AC-87D8-0551E2FF4647}"/>
                </a:ext>
              </a:extLst>
            </p:cNvPr>
            <p:cNvSpPr/>
            <p:nvPr/>
          </p:nvSpPr>
          <p:spPr bwMode="auto">
            <a:xfrm>
              <a:off x="5395" y="1063"/>
              <a:ext cx="63" cy="43"/>
            </a:xfrm>
            <a:custGeom>
              <a:avLst/>
              <a:gdLst>
                <a:gd name="T0" fmla="*/ 27 w 27"/>
                <a:gd name="T1" fmla="*/ 14 h 18"/>
                <a:gd name="T2" fmla="*/ 18 w 27"/>
                <a:gd name="T3" fmla="*/ 6 h 18"/>
                <a:gd name="T4" fmla="*/ 5 w 27"/>
                <a:gd name="T5" fmla="*/ 1 h 18"/>
                <a:gd name="T6" fmla="*/ 3 w 27"/>
                <a:gd name="T7" fmla="*/ 5 h 18"/>
                <a:gd name="T8" fmla="*/ 14 w 27"/>
                <a:gd name="T9" fmla="*/ 11 h 18"/>
                <a:gd name="T10" fmla="*/ 23 w 27"/>
                <a:gd name="T11" fmla="*/ 17 h 18"/>
                <a:gd name="T12" fmla="*/ 27 w 27"/>
                <a:gd name="T13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8">
                  <a:moveTo>
                    <a:pt x="27" y="14"/>
                  </a:moveTo>
                  <a:cubicBezTo>
                    <a:pt x="25" y="10"/>
                    <a:pt x="21" y="8"/>
                    <a:pt x="18" y="6"/>
                  </a:cubicBezTo>
                  <a:cubicBezTo>
                    <a:pt x="14" y="4"/>
                    <a:pt x="9" y="2"/>
                    <a:pt x="5" y="1"/>
                  </a:cubicBezTo>
                  <a:cubicBezTo>
                    <a:pt x="2" y="0"/>
                    <a:pt x="0" y="4"/>
                    <a:pt x="3" y="5"/>
                  </a:cubicBezTo>
                  <a:cubicBezTo>
                    <a:pt x="7" y="7"/>
                    <a:pt x="10" y="9"/>
                    <a:pt x="14" y="11"/>
                  </a:cubicBezTo>
                  <a:cubicBezTo>
                    <a:pt x="17" y="13"/>
                    <a:pt x="20" y="17"/>
                    <a:pt x="23" y="17"/>
                  </a:cubicBezTo>
                  <a:cubicBezTo>
                    <a:pt x="25" y="18"/>
                    <a:pt x="27" y="16"/>
                    <a:pt x="2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41" name="Freeform 29">
              <a:extLst>
                <a:ext uri="{FF2B5EF4-FFF2-40B4-BE49-F238E27FC236}">
                  <a16:creationId xmlns:a16="http://schemas.microsoft.com/office/drawing/2014/main" xmlns="" id="{7BD1ED43-D560-4739-A4BA-413D93C7F06E}"/>
                </a:ext>
              </a:extLst>
            </p:cNvPr>
            <p:cNvSpPr/>
            <p:nvPr/>
          </p:nvSpPr>
          <p:spPr bwMode="auto">
            <a:xfrm>
              <a:off x="5489" y="1130"/>
              <a:ext cx="55" cy="52"/>
            </a:xfrm>
            <a:custGeom>
              <a:avLst/>
              <a:gdLst>
                <a:gd name="T0" fmla="*/ 22 w 23"/>
                <a:gd name="T1" fmla="*/ 16 h 22"/>
                <a:gd name="T2" fmla="*/ 14 w 23"/>
                <a:gd name="T3" fmla="*/ 11 h 22"/>
                <a:gd name="T4" fmla="*/ 6 w 23"/>
                <a:gd name="T5" fmla="*/ 3 h 22"/>
                <a:gd name="T6" fmla="*/ 2 w 23"/>
                <a:gd name="T7" fmla="*/ 6 h 22"/>
                <a:gd name="T8" fmla="*/ 9 w 23"/>
                <a:gd name="T9" fmla="*/ 17 h 22"/>
                <a:gd name="T10" fmla="*/ 21 w 23"/>
                <a:gd name="T11" fmla="*/ 20 h 22"/>
                <a:gd name="T12" fmla="*/ 22 w 23"/>
                <a:gd name="T13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22" y="16"/>
                  </a:moveTo>
                  <a:cubicBezTo>
                    <a:pt x="21" y="13"/>
                    <a:pt x="16" y="13"/>
                    <a:pt x="14" y="11"/>
                  </a:cubicBezTo>
                  <a:cubicBezTo>
                    <a:pt x="11" y="9"/>
                    <a:pt x="8" y="6"/>
                    <a:pt x="6" y="3"/>
                  </a:cubicBezTo>
                  <a:cubicBezTo>
                    <a:pt x="5" y="0"/>
                    <a:pt x="0" y="3"/>
                    <a:pt x="2" y="6"/>
                  </a:cubicBezTo>
                  <a:cubicBezTo>
                    <a:pt x="3" y="10"/>
                    <a:pt x="6" y="14"/>
                    <a:pt x="9" y="17"/>
                  </a:cubicBezTo>
                  <a:cubicBezTo>
                    <a:pt x="12" y="19"/>
                    <a:pt x="18" y="22"/>
                    <a:pt x="21" y="20"/>
                  </a:cubicBezTo>
                  <a:cubicBezTo>
                    <a:pt x="23" y="20"/>
                    <a:pt x="23" y="18"/>
                    <a:pt x="2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42" name="Freeform 30">
              <a:extLst>
                <a:ext uri="{FF2B5EF4-FFF2-40B4-BE49-F238E27FC236}">
                  <a16:creationId xmlns:a16="http://schemas.microsoft.com/office/drawing/2014/main" xmlns="" id="{891DABD1-9879-4DC5-8312-593A06D6F5BA}"/>
                </a:ext>
              </a:extLst>
            </p:cNvPr>
            <p:cNvSpPr/>
            <p:nvPr/>
          </p:nvSpPr>
          <p:spPr bwMode="auto">
            <a:xfrm>
              <a:off x="5556" y="1194"/>
              <a:ext cx="47" cy="67"/>
            </a:xfrm>
            <a:custGeom>
              <a:avLst/>
              <a:gdLst>
                <a:gd name="T0" fmla="*/ 15 w 20"/>
                <a:gd name="T1" fmla="*/ 13 h 28"/>
                <a:gd name="T2" fmla="*/ 7 w 20"/>
                <a:gd name="T3" fmla="*/ 2 h 28"/>
                <a:gd name="T4" fmla="*/ 2 w 20"/>
                <a:gd name="T5" fmla="*/ 6 h 28"/>
                <a:gd name="T6" fmla="*/ 9 w 20"/>
                <a:gd name="T7" fmla="*/ 16 h 28"/>
                <a:gd name="T8" fmla="*/ 14 w 20"/>
                <a:gd name="T9" fmla="*/ 27 h 28"/>
                <a:gd name="T10" fmla="*/ 20 w 20"/>
                <a:gd name="T11" fmla="*/ 25 h 28"/>
                <a:gd name="T12" fmla="*/ 15 w 20"/>
                <a:gd name="T13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8">
                  <a:moveTo>
                    <a:pt x="15" y="13"/>
                  </a:moveTo>
                  <a:cubicBezTo>
                    <a:pt x="13" y="9"/>
                    <a:pt x="10" y="6"/>
                    <a:pt x="7" y="2"/>
                  </a:cubicBezTo>
                  <a:cubicBezTo>
                    <a:pt x="5" y="0"/>
                    <a:pt x="0" y="3"/>
                    <a:pt x="2" y="6"/>
                  </a:cubicBezTo>
                  <a:cubicBezTo>
                    <a:pt x="4" y="9"/>
                    <a:pt x="7" y="13"/>
                    <a:pt x="9" y="16"/>
                  </a:cubicBezTo>
                  <a:cubicBezTo>
                    <a:pt x="10" y="20"/>
                    <a:pt x="11" y="24"/>
                    <a:pt x="14" y="27"/>
                  </a:cubicBezTo>
                  <a:cubicBezTo>
                    <a:pt x="16" y="28"/>
                    <a:pt x="19" y="28"/>
                    <a:pt x="20" y="25"/>
                  </a:cubicBezTo>
                  <a:cubicBezTo>
                    <a:pt x="20" y="21"/>
                    <a:pt x="18" y="17"/>
                    <a:pt x="1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43" name="Freeform 31">
              <a:extLst>
                <a:ext uri="{FF2B5EF4-FFF2-40B4-BE49-F238E27FC236}">
                  <a16:creationId xmlns:a16="http://schemas.microsoft.com/office/drawing/2014/main" xmlns="" id="{33AE50D1-A139-41F0-B353-A9EB1F287EDE}"/>
                </a:ext>
              </a:extLst>
            </p:cNvPr>
            <p:cNvSpPr/>
            <p:nvPr/>
          </p:nvSpPr>
          <p:spPr bwMode="auto">
            <a:xfrm>
              <a:off x="3496" y="1630"/>
              <a:ext cx="86" cy="26"/>
            </a:xfrm>
            <a:custGeom>
              <a:avLst/>
              <a:gdLst>
                <a:gd name="T0" fmla="*/ 33 w 36"/>
                <a:gd name="T1" fmla="*/ 3 h 11"/>
                <a:gd name="T2" fmla="*/ 20 w 36"/>
                <a:gd name="T3" fmla="*/ 1 h 11"/>
                <a:gd name="T4" fmla="*/ 4 w 36"/>
                <a:gd name="T5" fmla="*/ 0 h 11"/>
                <a:gd name="T6" fmla="*/ 3 w 36"/>
                <a:gd name="T7" fmla="*/ 7 h 11"/>
                <a:gd name="T8" fmla="*/ 20 w 36"/>
                <a:gd name="T9" fmla="*/ 9 h 11"/>
                <a:gd name="T10" fmla="*/ 33 w 36"/>
                <a:gd name="T11" fmla="*/ 9 h 11"/>
                <a:gd name="T12" fmla="*/ 33 w 36"/>
                <a:gd name="T1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1">
                  <a:moveTo>
                    <a:pt x="33" y="3"/>
                  </a:moveTo>
                  <a:cubicBezTo>
                    <a:pt x="29" y="0"/>
                    <a:pt x="24" y="1"/>
                    <a:pt x="20" y="1"/>
                  </a:cubicBezTo>
                  <a:cubicBezTo>
                    <a:pt x="15" y="0"/>
                    <a:pt x="9" y="0"/>
                    <a:pt x="4" y="0"/>
                  </a:cubicBezTo>
                  <a:cubicBezTo>
                    <a:pt x="1" y="0"/>
                    <a:pt x="0" y="6"/>
                    <a:pt x="3" y="7"/>
                  </a:cubicBezTo>
                  <a:cubicBezTo>
                    <a:pt x="9" y="8"/>
                    <a:pt x="14" y="8"/>
                    <a:pt x="20" y="9"/>
                  </a:cubicBezTo>
                  <a:cubicBezTo>
                    <a:pt x="24" y="10"/>
                    <a:pt x="28" y="11"/>
                    <a:pt x="33" y="9"/>
                  </a:cubicBezTo>
                  <a:cubicBezTo>
                    <a:pt x="36" y="8"/>
                    <a:pt x="35" y="4"/>
                    <a:pt x="3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44" name="Freeform 32">
              <a:extLst>
                <a:ext uri="{FF2B5EF4-FFF2-40B4-BE49-F238E27FC236}">
                  <a16:creationId xmlns:a16="http://schemas.microsoft.com/office/drawing/2014/main" xmlns="" id="{C0849A42-A08D-4815-B749-BEFB106DA9DF}"/>
                </a:ext>
              </a:extLst>
            </p:cNvPr>
            <p:cNvSpPr/>
            <p:nvPr/>
          </p:nvSpPr>
          <p:spPr bwMode="auto">
            <a:xfrm>
              <a:off x="3655" y="1637"/>
              <a:ext cx="83" cy="24"/>
            </a:xfrm>
            <a:custGeom>
              <a:avLst/>
              <a:gdLst>
                <a:gd name="T0" fmla="*/ 32 w 35"/>
                <a:gd name="T1" fmla="*/ 1 h 10"/>
                <a:gd name="T2" fmla="*/ 17 w 35"/>
                <a:gd name="T3" fmla="*/ 1 h 10"/>
                <a:gd name="T4" fmla="*/ 3 w 35"/>
                <a:gd name="T5" fmla="*/ 2 h 10"/>
                <a:gd name="T6" fmla="*/ 3 w 35"/>
                <a:gd name="T7" fmla="*/ 9 h 10"/>
                <a:gd name="T8" fmla="*/ 17 w 35"/>
                <a:gd name="T9" fmla="*/ 10 h 10"/>
                <a:gd name="T10" fmla="*/ 32 w 35"/>
                <a:gd name="T11" fmla="*/ 9 h 10"/>
                <a:gd name="T12" fmla="*/ 32 w 35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0">
                  <a:moveTo>
                    <a:pt x="32" y="1"/>
                  </a:moveTo>
                  <a:cubicBezTo>
                    <a:pt x="27" y="0"/>
                    <a:pt x="22" y="0"/>
                    <a:pt x="17" y="1"/>
                  </a:cubicBezTo>
                  <a:cubicBezTo>
                    <a:pt x="13" y="1"/>
                    <a:pt x="8" y="1"/>
                    <a:pt x="3" y="2"/>
                  </a:cubicBezTo>
                  <a:cubicBezTo>
                    <a:pt x="0" y="2"/>
                    <a:pt x="0" y="8"/>
                    <a:pt x="3" y="9"/>
                  </a:cubicBezTo>
                  <a:cubicBezTo>
                    <a:pt x="8" y="9"/>
                    <a:pt x="13" y="10"/>
                    <a:pt x="17" y="10"/>
                  </a:cubicBezTo>
                  <a:cubicBezTo>
                    <a:pt x="22" y="10"/>
                    <a:pt x="27" y="10"/>
                    <a:pt x="32" y="9"/>
                  </a:cubicBezTo>
                  <a:cubicBezTo>
                    <a:pt x="35" y="8"/>
                    <a:pt x="35" y="3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45" name="Freeform 33">
              <a:extLst>
                <a:ext uri="{FF2B5EF4-FFF2-40B4-BE49-F238E27FC236}">
                  <a16:creationId xmlns:a16="http://schemas.microsoft.com/office/drawing/2014/main" xmlns="" id="{697062C2-1036-449B-A7CE-65D364B9E4C3}"/>
                </a:ext>
              </a:extLst>
            </p:cNvPr>
            <p:cNvSpPr/>
            <p:nvPr/>
          </p:nvSpPr>
          <p:spPr bwMode="auto">
            <a:xfrm>
              <a:off x="3807" y="1640"/>
              <a:ext cx="104" cy="35"/>
            </a:xfrm>
            <a:custGeom>
              <a:avLst/>
              <a:gdLst>
                <a:gd name="T0" fmla="*/ 40 w 44"/>
                <a:gd name="T1" fmla="*/ 5 h 15"/>
                <a:gd name="T2" fmla="*/ 6 w 44"/>
                <a:gd name="T3" fmla="*/ 6 h 15"/>
                <a:gd name="T4" fmla="*/ 8 w 44"/>
                <a:gd name="T5" fmla="*/ 15 h 15"/>
                <a:gd name="T6" fmla="*/ 24 w 44"/>
                <a:gd name="T7" fmla="*/ 13 h 15"/>
                <a:gd name="T8" fmla="*/ 39 w 44"/>
                <a:gd name="T9" fmla="*/ 13 h 15"/>
                <a:gd name="T10" fmla="*/ 40 w 44"/>
                <a:gd name="T11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5">
                  <a:moveTo>
                    <a:pt x="40" y="5"/>
                  </a:moveTo>
                  <a:cubicBezTo>
                    <a:pt x="30" y="0"/>
                    <a:pt x="16" y="4"/>
                    <a:pt x="6" y="6"/>
                  </a:cubicBezTo>
                  <a:cubicBezTo>
                    <a:pt x="0" y="8"/>
                    <a:pt x="3" y="15"/>
                    <a:pt x="8" y="15"/>
                  </a:cubicBezTo>
                  <a:cubicBezTo>
                    <a:pt x="13" y="14"/>
                    <a:pt x="19" y="13"/>
                    <a:pt x="24" y="13"/>
                  </a:cubicBezTo>
                  <a:cubicBezTo>
                    <a:pt x="29" y="13"/>
                    <a:pt x="34" y="14"/>
                    <a:pt x="39" y="13"/>
                  </a:cubicBezTo>
                  <a:cubicBezTo>
                    <a:pt x="43" y="12"/>
                    <a:pt x="44" y="7"/>
                    <a:pt x="4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46" name="Freeform 34">
              <a:extLst>
                <a:ext uri="{FF2B5EF4-FFF2-40B4-BE49-F238E27FC236}">
                  <a16:creationId xmlns:a16="http://schemas.microsoft.com/office/drawing/2014/main" xmlns="" id="{E223A01C-9227-4D1B-9AE0-0413C8B78E78}"/>
                </a:ext>
              </a:extLst>
            </p:cNvPr>
            <p:cNvSpPr/>
            <p:nvPr/>
          </p:nvSpPr>
          <p:spPr bwMode="auto">
            <a:xfrm>
              <a:off x="3975" y="1632"/>
              <a:ext cx="107" cy="36"/>
            </a:xfrm>
            <a:custGeom>
              <a:avLst/>
              <a:gdLst>
                <a:gd name="T0" fmla="*/ 42 w 45"/>
                <a:gd name="T1" fmla="*/ 2 h 15"/>
                <a:gd name="T2" fmla="*/ 25 w 45"/>
                <a:gd name="T3" fmla="*/ 3 h 15"/>
                <a:gd name="T4" fmla="*/ 6 w 45"/>
                <a:gd name="T5" fmla="*/ 1 h 15"/>
                <a:gd name="T6" fmla="*/ 4 w 45"/>
                <a:gd name="T7" fmla="*/ 8 h 15"/>
                <a:gd name="T8" fmla="*/ 42 w 45"/>
                <a:gd name="T9" fmla="*/ 9 h 15"/>
                <a:gd name="T10" fmla="*/ 42 w 45"/>
                <a:gd name="T1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5">
                  <a:moveTo>
                    <a:pt x="42" y="2"/>
                  </a:moveTo>
                  <a:cubicBezTo>
                    <a:pt x="36" y="1"/>
                    <a:pt x="31" y="2"/>
                    <a:pt x="25" y="3"/>
                  </a:cubicBezTo>
                  <a:cubicBezTo>
                    <a:pt x="19" y="3"/>
                    <a:pt x="12" y="2"/>
                    <a:pt x="6" y="1"/>
                  </a:cubicBezTo>
                  <a:cubicBezTo>
                    <a:pt x="1" y="0"/>
                    <a:pt x="0" y="6"/>
                    <a:pt x="4" y="8"/>
                  </a:cubicBezTo>
                  <a:cubicBezTo>
                    <a:pt x="14" y="12"/>
                    <a:pt x="32" y="15"/>
                    <a:pt x="42" y="9"/>
                  </a:cubicBezTo>
                  <a:cubicBezTo>
                    <a:pt x="45" y="7"/>
                    <a:pt x="45" y="3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47" name="Freeform 35">
              <a:extLst>
                <a:ext uri="{FF2B5EF4-FFF2-40B4-BE49-F238E27FC236}">
                  <a16:creationId xmlns:a16="http://schemas.microsoft.com/office/drawing/2014/main" xmlns="" id="{503BDFD6-4CA9-48D1-8C05-BA749A5C3E2D}"/>
                </a:ext>
              </a:extLst>
            </p:cNvPr>
            <p:cNvSpPr/>
            <p:nvPr/>
          </p:nvSpPr>
          <p:spPr bwMode="auto">
            <a:xfrm>
              <a:off x="4143" y="1647"/>
              <a:ext cx="93" cy="26"/>
            </a:xfrm>
            <a:custGeom>
              <a:avLst/>
              <a:gdLst>
                <a:gd name="T0" fmla="*/ 36 w 39"/>
                <a:gd name="T1" fmla="*/ 2 h 11"/>
                <a:gd name="T2" fmla="*/ 22 w 39"/>
                <a:gd name="T3" fmla="*/ 1 h 11"/>
                <a:gd name="T4" fmla="*/ 5 w 39"/>
                <a:gd name="T5" fmla="*/ 2 h 11"/>
                <a:gd name="T6" fmla="*/ 5 w 39"/>
                <a:gd name="T7" fmla="*/ 10 h 11"/>
                <a:gd name="T8" fmla="*/ 22 w 39"/>
                <a:gd name="T9" fmla="*/ 10 h 11"/>
                <a:gd name="T10" fmla="*/ 36 w 39"/>
                <a:gd name="T11" fmla="*/ 9 h 11"/>
                <a:gd name="T12" fmla="*/ 36 w 39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1">
                  <a:moveTo>
                    <a:pt x="36" y="2"/>
                  </a:moveTo>
                  <a:cubicBezTo>
                    <a:pt x="31" y="0"/>
                    <a:pt x="27" y="1"/>
                    <a:pt x="22" y="1"/>
                  </a:cubicBezTo>
                  <a:cubicBezTo>
                    <a:pt x="16" y="1"/>
                    <a:pt x="10" y="1"/>
                    <a:pt x="5" y="2"/>
                  </a:cubicBezTo>
                  <a:cubicBezTo>
                    <a:pt x="0" y="2"/>
                    <a:pt x="0" y="9"/>
                    <a:pt x="5" y="10"/>
                  </a:cubicBezTo>
                  <a:cubicBezTo>
                    <a:pt x="10" y="10"/>
                    <a:pt x="16" y="10"/>
                    <a:pt x="22" y="10"/>
                  </a:cubicBezTo>
                  <a:cubicBezTo>
                    <a:pt x="27" y="11"/>
                    <a:pt x="31" y="11"/>
                    <a:pt x="36" y="9"/>
                  </a:cubicBezTo>
                  <a:cubicBezTo>
                    <a:pt x="39" y="8"/>
                    <a:pt x="39" y="3"/>
                    <a:pt x="3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48" name="Freeform 36">
              <a:extLst>
                <a:ext uri="{FF2B5EF4-FFF2-40B4-BE49-F238E27FC236}">
                  <a16:creationId xmlns:a16="http://schemas.microsoft.com/office/drawing/2014/main" xmlns="" id="{0A41E8C8-3ED6-4F6F-91DA-7FFC9CB85E77}"/>
                </a:ext>
              </a:extLst>
            </p:cNvPr>
            <p:cNvSpPr/>
            <p:nvPr/>
          </p:nvSpPr>
          <p:spPr bwMode="auto">
            <a:xfrm>
              <a:off x="4307" y="1647"/>
              <a:ext cx="92" cy="26"/>
            </a:xfrm>
            <a:custGeom>
              <a:avLst/>
              <a:gdLst>
                <a:gd name="T0" fmla="*/ 35 w 39"/>
                <a:gd name="T1" fmla="*/ 2 h 11"/>
                <a:gd name="T2" fmla="*/ 18 w 39"/>
                <a:gd name="T3" fmla="*/ 1 h 11"/>
                <a:gd name="T4" fmla="*/ 2 w 39"/>
                <a:gd name="T5" fmla="*/ 3 h 11"/>
                <a:gd name="T6" fmla="*/ 2 w 39"/>
                <a:gd name="T7" fmla="*/ 8 h 11"/>
                <a:gd name="T8" fmla="*/ 18 w 39"/>
                <a:gd name="T9" fmla="*/ 10 h 11"/>
                <a:gd name="T10" fmla="*/ 35 w 39"/>
                <a:gd name="T11" fmla="*/ 9 h 11"/>
                <a:gd name="T12" fmla="*/ 35 w 39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1">
                  <a:moveTo>
                    <a:pt x="35" y="2"/>
                  </a:moveTo>
                  <a:cubicBezTo>
                    <a:pt x="29" y="0"/>
                    <a:pt x="24" y="1"/>
                    <a:pt x="18" y="1"/>
                  </a:cubicBezTo>
                  <a:cubicBezTo>
                    <a:pt x="13" y="1"/>
                    <a:pt x="7" y="2"/>
                    <a:pt x="2" y="3"/>
                  </a:cubicBezTo>
                  <a:cubicBezTo>
                    <a:pt x="0" y="4"/>
                    <a:pt x="0" y="7"/>
                    <a:pt x="2" y="8"/>
                  </a:cubicBezTo>
                  <a:cubicBezTo>
                    <a:pt x="7" y="9"/>
                    <a:pt x="13" y="10"/>
                    <a:pt x="18" y="10"/>
                  </a:cubicBezTo>
                  <a:cubicBezTo>
                    <a:pt x="24" y="10"/>
                    <a:pt x="29" y="11"/>
                    <a:pt x="35" y="9"/>
                  </a:cubicBezTo>
                  <a:cubicBezTo>
                    <a:pt x="39" y="8"/>
                    <a:pt x="39" y="3"/>
                    <a:pt x="3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49" name="Freeform 37">
              <a:extLst>
                <a:ext uri="{FF2B5EF4-FFF2-40B4-BE49-F238E27FC236}">
                  <a16:creationId xmlns:a16="http://schemas.microsoft.com/office/drawing/2014/main" xmlns="" id="{AE630F86-1495-43E0-A532-FFF427C98400}"/>
                </a:ext>
              </a:extLst>
            </p:cNvPr>
            <p:cNvSpPr/>
            <p:nvPr/>
          </p:nvSpPr>
          <p:spPr bwMode="auto">
            <a:xfrm>
              <a:off x="4473" y="1652"/>
              <a:ext cx="83" cy="28"/>
            </a:xfrm>
            <a:custGeom>
              <a:avLst/>
              <a:gdLst>
                <a:gd name="T0" fmla="*/ 32 w 35"/>
                <a:gd name="T1" fmla="*/ 2 h 12"/>
                <a:gd name="T2" fmla="*/ 3 w 35"/>
                <a:gd name="T3" fmla="*/ 6 h 12"/>
                <a:gd name="T4" fmla="*/ 14 w 35"/>
                <a:gd name="T5" fmla="*/ 10 h 12"/>
                <a:gd name="T6" fmla="*/ 32 w 35"/>
                <a:gd name="T7" fmla="*/ 10 h 12"/>
                <a:gd name="T8" fmla="*/ 32 w 35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2">
                  <a:moveTo>
                    <a:pt x="32" y="2"/>
                  </a:moveTo>
                  <a:cubicBezTo>
                    <a:pt x="28" y="1"/>
                    <a:pt x="0" y="0"/>
                    <a:pt x="3" y="6"/>
                  </a:cubicBezTo>
                  <a:cubicBezTo>
                    <a:pt x="4" y="10"/>
                    <a:pt x="11" y="10"/>
                    <a:pt x="14" y="10"/>
                  </a:cubicBezTo>
                  <a:cubicBezTo>
                    <a:pt x="20" y="11"/>
                    <a:pt x="26" y="12"/>
                    <a:pt x="32" y="10"/>
                  </a:cubicBezTo>
                  <a:cubicBezTo>
                    <a:pt x="35" y="8"/>
                    <a:pt x="35" y="3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50" name="Freeform 38">
              <a:extLst>
                <a:ext uri="{FF2B5EF4-FFF2-40B4-BE49-F238E27FC236}">
                  <a16:creationId xmlns:a16="http://schemas.microsoft.com/office/drawing/2014/main" xmlns="" id="{C757943F-FD8C-4834-816C-A716F07E9E80}"/>
                </a:ext>
              </a:extLst>
            </p:cNvPr>
            <p:cNvSpPr/>
            <p:nvPr/>
          </p:nvSpPr>
          <p:spPr bwMode="auto">
            <a:xfrm>
              <a:off x="4624" y="1642"/>
              <a:ext cx="93" cy="24"/>
            </a:xfrm>
            <a:custGeom>
              <a:avLst/>
              <a:gdLst>
                <a:gd name="T0" fmla="*/ 34 w 39"/>
                <a:gd name="T1" fmla="*/ 1 h 10"/>
                <a:gd name="T2" fmla="*/ 20 w 39"/>
                <a:gd name="T3" fmla="*/ 1 h 10"/>
                <a:gd name="T4" fmla="*/ 4 w 39"/>
                <a:gd name="T5" fmla="*/ 2 h 10"/>
                <a:gd name="T6" fmla="*/ 4 w 39"/>
                <a:gd name="T7" fmla="*/ 9 h 10"/>
                <a:gd name="T8" fmla="*/ 20 w 39"/>
                <a:gd name="T9" fmla="*/ 10 h 10"/>
                <a:gd name="T10" fmla="*/ 34 w 39"/>
                <a:gd name="T11" fmla="*/ 9 h 10"/>
                <a:gd name="T12" fmla="*/ 34 w 3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0">
                  <a:moveTo>
                    <a:pt x="34" y="1"/>
                  </a:moveTo>
                  <a:cubicBezTo>
                    <a:pt x="30" y="0"/>
                    <a:pt x="25" y="1"/>
                    <a:pt x="20" y="1"/>
                  </a:cubicBezTo>
                  <a:cubicBezTo>
                    <a:pt x="15" y="1"/>
                    <a:pt x="10" y="2"/>
                    <a:pt x="4" y="2"/>
                  </a:cubicBezTo>
                  <a:cubicBezTo>
                    <a:pt x="0" y="3"/>
                    <a:pt x="0" y="8"/>
                    <a:pt x="4" y="9"/>
                  </a:cubicBezTo>
                  <a:cubicBezTo>
                    <a:pt x="10" y="9"/>
                    <a:pt x="15" y="9"/>
                    <a:pt x="20" y="10"/>
                  </a:cubicBezTo>
                  <a:cubicBezTo>
                    <a:pt x="25" y="10"/>
                    <a:pt x="30" y="10"/>
                    <a:pt x="34" y="9"/>
                  </a:cubicBezTo>
                  <a:cubicBezTo>
                    <a:pt x="39" y="9"/>
                    <a:pt x="39" y="2"/>
                    <a:pt x="3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51" name="Freeform 39">
              <a:extLst>
                <a:ext uri="{FF2B5EF4-FFF2-40B4-BE49-F238E27FC236}">
                  <a16:creationId xmlns:a16="http://schemas.microsoft.com/office/drawing/2014/main" xmlns="" id="{F866AD53-BDE0-4B94-91F0-2BE4CCCF1B53}"/>
                </a:ext>
              </a:extLst>
            </p:cNvPr>
            <p:cNvSpPr/>
            <p:nvPr/>
          </p:nvSpPr>
          <p:spPr bwMode="auto">
            <a:xfrm>
              <a:off x="4762" y="1640"/>
              <a:ext cx="106" cy="28"/>
            </a:xfrm>
            <a:custGeom>
              <a:avLst/>
              <a:gdLst>
                <a:gd name="T0" fmla="*/ 41 w 45"/>
                <a:gd name="T1" fmla="*/ 3 h 12"/>
                <a:gd name="T2" fmla="*/ 3 w 45"/>
                <a:gd name="T3" fmla="*/ 5 h 12"/>
                <a:gd name="T4" fmla="*/ 4 w 45"/>
                <a:gd name="T5" fmla="*/ 11 h 12"/>
                <a:gd name="T6" fmla="*/ 22 w 45"/>
                <a:gd name="T7" fmla="*/ 10 h 12"/>
                <a:gd name="T8" fmla="*/ 40 w 45"/>
                <a:gd name="T9" fmla="*/ 10 h 12"/>
                <a:gd name="T10" fmla="*/ 41 w 45"/>
                <a:gd name="T1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2">
                  <a:moveTo>
                    <a:pt x="41" y="3"/>
                  </a:moveTo>
                  <a:cubicBezTo>
                    <a:pt x="29" y="0"/>
                    <a:pt x="15" y="2"/>
                    <a:pt x="3" y="5"/>
                  </a:cubicBezTo>
                  <a:cubicBezTo>
                    <a:pt x="0" y="6"/>
                    <a:pt x="0" y="12"/>
                    <a:pt x="4" y="11"/>
                  </a:cubicBezTo>
                  <a:cubicBezTo>
                    <a:pt x="10" y="11"/>
                    <a:pt x="16" y="10"/>
                    <a:pt x="22" y="10"/>
                  </a:cubicBezTo>
                  <a:cubicBezTo>
                    <a:pt x="28" y="10"/>
                    <a:pt x="34" y="11"/>
                    <a:pt x="40" y="10"/>
                  </a:cubicBezTo>
                  <a:cubicBezTo>
                    <a:pt x="44" y="10"/>
                    <a:pt x="45" y="4"/>
                    <a:pt x="4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52" name="Freeform 40">
              <a:extLst>
                <a:ext uri="{FF2B5EF4-FFF2-40B4-BE49-F238E27FC236}">
                  <a16:creationId xmlns:a16="http://schemas.microsoft.com/office/drawing/2014/main" xmlns="" id="{52E4813C-40C9-432B-A419-D71E13B0F1A8}"/>
                </a:ext>
              </a:extLst>
            </p:cNvPr>
            <p:cNvSpPr/>
            <p:nvPr/>
          </p:nvSpPr>
          <p:spPr bwMode="auto">
            <a:xfrm>
              <a:off x="4951" y="1637"/>
              <a:ext cx="98" cy="26"/>
            </a:xfrm>
            <a:custGeom>
              <a:avLst/>
              <a:gdLst>
                <a:gd name="T0" fmla="*/ 37 w 41"/>
                <a:gd name="T1" fmla="*/ 1 h 11"/>
                <a:gd name="T2" fmla="*/ 21 w 41"/>
                <a:gd name="T3" fmla="*/ 2 h 11"/>
                <a:gd name="T4" fmla="*/ 3 w 41"/>
                <a:gd name="T5" fmla="*/ 5 h 11"/>
                <a:gd name="T6" fmla="*/ 4 w 41"/>
                <a:gd name="T7" fmla="*/ 11 h 11"/>
                <a:gd name="T8" fmla="*/ 21 w 41"/>
                <a:gd name="T9" fmla="*/ 11 h 11"/>
                <a:gd name="T10" fmla="*/ 37 w 41"/>
                <a:gd name="T11" fmla="*/ 9 h 11"/>
                <a:gd name="T12" fmla="*/ 37 w 41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">
                  <a:moveTo>
                    <a:pt x="37" y="1"/>
                  </a:moveTo>
                  <a:cubicBezTo>
                    <a:pt x="31" y="0"/>
                    <a:pt x="26" y="1"/>
                    <a:pt x="21" y="2"/>
                  </a:cubicBezTo>
                  <a:cubicBezTo>
                    <a:pt x="15" y="2"/>
                    <a:pt x="9" y="3"/>
                    <a:pt x="3" y="5"/>
                  </a:cubicBezTo>
                  <a:cubicBezTo>
                    <a:pt x="0" y="5"/>
                    <a:pt x="1" y="11"/>
                    <a:pt x="4" y="11"/>
                  </a:cubicBezTo>
                  <a:cubicBezTo>
                    <a:pt x="10" y="11"/>
                    <a:pt x="15" y="11"/>
                    <a:pt x="21" y="11"/>
                  </a:cubicBezTo>
                  <a:cubicBezTo>
                    <a:pt x="26" y="10"/>
                    <a:pt x="32" y="11"/>
                    <a:pt x="37" y="9"/>
                  </a:cubicBezTo>
                  <a:cubicBezTo>
                    <a:pt x="40" y="8"/>
                    <a:pt x="41" y="2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53" name="Freeform 41">
              <a:extLst>
                <a:ext uri="{FF2B5EF4-FFF2-40B4-BE49-F238E27FC236}">
                  <a16:creationId xmlns:a16="http://schemas.microsoft.com/office/drawing/2014/main" xmlns="" id="{2FE16850-D666-4F94-8912-ECBB589F8052}"/>
                </a:ext>
              </a:extLst>
            </p:cNvPr>
            <p:cNvSpPr/>
            <p:nvPr/>
          </p:nvSpPr>
          <p:spPr bwMode="auto">
            <a:xfrm>
              <a:off x="5091" y="1587"/>
              <a:ext cx="121" cy="72"/>
            </a:xfrm>
            <a:custGeom>
              <a:avLst/>
              <a:gdLst>
                <a:gd name="T0" fmla="*/ 46 w 51"/>
                <a:gd name="T1" fmla="*/ 1 h 30"/>
                <a:gd name="T2" fmla="*/ 27 w 51"/>
                <a:gd name="T3" fmla="*/ 12 h 30"/>
                <a:gd name="T4" fmla="*/ 5 w 51"/>
                <a:gd name="T5" fmla="*/ 22 h 30"/>
                <a:gd name="T6" fmla="*/ 7 w 51"/>
                <a:gd name="T7" fmla="*/ 29 h 30"/>
                <a:gd name="T8" fmla="*/ 50 w 51"/>
                <a:gd name="T9" fmla="*/ 7 h 30"/>
                <a:gd name="T10" fmla="*/ 46 w 51"/>
                <a:gd name="T11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30">
                  <a:moveTo>
                    <a:pt x="46" y="1"/>
                  </a:moveTo>
                  <a:cubicBezTo>
                    <a:pt x="39" y="4"/>
                    <a:pt x="33" y="8"/>
                    <a:pt x="27" y="12"/>
                  </a:cubicBezTo>
                  <a:cubicBezTo>
                    <a:pt x="20" y="16"/>
                    <a:pt x="13" y="19"/>
                    <a:pt x="5" y="22"/>
                  </a:cubicBezTo>
                  <a:cubicBezTo>
                    <a:pt x="0" y="23"/>
                    <a:pt x="2" y="30"/>
                    <a:pt x="7" y="29"/>
                  </a:cubicBezTo>
                  <a:cubicBezTo>
                    <a:pt x="21" y="26"/>
                    <a:pt x="41" y="20"/>
                    <a:pt x="50" y="7"/>
                  </a:cubicBezTo>
                  <a:cubicBezTo>
                    <a:pt x="51" y="4"/>
                    <a:pt x="49" y="0"/>
                    <a:pt x="4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54" name="Freeform 42">
              <a:extLst>
                <a:ext uri="{FF2B5EF4-FFF2-40B4-BE49-F238E27FC236}">
                  <a16:creationId xmlns:a16="http://schemas.microsoft.com/office/drawing/2014/main" xmlns="" id="{337C30ED-D052-46A2-8CED-A64B6558F983}"/>
                </a:ext>
              </a:extLst>
            </p:cNvPr>
            <p:cNvSpPr/>
            <p:nvPr/>
          </p:nvSpPr>
          <p:spPr bwMode="auto">
            <a:xfrm>
              <a:off x="5257" y="1513"/>
              <a:ext cx="83" cy="67"/>
            </a:xfrm>
            <a:custGeom>
              <a:avLst/>
              <a:gdLst>
                <a:gd name="T0" fmla="*/ 31 w 35"/>
                <a:gd name="T1" fmla="*/ 4 h 28"/>
                <a:gd name="T2" fmla="*/ 17 w 35"/>
                <a:gd name="T3" fmla="*/ 6 h 28"/>
                <a:gd name="T4" fmla="*/ 4 w 35"/>
                <a:gd name="T5" fmla="*/ 19 h 28"/>
                <a:gd name="T6" fmla="*/ 9 w 35"/>
                <a:gd name="T7" fmla="*/ 24 h 28"/>
                <a:gd name="T8" fmla="*/ 24 w 35"/>
                <a:gd name="T9" fmla="*/ 14 h 28"/>
                <a:gd name="T10" fmla="*/ 31 w 35"/>
                <a:gd name="T11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1" y="4"/>
                  </a:moveTo>
                  <a:cubicBezTo>
                    <a:pt x="28" y="0"/>
                    <a:pt x="21" y="4"/>
                    <a:pt x="17" y="6"/>
                  </a:cubicBezTo>
                  <a:cubicBezTo>
                    <a:pt x="12" y="10"/>
                    <a:pt x="7" y="14"/>
                    <a:pt x="4" y="19"/>
                  </a:cubicBezTo>
                  <a:cubicBezTo>
                    <a:pt x="0" y="23"/>
                    <a:pt x="5" y="28"/>
                    <a:pt x="9" y="24"/>
                  </a:cubicBezTo>
                  <a:cubicBezTo>
                    <a:pt x="14" y="20"/>
                    <a:pt x="19" y="17"/>
                    <a:pt x="24" y="14"/>
                  </a:cubicBezTo>
                  <a:cubicBezTo>
                    <a:pt x="27" y="12"/>
                    <a:pt x="35" y="9"/>
                    <a:pt x="3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55" name="Freeform 43">
              <a:extLst>
                <a:ext uri="{FF2B5EF4-FFF2-40B4-BE49-F238E27FC236}">
                  <a16:creationId xmlns:a16="http://schemas.microsoft.com/office/drawing/2014/main" xmlns="" id="{98A6D139-997F-479C-A449-316DAC546405}"/>
                </a:ext>
              </a:extLst>
            </p:cNvPr>
            <p:cNvSpPr/>
            <p:nvPr/>
          </p:nvSpPr>
          <p:spPr bwMode="auto">
            <a:xfrm>
              <a:off x="5361" y="1440"/>
              <a:ext cx="76" cy="57"/>
            </a:xfrm>
            <a:custGeom>
              <a:avLst/>
              <a:gdLst>
                <a:gd name="T0" fmla="*/ 26 w 32"/>
                <a:gd name="T1" fmla="*/ 0 h 24"/>
                <a:gd name="T2" fmla="*/ 15 w 32"/>
                <a:gd name="T3" fmla="*/ 8 h 24"/>
                <a:gd name="T4" fmla="*/ 3 w 32"/>
                <a:gd name="T5" fmla="*/ 17 h 24"/>
                <a:gd name="T6" fmla="*/ 7 w 32"/>
                <a:gd name="T7" fmla="*/ 22 h 24"/>
                <a:gd name="T8" fmla="*/ 20 w 32"/>
                <a:gd name="T9" fmla="*/ 14 h 24"/>
                <a:gd name="T10" fmla="*/ 30 w 32"/>
                <a:gd name="T11" fmla="*/ 6 h 24"/>
                <a:gd name="T12" fmla="*/ 26 w 3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26" y="0"/>
                  </a:moveTo>
                  <a:cubicBezTo>
                    <a:pt x="22" y="2"/>
                    <a:pt x="18" y="5"/>
                    <a:pt x="15" y="8"/>
                  </a:cubicBezTo>
                  <a:cubicBezTo>
                    <a:pt x="11" y="11"/>
                    <a:pt x="6" y="14"/>
                    <a:pt x="3" y="17"/>
                  </a:cubicBezTo>
                  <a:cubicBezTo>
                    <a:pt x="0" y="20"/>
                    <a:pt x="4" y="24"/>
                    <a:pt x="7" y="22"/>
                  </a:cubicBezTo>
                  <a:cubicBezTo>
                    <a:pt x="11" y="20"/>
                    <a:pt x="15" y="17"/>
                    <a:pt x="20" y="14"/>
                  </a:cubicBezTo>
                  <a:cubicBezTo>
                    <a:pt x="24" y="12"/>
                    <a:pt x="28" y="10"/>
                    <a:pt x="30" y="6"/>
                  </a:cubicBezTo>
                  <a:cubicBezTo>
                    <a:pt x="32" y="3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56" name="Freeform 44">
              <a:extLst>
                <a:ext uri="{FF2B5EF4-FFF2-40B4-BE49-F238E27FC236}">
                  <a16:creationId xmlns:a16="http://schemas.microsoft.com/office/drawing/2014/main" xmlns="" id="{42B80E49-7855-4EE3-8A65-EEFD7EB13501}"/>
                </a:ext>
              </a:extLst>
            </p:cNvPr>
            <p:cNvSpPr/>
            <p:nvPr/>
          </p:nvSpPr>
          <p:spPr bwMode="auto">
            <a:xfrm>
              <a:off x="5489" y="1344"/>
              <a:ext cx="69" cy="67"/>
            </a:xfrm>
            <a:custGeom>
              <a:avLst/>
              <a:gdLst>
                <a:gd name="T0" fmla="*/ 20 w 29"/>
                <a:gd name="T1" fmla="*/ 1 h 28"/>
                <a:gd name="T2" fmla="*/ 2 w 29"/>
                <a:gd name="T3" fmla="*/ 19 h 28"/>
                <a:gd name="T4" fmla="*/ 10 w 29"/>
                <a:gd name="T5" fmla="*/ 23 h 28"/>
                <a:gd name="T6" fmla="*/ 17 w 29"/>
                <a:gd name="T7" fmla="*/ 16 h 28"/>
                <a:gd name="T8" fmla="*/ 25 w 29"/>
                <a:gd name="T9" fmla="*/ 10 h 28"/>
                <a:gd name="T10" fmla="*/ 20 w 29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8">
                  <a:moveTo>
                    <a:pt x="20" y="1"/>
                  </a:moveTo>
                  <a:cubicBezTo>
                    <a:pt x="12" y="4"/>
                    <a:pt x="6" y="12"/>
                    <a:pt x="2" y="19"/>
                  </a:cubicBezTo>
                  <a:cubicBezTo>
                    <a:pt x="0" y="24"/>
                    <a:pt x="7" y="28"/>
                    <a:pt x="10" y="23"/>
                  </a:cubicBezTo>
                  <a:cubicBezTo>
                    <a:pt x="12" y="21"/>
                    <a:pt x="14" y="18"/>
                    <a:pt x="17" y="16"/>
                  </a:cubicBezTo>
                  <a:cubicBezTo>
                    <a:pt x="19" y="14"/>
                    <a:pt x="22" y="12"/>
                    <a:pt x="25" y="10"/>
                  </a:cubicBezTo>
                  <a:cubicBezTo>
                    <a:pt x="29" y="7"/>
                    <a:pt x="24" y="0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57" name="Freeform 45">
              <a:extLst>
                <a:ext uri="{FF2B5EF4-FFF2-40B4-BE49-F238E27FC236}">
                  <a16:creationId xmlns:a16="http://schemas.microsoft.com/office/drawing/2014/main" xmlns="" id="{F11E45DF-0C93-409E-837E-2A5DA06F2B18}"/>
                </a:ext>
              </a:extLst>
            </p:cNvPr>
            <p:cNvSpPr/>
            <p:nvPr/>
          </p:nvSpPr>
          <p:spPr bwMode="auto">
            <a:xfrm>
              <a:off x="5560" y="1273"/>
              <a:ext cx="55" cy="57"/>
            </a:xfrm>
            <a:custGeom>
              <a:avLst/>
              <a:gdLst>
                <a:gd name="T0" fmla="*/ 17 w 23"/>
                <a:gd name="T1" fmla="*/ 1 h 24"/>
                <a:gd name="T2" fmla="*/ 10 w 23"/>
                <a:gd name="T3" fmla="*/ 8 h 24"/>
                <a:gd name="T4" fmla="*/ 3 w 23"/>
                <a:gd name="T5" fmla="*/ 17 h 24"/>
                <a:gd name="T6" fmla="*/ 9 w 23"/>
                <a:gd name="T7" fmla="*/ 21 h 24"/>
                <a:gd name="T8" fmla="*/ 16 w 23"/>
                <a:gd name="T9" fmla="*/ 14 h 24"/>
                <a:gd name="T10" fmla="*/ 22 w 23"/>
                <a:gd name="T11" fmla="*/ 5 h 24"/>
                <a:gd name="T12" fmla="*/ 17 w 23"/>
                <a:gd name="T13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4">
                  <a:moveTo>
                    <a:pt x="17" y="1"/>
                  </a:moveTo>
                  <a:cubicBezTo>
                    <a:pt x="14" y="2"/>
                    <a:pt x="12" y="5"/>
                    <a:pt x="10" y="8"/>
                  </a:cubicBezTo>
                  <a:cubicBezTo>
                    <a:pt x="7" y="11"/>
                    <a:pt x="5" y="14"/>
                    <a:pt x="3" y="17"/>
                  </a:cubicBezTo>
                  <a:cubicBezTo>
                    <a:pt x="0" y="20"/>
                    <a:pt x="6" y="24"/>
                    <a:pt x="9" y="21"/>
                  </a:cubicBezTo>
                  <a:cubicBezTo>
                    <a:pt x="11" y="19"/>
                    <a:pt x="14" y="16"/>
                    <a:pt x="16" y="14"/>
                  </a:cubicBezTo>
                  <a:cubicBezTo>
                    <a:pt x="19" y="11"/>
                    <a:pt x="22" y="9"/>
                    <a:pt x="22" y="5"/>
                  </a:cubicBezTo>
                  <a:cubicBezTo>
                    <a:pt x="23" y="3"/>
                    <a:pt x="20" y="0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xmlns="" id="{FF588FCE-0B64-4698-8850-108E44918ECF}"/>
              </a:ext>
            </a:extLst>
          </p:cNvPr>
          <p:cNvSpPr txBox="1"/>
          <p:nvPr/>
        </p:nvSpPr>
        <p:spPr>
          <a:xfrm>
            <a:off x="6129389" y="1946800"/>
            <a:ext cx="5486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60" name="Group 4">
            <a:extLst>
              <a:ext uri="{FF2B5EF4-FFF2-40B4-BE49-F238E27FC236}">
                <a16:creationId xmlns:a16="http://schemas.microsoft.com/office/drawing/2014/main" xmlns="" id="{2837D6CD-9D19-4EBA-8A13-F2CC1069BE61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5889537" y="2605630"/>
            <a:ext cx="826363" cy="453191"/>
            <a:chOff x="3326" y="771"/>
            <a:chExt cx="2348" cy="954"/>
          </a:xfrm>
          <a:solidFill>
            <a:srgbClr val="FFFFFF"/>
          </a:solidFill>
        </p:grpSpPr>
        <p:sp>
          <p:nvSpPr>
            <p:cNvPr id="162" name="Freeform 5">
              <a:extLst>
                <a:ext uri="{FF2B5EF4-FFF2-40B4-BE49-F238E27FC236}">
                  <a16:creationId xmlns:a16="http://schemas.microsoft.com/office/drawing/2014/main" xmlns="" id="{A07F8779-CC8F-498B-97D7-7DB8F5F4C1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6" y="771"/>
              <a:ext cx="2348" cy="954"/>
            </a:xfrm>
            <a:custGeom>
              <a:avLst/>
              <a:gdLst>
                <a:gd name="T0" fmla="*/ 969 w 991"/>
                <a:gd name="T1" fmla="*/ 166 h 401"/>
                <a:gd name="T2" fmla="*/ 911 w 991"/>
                <a:gd name="T3" fmla="*/ 115 h 401"/>
                <a:gd name="T4" fmla="*/ 851 w 991"/>
                <a:gd name="T5" fmla="*/ 67 h 401"/>
                <a:gd name="T6" fmla="*/ 780 w 991"/>
                <a:gd name="T7" fmla="*/ 16 h 401"/>
                <a:gd name="T8" fmla="*/ 774 w 991"/>
                <a:gd name="T9" fmla="*/ 17 h 401"/>
                <a:gd name="T10" fmla="*/ 770 w 991"/>
                <a:gd name="T11" fmla="*/ 16 h 401"/>
                <a:gd name="T12" fmla="*/ 354 w 991"/>
                <a:gd name="T13" fmla="*/ 3 h 401"/>
                <a:gd name="T14" fmla="*/ 149 w 991"/>
                <a:gd name="T15" fmla="*/ 2 h 401"/>
                <a:gd name="T16" fmla="*/ 44 w 991"/>
                <a:gd name="T17" fmla="*/ 3 h 401"/>
                <a:gd name="T18" fmla="*/ 9 w 991"/>
                <a:gd name="T19" fmla="*/ 34 h 401"/>
                <a:gd name="T20" fmla="*/ 6 w 991"/>
                <a:gd name="T21" fmla="*/ 38 h 401"/>
                <a:gd name="T22" fmla="*/ 3 w 991"/>
                <a:gd name="T23" fmla="*/ 263 h 401"/>
                <a:gd name="T24" fmla="*/ 2 w 991"/>
                <a:gd name="T25" fmla="*/ 319 h 401"/>
                <a:gd name="T26" fmla="*/ 4 w 991"/>
                <a:gd name="T27" fmla="*/ 363 h 401"/>
                <a:gd name="T28" fmla="*/ 63 w 991"/>
                <a:gd name="T29" fmla="*/ 388 h 401"/>
                <a:gd name="T30" fmla="*/ 514 w 991"/>
                <a:gd name="T31" fmla="*/ 399 h 401"/>
                <a:gd name="T32" fmla="*/ 768 w 991"/>
                <a:gd name="T33" fmla="*/ 392 h 401"/>
                <a:gd name="T34" fmla="*/ 772 w 991"/>
                <a:gd name="T35" fmla="*/ 391 h 401"/>
                <a:gd name="T36" fmla="*/ 778 w 991"/>
                <a:gd name="T37" fmla="*/ 391 h 401"/>
                <a:gd name="T38" fmla="*/ 901 w 991"/>
                <a:gd name="T39" fmla="*/ 317 h 401"/>
                <a:gd name="T40" fmla="*/ 952 w 991"/>
                <a:gd name="T41" fmla="*/ 270 h 401"/>
                <a:gd name="T42" fmla="*/ 987 w 991"/>
                <a:gd name="T43" fmla="*/ 214 h 401"/>
                <a:gd name="T44" fmla="*/ 969 w 991"/>
                <a:gd name="T45" fmla="*/ 166 h 401"/>
                <a:gd name="T46" fmla="*/ 970 w 991"/>
                <a:gd name="T47" fmla="*/ 222 h 401"/>
                <a:gd name="T48" fmla="*/ 879 w 991"/>
                <a:gd name="T49" fmla="*/ 316 h 401"/>
                <a:gd name="T50" fmla="*/ 772 w 991"/>
                <a:gd name="T51" fmla="*/ 380 h 401"/>
                <a:gd name="T52" fmla="*/ 771 w 991"/>
                <a:gd name="T53" fmla="*/ 380 h 401"/>
                <a:gd name="T54" fmla="*/ 768 w 991"/>
                <a:gd name="T55" fmla="*/ 379 h 401"/>
                <a:gd name="T56" fmla="*/ 349 w 991"/>
                <a:gd name="T57" fmla="*/ 386 h 401"/>
                <a:gd name="T58" fmla="*/ 142 w 991"/>
                <a:gd name="T59" fmla="*/ 380 h 401"/>
                <a:gd name="T60" fmla="*/ 38 w 991"/>
                <a:gd name="T61" fmla="*/ 374 h 401"/>
                <a:gd name="T62" fmla="*/ 14 w 991"/>
                <a:gd name="T63" fmla="*/ 329 h 401"/>
                <a:gd name="T64" fmla="*/ 15 w 991"/>
                <a:gd name="T65" fmla="*/ 276 h 401"/>
                <a:gd name="T66" fmla="*/ 14 w 991"/>
                <a:gd name="T67" fmla="*/ 38 h 401"/>
                <a:gd name="T68" fmla="*/ 14 w 991"/>
                <a:gd name="T69" fmla="*/ 37 h 401"/>
                <a:gd name="T70" fmla="*/ 66 w 991"/>
                <a:gd name="T71" fmla="*/ 15 h 401"/>
                <a:gd name="T72" fmla="*/ 112 w 991"/>
                <a:gd name="T73" fmla="*/ 15 h 401"/>
                <a:gd name="T74" fmla="*/ 208 w 991"/>
                <a:gd name="T75" fmla="*/ 15 h 401"/>
                <a:gd name="T76" fmla="*/ 393 w 991"/>
                <a:gd name="T77" fmla="*/ 17 h 401"/>
                <a:gd name="T78" fmla="*/ 770 w 991"/>
                <a:gd name="T79" fmla="*/ 29 h 401"/>
                <a:gd name="T80" fmla="*/ 776 w 991"/>
                <a:gd name="T81" fmla="*/ 25 h 401"/>
                <a:gd name="T82" fmla="*/ 830 w 991"/>
                <a:gd name="T83" fmla="*/ 68 h 401"/>
                <a:gd name="T84" fmla="*/ 886 w 991"/>
                <a:gd name="T85" fmla="*/ 114 h 401"/>
                <a:gd name="T86" fmla="*/ 941 w 991"/>
                <a:gd name="T87" fmla="*/ 160 h 401"/>
                <a:gd name="T88" fmla="*/ 970 w 991"/>
                <a:gd name="T89" fmla="*/ 222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1" h="401">
                  <a:moveTo>
                    <a:pt x="969" y="166"/>
                  </a:moveTo>
                  <a:cubicBezTo>
                    <a:pt x="951" y="148"/>
                    <a:pt x="930" y="132"/>
                    <a:pt x="911" y="115"/>
                  </a:cubicBezTo>
                  <a:cubicBezTo>
                    <a:pt x="891" y="99"/>
                    <a:pt x="871" y="83"/>
                    <a:pt x="851" y="67"/>
                  </a:cubicBezTo>
                  <a:cubicBezTo>
                    <a:pt x="828" y="49"/>
                    <a:pt x="805" y="29"/>
                    <a:pt x="780" y="16"/>
                  </a:cubicBezTo>
                  <a:cubicBezTo>
                    <a:pt x="777" y="15"/>
                    <a:pt x="775" y="15"/>
                    <a:pt x="774" y="17"/>
                  </a:cubicBezTo>
                  <a:cubicBezTo>
                    <a:pt x="773" y="16"/>
                    <a:pt x="772" y="16"/>
                    <a:pt x="770" y="16"/>
                  </a:cubicBezTo>
                  <a:cubicBezTo>
                    <a:pt x="631" y="10"/>
                    <a:pt x="493" y="5"/>
                    <a:pt x="354" y="3"/>
                  </a:cubicBezTo>
                  <a:cubicBezTo>
                    <a:pt x="285" y="2"/>
                    <a:pt x="217" y="2"/>
                    <a:pt x="149" y="2"/>
                  </a:cubicBezTo>
                  <a:cubicBezTo>
                    <a:pt x="114" y="2"/>
                    <a:pt x="78" y="0"/>
                    <a:pt x="44" y="3"/>
                  </a:cubicBezTo>
                  <a:cubicBezTo>
                    <a:pt x="26" y="5"/>
                    <a:pt x="6" y="14"/>
                    <a:pt x="9" y="34"/>
                  </a:cubicBezTo>
                  <a:cubicBezTo>
                    <a:pt x="8" y="34"/>
                    <a:pt x="6" y="35"/>
                    <a:pt x="6" y="38"/>
                  </a:cubicBezTo>
                  <a:cubicBezTo>
                    <a:pt x="2" y="113"/>
                    <a:pt x="3" y="188"/>
                    <a:pt x="3" y="263"/>
                  </a:cubicBezTo>
                  <a:cubicBezTo>
                    <a:pt x="2" y="282"/>
                    <a:pt x="2" y="301"/>
                    <a:pt x="2" y="319"/>
                  </a:cubicBezTo>
                  <a:cubicBezTo>
                    <a:pt x="2" y="333"/>
                    <a:pt x="0" y="349"/>
                    <a:pt x="4" y="363"/>
                  </a:cubicBezTo>
                  <a:cubicBezTo>
                    <a:pt x="11" y="389"/>
                    <a:pt x="41" y="387"/>
                    <a:pt x="63" y="388"/>
                  </a:cubicBezTo>
                  <a:cubicBezTo>
                    <a:pt x="213" y="397"/>
                    <a:pt x="364" y="401"/>
                    <a:pt x="514" y="399"/>
                  </a:cubicBezTo>
                  <a:cubicBezTo>
                    <a:pt x="599" y="398"/>
                    <a:pt x="683" y="396"/>
                    <a:pt x="768" y="392"/>
                  </a:cubicBezTo>
                  <a:cubicBezTo>
                    <a:pt x="770" y="392"/>
                    <a:pt x="771" y="392"/>
                    <a:pt x="772" y="391"/>
                  </a:cubicBezTo>
                  <a:cubicBezTo>
                    <a:pt x="774" y="392"/>
                    <a:pt x="776" y="392"/>
                    <a:pt x="778" y="391"/>
                  </a:cubicBezTo>
                  <a:cubicBezTo>
                    <a:pt x="821" y="369"/>
                    <a:pt x="863" y="346"/>
                    <a:pt x="901" y="317"/>
                  </a:cubicBezTo>
                  <a:cubicBezTo>
                    <a:pt x="919" y="303"/>
                    <a:pt x="937" y="287"/>
                    <a:pt x="952" y="270"/>
                  </a:cubicBezTo>
                  <a:cubicBezTo>
                    <a:pt x="966" y="254"/>
                    <a:pt x="983" y="235"/>
                    <a:pt x="987" y="214"/>
                  </a:cubicBezTo>
                  <a:cubicBezTo>
                    <a:pt x="991" y="195"/>
                    <a:pt x="982" y="179"/>
                    <a:pt x="969" y="166"/>
                  </a:cubicBezTo>
                  <a:close/>
                  <a:moveTo>
                    <a:pt x="970" y="222"/>
                  </a:moveTo>
                  <a:cubicBezTo>
                    <a:pt x="952" y="260"/>
                    <a:pt x="912" y="292"/>
                    <a:pt x="879" y="316"/>
                  </a:cubicBezTo>
                  <a:cubicBezTo>
                    <a:pt x="845" y="340"/>
                    <a:pt x="808" y="360"/>
                    <a:pt x="772" y="380"/>
                  </a:cubicBezTo>
                  <a:cubicBezTo>
                    <a:pt x="772" y="380"/>
                    <a:pt x="772" y="380"/>
                    <a:pt x="771" y="380"/>
                  </a:cubicBezTo>
                  <a:cubicBezTo>
                    <a:pt x="770" y="379"/>
                    <a:pt x="769" y="379"/>
                    <a:pt x="768" y="379"/>
                  </a:cubicBezTo>
                  <a:cubicBezTo>
                    <a:pt x="629" y="386"/>
                    <a:pt x="489" y="388"/>
                    <a:pt x="349" y="386"/>
                  </a:cubicBezTo>
                  <a:cubicBezTo>
                    <a:pt x="280" y="385"/>
                    <a:pt x="211" y="383"/>
                    <a:pt x="142" y="380"/>
                  </a:cubicBezTo>
                  <a:cubicBezTo>
                    <a:pt x="107" y="378"/>
                    <a:pt x="72" y="378"/>
                    <a:pt x="38" y="374"/>
                  </a:cubicBezTo>
                  <a:cubicBezTo>
                    <a:pt x="12" y="371"/>
                    <a:pt x="14" y="350"/>
                    <a:pt x="14" y="329"/>
                  </a:cubicBezTo>
                  <a:cubicBezTo>
                    <a:pt x="15" y="312"/>
                    <a:pt x="15" y="294"/>
                    <a:pt x="15" y="276"/>
                  </a:cubicBezTo>
                  <a:cubicBezTo>
                    <a:pt x="15" y="197"/>
                    <a:pt x="18" y="117"/>
                    <a:pt x="14" y="3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20" y="14"/>
                    <a:pt x="47" y="15"/>
                    <a:pt x="66" y="15"/>
                  </a:cubicBezTo>
                  <a:cubicBezTo>
                    <a:pt x="81" y="15"/>
                    <a:pt x="97" y="15"/>
                    <a:pt x="112" y="15"/>
                  </a:cubicBezTo>
                  <a:cubicBezTo>
                    <a:pt x="144" y="15"/>
                    <a:pt x="176" y="15"/>
                    <a:pt x="208" y="15"/>
                  </a:cubicBezTo>
                  <a:cubicBezTo>
                    <a:pt x="270" y="16"/>
                    <a:pt x="332" y="16"/>
                    <a:pt x="393" y="17"/>
                  </a:cubicBezTo>
                  <a:cubicBezTo>
                    <a:pt x="519" y="19"/>
                    <a:pt x="645" y="23"/>
                    <a:pt x="770" y="29"/>
                  </a:cubicBezTo>
                  <a:cubicBezTo>
                    <a:pt x="773" y="29"/>
                    <a:pt x="775" y="27"/>
                    <a:pt x="776" y="25"/>
                  </a:cubicBezTo>
                  <a:cubicBezTo>
                    <a:pt x="792" y="41"/>
                    <a:pt x="812" y="54"/>
                    <a:pt x="830" y="68"/>
                  </a:cubicBezTo>
                  <a:cubicBezTo>
                    <a:pt x="849" y="83"/>
                    <a:pt x="867" y="98"/>
                    <a:pt x="886" y="114"/>
                  </a:cubicBezTo>
                  <a:cubicBezTo>
                    <a:pt x="905" y="129"/>
                    <a:pt x="923" y="145"/>
                    <a:pt x="941" y="160"/>
                  </a:cubicBezTo>
                  <a:cubicBezTo>
                    <a:pt x="959" y="176"/>
                    <a:pt x="982" y="195"/>
                    <a:pt x="970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63" name="Freeform 6">
              <a:extLst>
                <a:ext uri="{FF2B5EF4-FFF2-40B4-BE49-F238E27FC236}">
                  <a16:creationId xmlns:a16="http://schemas.microsoft.com/office/drawing/2014/main" xmlns="" id="{AC7E5936-F816-4F6C-A06C-6180AE3662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2" y="1201"/>
              <a:ext cx="123" cy="129"/>
            </a:xfrm>
            <a:custGeom>
              <a:avLst/>
              <a:gdLst>
                <a:gd name="T0" fmla="*/ 51 w 52"/>
                <a:gd name="T1" fmla="*/ 28 h 54"/>
                <a:gd name="T2" fmla="*/ 44 w 52"/>
                <a:gd name="T3" fmla="*/ 13 h 54"/>
                <a:gd name="T4" fmla="*/ 32 w 52"/>
                <a:gd name="T5" fmla="*/ 1 h 54"/>
                <a:gd name="T6" fmla="*/ 19 w 52"/>
                <a:gd name="T7" fmla="*/ 3 h 54"/>
                <a:gd name="T8" fmla="*/ 0 w 52"/>
                <a:gd name="T9" fmla="*/ 29 h 54"/>
                <a:gd name="T10" fmla="*/ 26 w 52"/>
                <a:gd name="T11" fmla="*/ 53 h 54"/>
                <a:gd name="T12" fmla="*/ 51 w 52"/>
                <a:gd name="T13" fmla="*/ 28 h 54"/>
                <a:gd name="T14" fmla="*/ 26 w 52"/>
                <a:gd name="T15" fmla="*/ 42 h 54"/>
                <a:gd name="T16" fmla="*/ 11 w 52"/>
                <a:gd name="T17" fmla="*/ 29 h 54"/>
                <a:gd name="T18" fmla="*/ 16 w 52"/>
                <a:gd name="T19" fmla="*/ 18 h 54"/>
                <a:gd name="T20" fmla="*/ 25 w 52"/>
                <a:gd name="T21" fmla="*/ 12 h 54"/>
                <a:gd name="T22" fmla="*/ 27 w 52"/>
                <a:gd name="T23" fmla="*/ 10 h 54"/>
                <a:gd name="T24" fmla="*/ 26 w 52"/>
                <a:gd name="T25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54">
                  <a:moveTo>
                    <a:pt x="51" y="28"/>
                  </a:moveTo>
                  <a:cubicBezTo>
                    <a:pt x="50" y="23"/>
                    <a:pt x="48" y="17"/>
                    <a:pt x="44" y="13"/>
                  </a:cubicBezTo>
                  <a:cubicBezTo>
                    <a:pt x="46" y="7"/>
                    <a:pt x="37" y="2"/>
                    <a:pt x="32" y="1"/>
                  </a:cubicBezTo>
                  <a:cubicBezTo>
                    <a:pt x="28" y="0"/>
                    <a:pt x="23" y="1"/>
                    <a:pt x="19" y="3"/>
                  </a:cubicBezTo>
                  <a:cubicBezTo>
                    <a:pt x="8" y="4"/>
                    <a:pt x="0" y="20"/>
                    <a:pt x="0" y="29"/>
                  </a:cubicBezTo>
                  <a:cubicBezTo>
                    <a:pt x="0" y="44"/>
                    <a:pt x="12" y="54"/>
                    <a:pt x="26" y="53"/>
                  </a:cubicBezTo>
                  <a:cubicBezTo>
                    <a:pt x="40" y="53"/>
                    <a:pt x="52" y="43"/>
                    <a:pt x="51" y="28"/>
                  </a:cubicBezTo>
                  <a:close/>
                  <a:moveTo>
                    <a:pt x="26" y="42"/>
                  </a:moveTo>
                  <a:cubicBezTo>
                    <a:pt x="18" y="42"/>
                    <a:pt x="11" y="37"/>
                    <a:pt x="11" y="29"/>
                  </a:cubicBezTo>
                  <a:cubicBezTo>
                    <a:pt x="11" y="25"/>
                    <a:pt x="13" y="21"/>
                    <a:pt x="16" y="18"/>
                  </a:cubicBezTo>
                  <a:cubicBezTo>
                    <a:pt x="18" y="15"/>
                    <a:pt x="22" y="14"/>
                    <a:pt x="25" y="12"/>
                  </a:cubicBezTo>
                  <a:cubicBezTo>
                    <a:pt x="26" y="11"/>
                    <a:pt x="26" y="11"/>
                    <a:pt x="27" y="10"/>
                  </a:cubicBezTo>
                  <a:cubicBezTo>
                    <a:pt x="40" y="17"/>
                    <a:pt x="45" y="40"/>
                    <a:pt x="2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64" name="Freeform 7">
              <a:extLst>
                <a:ext uri="{FF2B5EF4-FFF2-40B4-BE49-F238E27FC236}">
                  <a16:creationId xmlns:a16="http://schemas.microsoft.com/office/drawing/2014/main" xmlns="" id="{1ACB6AD0-A65D-467C-A9EC-D8DFE8BF7E82}"/>
                </a:ext>
              </a:extLst>
            </p:cNvPr>
            <p:cNvSpPr/>
            <p:nvPr/>
          </p:nvSpPr>
          <p:spPr bwMode="auto">
            <a:xfrm>
              <a:off x="3375" y="1549"/>
              <a:ext cx="76" cy="100"/>
            </a:xfrm>
            <a:custGeom>
              <a:avLst/>
              <a:gdLst>
                <a:gd name="T0" fmla="*/ 28 w 32"/>
                <a:gd name="T1" fmla="*/ 31 h 42"/>
                <a:gd name="T2" fmla="*/ 14 w 32"/>
                <a:gd name="T3" fmla="*/ 22 h 42"/>
                <a:gd name="T4" fmla="*/ 15 w 32"/>
                <a:gd name="T5" fmla="*/ 5 h 42"/>
                <a:gd name="T6" fmla="*/ 11 w 32"/>
                <a:gd name="T7" fmla="*/ 2 h 42"/>
                <a:gd name="T8" fmla="*/ 4 w 32"/>
                <a:gd name="T9" fmla="*/ 26 h 42"/>
                <a:gd name="T10" fmla="*/ 28 w 32"/>
                <a:gd name="T11" fmla="*/ 40 h 42"/>
                <a:gd name="T12" fmla="*/ 28 w 32"/>
                <a:gd name="T13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42">
                  <a:moveTo>
                    <a:pt x="28" y="31"/>
                  </a:moveTo>
                  <a:cubicBezTo>
                    <a:pt x="22" y="29"/>
                    <a:pt x="17" y="28"/>
                    <a:pt x="14" y="22"/>
                  </a:cubicBezTo>
                  <a:cubicBezTo>
                    <a:pt x="12" y="17"/>
                    <a:pt x="12" y="10"/>
                    <a:pt x="15" y="5"/>
                  </a:cubicBezTo>
                  <a:cubicBezTo>
                    <a:pt x="16" y="3"/>
                    <a:pt x="14" y="0"/>
                    <a:pt x="11" y="2"/>
                  </a:cubicBezTo>
                  <a:cubicBezTo>
                    <a:pt x="4" y="8"/>
                    <a:pt x="0" y="17"/>
                    <a:pt x="4" y="26"/>
                  </a:cubicBezTo>
                  <a:cubicBezTo>
                    <a:pt x="8" y="35"/>
                    <a:pt x="18" y="42"/>
                    <a:pt x="28" y="40"/>
                  </a:cubicBezTo>
                  <a:cubicBezTo>
                    <a:pt x="32" y="39"/>
                    <a:pt x="32" y="33"/>
                    <a:pt x="28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65" name="Freeform 8">
              <a:extLst>
                <a:ext uri="{FF2B5EF4-FFF2-40B4-BE49-F238E27FC236}">
                  <a16:creationId xmlns:a16="http://schemas.microsoft.com/office/drawing/2014/main" xmlns="" id="{D352E5B6-9555-4CC7-AF0E-9E8CA90B072E}"/>
                </a:ext>
              </a:extLst>
            </p:cNvPr>
            <p:cNvSpPr/>
            <p:nvPr/>
          </p:nvSpPr>
          <p:spPr bwMode="auto">
            <a:xfrm>
              <a:off x="3382" y="1437"/>
              <a:ext cx="27" cy="79"/>
            </a:xfrm>
            <a:custGeom>
              <a:avLst/>
              <a:gdLst>
                <a:gd name="T0" fmla="*/ 9 w 11"/>
                <a:gd name="T1" fmla="*/ 3 h 33"/>
                <a:gd name="T2" fmla="*/ 2 w 11"/>
                <a:gd name="T3" fmla="*/ 3 h 33"/>
                <a:gd name="T4" fmla="*/ 1 w 11"/>
                <a:gd name="T5" fmla="*/ 15 h 33"/>
                <a:gd name="T6" fmla="*/ 3 w 11"/>
                <a:gd name="T7" fmla="*/ 29 h 33"/>
                <a:gd name="T8" fmla="*/ 9 w 11"/>
                <a:gd name="T9" fmla="*/ 29 h 33"/>
                <a:gd name="T10" fmla="*/ 10 w 11"/>
                <a:gd name="T11" fmla="*/ 15 h 33"/>
                <a:gd name="T12" fmla="*/ 9 w 11"/>
                <a:gd name="T13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3">
                  <a:moveTo>
                    <a:pt x="9" y="3"/>
                  </a:moveTo>
                  <a:cubicBezTo>
                    <a:pt x="8" y="0"/>
                    <a:pt x="3" y="0"/>
                    <a:pt x="2" y="3"/>
                  </a:cubicBezTo>
                  <a:cubicBezTo>
                    <a:pt x="0" y="7"/>
                    <a:pt x="1" y="11"/>
                    <a:pt x="1" y="15"/>
                  </a:cubicBezTo>
                  <a:cubicBezTo>
                    <a:pt x="2" y="20"/>
                    <a:pt x="2" y="24"/>
                    <a:pt x="3" y="29"/>
                  </a:cubicBezTo>
                  <a:cubicBezTo>
                    <a:pt x="3" y="33"/>
                    <a:pt x="8" y="33"/>
                    <a:pt x="9" y="29"/>
                  </a:cubicBezTo>
                  <a:cubicBezTo>
                    <a:pt x="9" y="24"/>
                    <a:pt x="10" y="20"/>
                    <a:pt x="10" y="15"/>
                  </a:cubicBezTo>
                  <a:cubicBezTo>
                    <a:pt x="10" y="11"/>
                    <a:pt x="11" y="7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66" name="Freeform 9">
              <a:extLst>
                <a:ext uri="{FF2B5EF4-FFF2-40B4-BE49-F238E27FC236}">
                  <a16:creationId xmlns:a16="http://schemas.microsoft.com/office/drawing/2014/main" xmlns="" id="{8B81B3A0-691F-4CA3-AB39-2B16B2D552BA}"/>
                </a:ext>
              </a:extLst>
            </p:cNvPr>
            <p:cNvSpPr/>
            <p:nvPr/>
          </p:nvSpPr>
          <p:spPr bwMode="auto">
            <a:xfrm>
              <a:off x="3380" y="1285"/>
              <a:ext cx="31" cy="86"/>
            </a:xfrm>
            <a:custGeom>
              <a:avLst/>
              <a:gdLst>
                <a:gd name="T0" fmla="*/ 9 w 13"/>
                <a:gd name="T1" fmla="*/ 1 h 36"/>
                <a:gd name="T2" fmla="*/ 4 w 13"/>
                <a:gd name="T3" fmla="*/ 1 h 36"/>
                <a:gd name="T4" fmla="*/ 2 w 13"/>
                <a:gd name="T5" fmla="*/ 16 h 36"/>
                <a:gd name="T6" fmla="*/ 4 w 13"/>
                <a:gd name="T7" fmla="*/ 34 h 36"/>
                <a:gd name="T8" fmla="*/ 9 w 13"/>
                <a:gd name="T9" fmla="*/ 34 h 36"/>
                <a:gd name="T10" fmla="*/ 11 w 13"/>
                <a:gd name="T11" fmla="*/ 16 h 36"/>
                <a:gd name="T12" fmla="*/ 9 w 13"/>
                <a:gd name="T1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6">
                  <a:moveTo>
                    <a:pt x="9" y="1"/>
                  </a:moveTo>
                  <a:cubicBezTo>
                    <a:pt x="8" y="0"/>
                    <a:pt x="5" y="0"/>
                    <a:pt x="4" y="1"/>
                  </a:cubicBezTo>
                  <a:cubicBezTo>
                    <a:pt x="0" y="6"/>
                    <a:pt x="2" y="11"/>
                    <a:pt x="2" y="16"/>
                  </a:cubicBezTo>
                  <a:cubicBezTo>
                    <a:pt x="2" y="22"/>
                    <a:pt x="3" y="28"/>
                    <a:pt x="4" y="34"/>
                  </a:cubicBezTo>
                  <a:cubicBezTo>
                    <a:pt x="5" y="36"/>
                    <a:pt x="9" y="36"/>
                    <a:pt x="9" y="34"/>
                  </a:cubicBezTo>
                  <a:cubicBezTo>
                    <a:pt x="10" y="28"/>
                    <a:pt x="11" y="22"/>
                    <a:pt x="11" y="16"/>
                  </a:cubicBezTo>
                  <a:cubicBezTo>
                    <a:pt x="12" y="11"/>
                    <a:pt x="13" y="6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67" name="Freeform 10">
              <a:extLst>
                <a:ext uri="{FF2B5EF4-FFF2-40B4-BE49-F238E27FC236}">
                  <a16:creationId xmlns:a16="http://schemas.microsoft.com/office/drawing/2014/main" xmlns="" id="{F245EFC2-0842-4A16-BCB8-4F1EEAD417EF}"/>
                </a:ext>
              </a:extLst>
            </p:cNvPr>
            <p:cNvSpPr/>
            <p:nvPr/>
          </p:nvSpPr>
          <p:spPr bwMode="auto">
            <a:xfrm>
              <a:off x="3380" y="1132"/>
              <a:ext cx="31" cy="89"/>
            </a:xfrm>
            <a:custGeom>
              <a:avLst/>
              <a:gdLst>
                <a:gd name="T0" fmla="*/ 8 w 13"/>
                <a:gd name="T1" fmla="*/ 4 h 37"/>
                <a:gd name="T2" fmla="*/ 0 w 13"/>
                <a:gd name="T3" fmla="*/ 6 h 37"/>
                <a:gd name="T4" fmla="*/ 2 w 13"/>
                <a:gd name="T5" fmla="*/ 18 h 37"/>
                <a:gd name="T6" fmla="*/ 3 w 13"/>
                <a:gd name="T7" fmla="*/ 32 h 37"/>
                <a:gd name="T8" fmla="*/ 10 w 13"/>
                <a:gd name="T9" fmla="*/ 33 h 37"/>
                <a:gd name="T10" fmla="*/ 8 w 13"/>
                <a:gd name="T1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7">
                  <a:moveTo>
                    <a:pt x="8" y="4"/>
                  </a:moveTo>
                  <a:cubicBezTo>
                    <a:pt x="6" y="0"/>
                    <a:pt x="1" y="2"/>
                    <a:pt x="0" y="6"/>
                  </a:cubicBezTo>
                  <a:cubicBezTo>
                    <a:pt x="0" y="10"/>
                    <a:pt x="2" y="14"/>
                    <a:pt x="2" y="18"/>
                  </a:cubicBezTo>
                  <a:cubicBezTo>
                    <a:pt x="3" y="23"/>
                    <a:pt x="3" y="28"/>
                    <a:pt x="3" y="32"/>
                  </a:cubicBezTo>
                  <a:cubicBezTo>
                    <a:pt x="3" y="36"/>
                    <a:pt x="9" y="37"/>
                    <a:pt x="10" y="33"/>
                  </a:cubicBezTo>
                  <a:cubicBezTo>
                    <a:pt x="12" y="25"/>
                    <a:pt x="13" y="12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68" name="Freeform 11">
              <a:extLst>
                <a:ext uri="{FF2B5EF4-FFF2-40B4-BE49-F238E27FC236}">
                  <a16:creationId xmlns:a16="http://schemas.microsoft.com/office/drawing/2014/main" xmlns="" id="{F4A582A2-FE76-4CA3-BA49-2F29EA6DC066}"/>
                </a:ext>
              </a:extLst>
            </p:cNvPr>
            <p:cNvSpPr/>
            <p:nvPr/>
          </p:nvSpPr>
          <p:spPr bwMode="auto">
            <a:xfrm>
              <a:off x="3390" y="985"/>
              <a:ext cx="33" cy="88"/>
            </a:xfrm>
            <a:custGeom>
              <a:avLst/>
              <a:gdLst>
                <a:gd name="T0" fmla="*/ 7 w 14"/>
                <a:gd name="T1" fmla="*/ 3 h 37"/>
                <a:gd name="T2" fmla="*/ 0 w 14"/>
                <a:gd name="T3" fmla="*/ 6 h 37"/>
                <a:gd name="T4" fmla="*/ 2 w 14"/>
                <a:gd name="T5" fmla="*/ 17 h 37"/>
                <a:gd name="T6" fmla="*/ 2 w 14"/>
                <a:gd name="T7" fmla="*/ 31 h 37"/>
                <a:gd name="T8" fmla="*/ 8 w 14"/>
                <a:gd name="T9" fmla="*/ 33 h 37"/>
                <a:gd name="T10" fmla="*/ 7 w 14"/>
                <a:gd name="T11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37">
                  <a:moveTo>
                    <a:pt x="7" y="3"/>
                  </a:moveTo>
                  <a:cubicBezTo>
                    <a:pt x="4" y="0"/>
                    <a:pt x="0" y="2"/>
                    <a:pt x="0" y="6"/>
                  </a:cubicBezTo>
                  <a:cubicBezTo>
                    <a:pt x="0" y="10"/>
                    <a:pt x="2" y="13"/>
                    <a:pt x="2" y="17"/>
                  </a:cubicBezTo>
                  <a:cubicBezTo>
                    <a:pt x="3" y="22"/>
                    <a:pt x="3" y="27"/>
                    <a:pt x="2" y="31"/>
                  </a:cubicBezTo>
                  <a:cubicBezTo>
                    <a:pt x="1" y="36"/>
                    <a:pt x="7" y="37"/>
                    <a:pt x="8" y="33"/>
                  </a:cubicBezTo>
                  <a:cubicBezTo>
                    <a:pt x="11" y="25"/>
                    <a:pt x="14" y="1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69" name="Freeform 12">
              <a:extLst>
                <a:ext uri="{FF2B5EF4-FFF2-40B4-BE49-F238E27FC236}">
                  <a16:creationId xmlns:a16="http://schemas.microsoft.com/office/drawing/2014/main" xmlns="" id="{EF5C6E13-D6C5-4B1D-836C-D4C192C9AB93}"/>
                </a:ext>
              </a:extLst>
            </p:cNvPr>
            <p:cNvSpPr/>
            <p:nvPr/>
          </p:nvSpPr>
          <p:spPr bwMode="auto">
            <a:xfrm>
              <a:off x="3390" y="823"/>
              <a:ext cx="59" cy="88"/>
            </a:xfrm>
            <a:custGeom>
              <a:avLst/>
              <a:gdLst>
                <a:gd name="T0" fmla="*/ 23 w 25"/>
                <a:gd name="T1" fmla="*/ 6 h 37"/>
                <a:gd name="T2" fmla="*/ 4 w 25"/>
                <a:gd name="T3" fmla="*/ 15 h 37"/>
                <a:gd name="T4" fmla="*/ 7 w 25"/>
                <a:gd name="T5" fmla="*/ 36 h 37"/>
                <a:gd name="T6" fmla="*/ 11 w 25"/>
                <a:gd name="T7" fmla="*/ 34 h 37"/>
                <a:gd name="T8" fmla="*/ 13 w 25"/>
                <a:gd name="T9" fmla="*/ 20 h 37"/>
                <a:gd name="T10" fmla="*/ 24 w 25"/>
                <a:gd name="T11" fmla="*/ 11 h 37"/>
                <a:gd name="T12" fmla="*/ 23 w 25"/>
                <a:gd name="T13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7">
                  <a:moveTo>
                    <a:pt x="23" y="6"/>
                  </a:moveTo>
                  <a:cubicBezTo>
                    <a:pt x="17" y="0"/>
                    <a:pt x="7" y="9"/>
                    <a:pt x="4" y="15"/>
                  </a:cubicBezTo>
                  <a:cubicBezTo>
                    <a:pt x="0" y="22"/>
                    <a:pt x="1" y="31"/>
                    <a:pt x="7" y="36"/>
                  </a:cubicBezTo>
                  <a:cubicBezTo>
                    <a:pt x="8" y="37"/>
                    <a:pt x="11" y="36"/>
                    <a:pt x="11" y="34"/>
                  </a:cubicBezTo>
                  <a:cubicBezTo>
                    <a:pt x="9" y="29"/>
                    <a:pt x="10" y="24"/>
                    <a:pt x="13" y="20"/>
                  </a:cubicBezTo>
                  <a:cubicBezTo>
                    <a:pt x="16" y="15"/>
                    <a:pt x="21" y="15"/>
                    <a:pt x="24" y="11"/>
                  </a:cubicBezTo>
                  <a:cubicBezTo>
                    <a:pt x="25" y="10"/>
                    <a:pt x="25" y="7"/>
                    <a:pt x="2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70" name="Freeform 13">
              <a:extLst>
                <a:ext uri="{FF2B5EF4-FFF2-40B4-BE49-F238E27FC236}">
                  <a16:creationId xmlns:a16="http://schemas.microsoft.com/office/drawing/2014/main" xmlns="" id="{3BBF4F1C-D04A-4230-B9FD-8CA48B222810}"/>
                </a:ext>
              </a:extLst>
            </p:cNvPr>
            <p:cNvSpPr/>
            <p:nvPr/>
          </p:nvSpPr>
          <p:spPr bwMode="auto">
            <a:xfrm>
              <a:off x="3494" y="825"/>
              <a:ext cx="73" cy="26"/>
            </a:xfrm>
            <a:custGeom>
              <a:avLst/>
              <a:gdLst>
                <a:gd name="T0" fmla="*/ 26 w 31"/>
                <a:gd name="T1" fmla="*/ 2 h 11"/>
                <a:gd name="T2" fmla="*/ 16 w 31"/>
                <a:gd name="T3" fmla="*/ 1 h 11"/>
                <a:gd name="T4" fmla="*/ 5 w 31"/>
                <a:gd name="T5" fmla="*/ 2 h 11"/>
                <a:gd name="T6" fmla="*/ 5 w 31"/>
                <a:gd name="T7" fmla="*/ 10 h 11"/>
                <a:gd name="T8" fmla="*/ 16 w 31"/>
                <a:gd name="T9" fmla="*/ 10 h 11"/>
                <a:gd name="T10" fmla="*/ 26 w 31"/>
                <a:gd name="T11" fmla="*/ 10 h 11"/>
                <a:gd name="T12" fmla="*/ 26 w 31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1">
                  <a:moveTo>
                    <a:pt x="26" y="2"/>
                  </a:moveTo>
                  <a:cubicBezTo>
                    <a:pt x="23" y="0"/>
                    <a:pt x="20" y="1"/>
                    <a:pt x="16" y="1"/>
                  </a:cubicBezTo>
                  <a:cubicBezTo>
                    <a:pt x="12" y="1"/>
                    <a:pt x="9" y="2"/>
                    <a:pt x="5" y="2"/>
                  </a:cubicBezTo>
                  <a:cubicBezTo>
                    <a:pt x="0" y="2"/>
                    <a:pt x="0" y="9"/>
                    <a:pt x="5" y="10"/>
                  </a:cubicBezTo>
                  <a:cubicBezTo>
                    <a:pt x="9" y="10"/>
                    <a:pt x="12" y="10"/>
                    <a:pt x="16" y="10"/>
                  </a:cubicBezTo>
                  <a:cubicBezTo>
                    <a:pt x="20" y="11"/>
                    <a:pt x="23" y="11"/>
                    <a:pt x="26" y="10"/>
                  </a:cubicBezTo>
                  <a:cubicBezTo>
                    <a:pt x="31" y="8"/>
                    <a:pt x="31" y="3"/>
                    <a:pt x="2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71" name="Freeform 14">
              <a:extLst>
                <a:ext uri="{FF2B5EF4-FFF2-40B4-BE49-F238E27FC236}">
                  <a16:creationId xmlns:a16="http://schemas.microsoft.com/office/drawing/2014/main" xmlns="" id="{121C258B-05BC-4394-850B-38CFA9D8A640}"/>
                </a:ext>
              </a:extLst>
            </p:cNvPr>
            <p:cNvSpPr/>
            <p:nvPr/>
          </p:nvSpPr>
          <p:spPr bwMode="auto">
            <a:xfrm>
              <a:off x="3629" y="825"/>
              <a:ext cx="83" cy="31"/>
            </a:xfrm>
            <a:custGeom>
              <a:avLst/>
              <a:gdLst>
                <a:gd name="T0" fmla="*/ 33 w 35"/>
                <a:gd name="T1" fmla="*/ 4 h 13"/>
                <a:gd name="T2" fmla="*/ 20 w 35"/>
                <a:gd name="T3" fmla="*/ 2 h 13"/>
                <a:gd name="T4" fmla="*/ 6 w 35"/>
                <a:gd name="T5" fmla="*/ 0 h 13"/>
                <a:gd name="T6" fmla="*/ 5 w 35"/>
                <a:gd name="T7" fmla="*/ 8 h 13"/>
                <a:gd name="T8" fmla="*/ 19 w 35"/>
                <a:gd name="T9" fmla="*/ 11 h 13"/>
                <a:gd name="T10" fmla="*/ 32 w 35"/>
                <a:gd name="T11" fmla="*/ 11 h 13"/>
                <a:gd name="T12" fmla="*/ 33 w 35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3">
                  <a:moveTo>
                    <a:pt x="33" y="4"/>
                  </a:moveTo>
                  <a:cubicBezTo>
                    <a:pt x="29" y="2"/>
                    <a:pt x="24" y="2"/>
                    <a:pt x="20" y="2"/>
                  </a:cubicBezTo>
                  <a:cubicBezTo>
                    <a:pt x="16" y="1"/>
                    <a:pt x="11" y="1"/>
                    <a:pt x="6" y="0"/>
                  </a:cubicBezTo>
                  <a:cubicBezTo>
                    <a:pt x="1" y="0"/>
                    <a:pt x="0" y="7"/>
                    <a:pt x="5" y="8"/>
                  </a:cubicBezTo>
                  <a:cubicBezTo>
                    <a:pt x="10" y="9"/>
                    <a:pt x="14" y="10"/>
                    <a:pt x="19" y="11"/>
                  </a:cubicBezTo>
                  <a:cubicBezTo>
                    <a:pt x="23" y="12"/>
                    <a:pt x="28" y="13"/>
                    <a:pt x="32" y="11"/>
                  </a:cubicBezTo>
                  <a:cubicBezTo>
                    <a:pt x="35" y="10"/>
                    <a:pt x="35" y="6"/>
                    <a:pt x="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72" name="Freeform 15">
              <a:extLst>
                <a:ext uri="{FF2B5EF4-FFF2-40B4-BE49-F238E27FC236}">
                  <a16:creationId xmlns:a16="http://schemas.microsoft.com/office/drawing/2014/main" xmlns="" id="{1605C0C6-A36B-4BA9-8C00-B2C787F7897F}"/>
                </a:ext>
              </a:extLst>
            </p:cNvPr>
            <p:cNvSpPr/>
            <p:nvPr/>
          </p:nvSpPr>
          <p:spPr bwMode="auto">
            <a:xfrm>
              <a:off x="3764" y="823"/>
              <a:ext cx="74" cy="26"/>
            </a:xfrm>
            <a:custGeom>
              <a:avLst/>
              <a:gdLst>
                <a:gd name="T0" fmla="*/ 30 w 31"/>
                <a:gd name="T1" fmla="*/ 5 h 11"/>
                <a:gd name="T2" fmla="*/ 18 w 31"/>
                <a:gd name="T3" fmla="*/ 1 h 11"/>
                <a:gd name="T4" fmla="*/ 4 w 31"/>
                <a:gd name="T5" fmla="*/ 2 h 11"/>
                <a:gd name="T6" fmla="*/ 5 w 31"/>
                <a:gd name="T7" fmla="*/ 8 h 11"/>
                <a:gd name="T8" fmla="*/ 17 w 31"/>
                <a:gd name="T9" fmla="*/ 9 h 11"/>
                <a:gd name="T10" fmla="*/ 28 w 31"/>
                <a:gd name="T11" fmla="*/ 10 h 11"/>
                <a:gd name="T12" fmla="*/ 30 w 31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1">
                  <a:moveTo>
                    <a:pt x="30" y="5"/>
                  </a:moveTo>
                  <a:cubicBezTo>
                    <a:pt x="27" y="1"/>
                    <a:pt x="23" y="1"/>
                    <a:pt x="18" y="1"/>
                  </a:cubicBezTo>
                  <a:cubicBezTo>
                    <a:pt x="14" y="0"/>
                    <a:pt x="9" y="0"/>
                    <a:pt x="4" y="2"/>
                  </a:cubicBezTo>
                  <a:cubicBezTo>
                    <a:pt x="0" y="3"/>
                    <a:pt x="1" y="8"/>
                    <a:pt x="5" y="8"/>
                  </a:cubicBezTo>
                  <a:cubicBezTo>
                    <a:pt x="9" y="8"/>
                    <a:pt x="13" y="8"/>
                    <a:pt x="17" y="9"/>
                  </a:cubicBezTo>
                  <a:cubicBezTo>
                    <a:pt x="21" y="9"/>
                    <a:pt x="24" y="11"/>
                    <a:pt x="28" y="10"/>
                  </a:cubicBezTo>
                  <a:cubicBezTo>
                    <a:pt x="30" y="9"/>
                    <a:pt x="31" y="7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73" name="Freeform 16">
              <a:extLst>
                <a:ext uri="{FF2B5EF4-FFF2-40B4-BE49-F238E27FC236}">
                  <a16:creationId xmlns:a16="http://schemas.microsoft.com/office/drawing/2014/main" xmlns="" id="{B75EAB6A-9460-4BAF-A943-14774BBBD866}"/>
                </a:ext>
              </a:extLst>
            </p:cNvPr>
            <p:cNvSpPr/>
            <p:nvPr/>
          </p:nvSpPr>
          <p:spPr bwMode="auto">
            <a:xfrm>
              <a:off x="3892" y="828"/>
              <a:ext cx="71" cy="23"/>
            </a:xfrm>
            <a:custGeom>
              <a:avLst/>
              <a:gdLst>
                <a:gd name="T0" fmla="*/ 28 w 30"/>
                <a:gd name="T1" fmla="*/ 2 h 10"/>
                <a:gd name="T2" fmla="*/ 17 w 30"/>
                <a:gd name="T3" fmla="*/ 1 h 10"/>
                <a:gd name="T4" fmla="*/ 4 w 30"/>
                <a:gd name="T5" fmla="*/ 1 h 10"/>
                <a:gd name="T6" fmla="*/ 4 w 30"/>
                <a:gd name="T7" fmla="*/ 8 h 10"/>
                <a:gd name="T8" fmla="*/ 17 w 30"/>
                <a:gd name="T9" fmla="*/ 9 h 10"/>
                <a:gd name="T10" fmla="*/ 28 w 30"/>
                <a:gd name="T11" fmla="*/ 8 h 10"/>
                <a:gd name="T12" fmla="*/ 28 w 30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0">
                  <a:moveTo>
                    <a:pt x="28" y="2"/>
                  </a:moveTo>
                  <a:cubicBezTo>
                    <a:pt x="25" y="0"/>
                    <a:pt x="21" y="1"/>
                    <a:pt x="17" y="1"/>
                  </a:cubicBezTo>
                  <a:cubicBezTo>
                    <a:pt x="13" y="1"/>
                    <a:pt x="8" y="1"/>
                    <a:pt x="4" y="1"/>
                  </a:cubicBezTo>
                  <a:cubicBezTo>
                    <a:pt x="0" y="2"/>
                    <a:pt x="0" y="8"/>
                    <a:pt x="4" y="8"/>
                  </a:cubicBezTo>
                  <a:cubicBezTo>
                    <a:pt x="8" y="8"/>
                    <a:pt x="13" y="9"/>
                    <a:pt x="17" y="9"/>
                  </a:cubicBezTo>
                  <a:cubicBezTo>
                    <a:pt x="21" y="9"/>
                    <a:pt x="25" y="10"/>
                    <a:pt x="28" y="8"/>
                  </a:cubicBezTo>
                  <a:cubicBezTo>
                    <a:pt x="30" y="6"/>
                    <a:pt x="30" y="3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74" name="Freeform 17">
              <a:extLst>
                <a:ext uri="{FF2B5EF4-FFF2-40B4-BE49-F238E27FC236}">
                  <a16:creationId xmlns:a16="http://schemas.microsoft.com/office/drawing/2014/main" xmlns="" id="{F711A588-F8DA-4807-836D-D14F93C4347A}"/>
                </a:ext>
              </a:extLst>
            </p:cNvPr>
            <p:cNvSpPr/>
            <p:nvPr/>
          </p:nvSpPr>
          <p:spPr bwMode="auto">
            <a:xfrm>
              <a:off x="4013" y="832"/>
              <a:ext cx="90" cy="24"/>
            </a:xfrm>
            <a:custGeom>
              <a:avLst/>
              <a:gdLst>
                <a:gd name="T0" fmla="*/ 34 w 38"/>
                <a:gd name="T1" fmla="*/ 1 h 10"/>
                <a:gd name="T2" fmla="*/ 20 w 38"/>
                <a:gd name="T3" fmla="*/ 0 h 10"/>
                <a:gd name="T4" fmla="*/ 4 w 38"/>
                <a:gd name="T5" fmla="*/ 1 h 10"/>
                <a:gd name="T6" fmla="*/ 4 w 38"/>
                <a:gd name="T7" fmla="*/ 8 h 10"/>
                <a:gd name="T8" fmla="*/ 20 w 38"/>
                <a:gd name="T9" fmla="*/ 9 h 10"/>
                <a:gd name="T10" fmla="*/ 34 w 38"/>
                <a:gd name="T11" fmla="*/ 9 h 10"/>
                <a:gd name="T12" fmla="*/ 34 w 38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0">
                  <a:moveTo>
                    <a:pt x="34" y="1"/>
                  </a:moveTo>
                  <a:cubicBezTo>
                    <a:pt x="30" y="0"/>
                    <a:pt x="25" y="0"/>
                    <a:pt x="2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0" y="1"/>
                    <a:pt x="0" y="8"/>
                    <a:pt x="4" y="8"/>
                  </a:cubicBezTo>
                  <a:cubicBezTo>
                    <a:pt x="10" y="8"/>
                    <a:pt x="15" y="9"/>
                    <a:pt x="20" y="9"/>
                  </a:cubicBezTo>
                  <a:cubicBezTo>
                    <a:pt x="25" y="9"/>
                    <a:pt x="30" y="10"/>
                    <a:pt x="34" y="9"/>
                  </a:cubicBezTo>
                  <a:cubicBezTo>
                    <a:pt x="38" y="7"/>
                    <a:pt x="38" y="3"/>
                    <a:pt x="3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75" name="Freeform 18">
              <a:extLst>
                <a:ext uri="{FF2B5EF4-FFF2-40B4-BE49-F238E27FC236}">
                  <a16:creationId xmlns:a16="http://schemas.microsoft.com/office/drawing/2014/main" xmlns="" id="{7CB08970-90CC-4D7D-821C-B1A216C1B04B}"/>
                </a:ext>
              </a:extLst>
            </p:cNvPr>
            <p:cNvSpPr/>
            <p:nvPr/>
          </p:nvSpPr>
          <p:spPr bwMode="auto">
            <a:xfrm>
              <a:off x="4167" y="825"/>
              <a:ext cx="66" cy="26"/>
            </a:xfrm>
            <a:custGeom>
              <a:avLst/>
              <a:gdLst>
                <a:gd name="T0" fmla="*/ 25 w 28"/>
                <a:gd name="T1" fmla="*/ 1 h 11"/>
                <a:gd name="T2" fmla="*/ 3 w 28"/>
                <a:gd name="T3" fmla="*/ 5 h 11"/>
                <a:gd name="T4" fmla="*/ 4 w 28"/>
                <a:gd name="T5" fmla="*/ 11 h 11"/>
                <a:gd name="T6" fmla="*/ 25 w 28"/>
                <a:gd name="T7" fmla="*/ 7 h 11"/>
                <a:gd name="T8" fmla="*/ 25 w 28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1">
                  <a:moveTo>
                    <a:pt x="25" y="1"/>
                  </a:moveTo>
                  <a:cubicBezTo>
                    <a:pt x="18" y="0"/>
                    <a:pt x="10" y="3"/>
                    <a:pt x="3" y="5"/>
                  </a:cubicBezTo>
                  <a:cubicBezTo>
                    <a:pt x="0" y="5"/>
                    <a:pt x="0" y="11"/>
                    <a:pt x="4" y="11"/>
                  </a:cubicBezTo>
                  <a:cubicBezTo>
                    <a:pt x="11" y="10"/>
                    <a:pt x="19" y="10"/>
                    <a:pt x="25" y="7"/>
                  </a:cubicBezTo>
                  <a:cubicBezTo>
                    <a:pt x="28" y="6"/>
                    <a:pt x="27" y="2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76" name="Freeform 19">
              <a:extLst>
                <a:ext uri="{FF2B5EF4-FFF2-40B4-BE49-F238E27FC236}">
                  <a16:creationId xmlns:a16="http://schemas.microsoft.com/office/drawing/2014/main" xmlns="" id="{1B5441F7-25FE-48EA-BAD5-327B22E08F4E}"/>
                </a:ext>
              </a:extLst>
            </p:cNvPr>
            <p:cNvSpPr/>
            <p:nvPr/>
          </p:nvSpPr>
          <p:spPr bwMode="auto">
            <a:xfrm>
              <a:off x="4302" y="835"/>
              <a:ext cx="64" cy="24"/>
            </a:xfrm>
            <a:custGeom>
              <a:avLst/>
              <a:gdLst>
                <a:gd name="T0" fmla="*/ 23 w 27"/>
                <a:gd name="T1" fmla="*/ 3 h 10"/>
                <a:gd name="T2" fmla="*/ 12 w 27"/>
                <a:gd name="T3" fmla="*/ 1 h 10"/>
                <a:gd name="T4" fmla="*/ 2 w 27"/>
                <a:gd name="T5" fmla="*/ 2 h 10"/>
                <a:gd name="T6" fmla="*/ 1 w 27"/>
                <a:gd name="T7" fmla="*/ 5 h 10"/>
                <a:gd name="T8" fmla="*/ 11 w 27"/>
                <a:gd name="T9" fmla="*/ 9 h 10"/>
                <a:gd name="T10" fmla="*/ 22 w 27"/>
                <a:gd name="T11" fmla="*/ 10 h 10"/>
                <a:gd name="T12" fmla="*/ 23 w 27"/>
                <a:gd name="T1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0">
                  <a:moveTo>
                    <a:pt x="23" y="3"/>
                  </a:moveTo>
                  <a:cubicBezTo>
                    <a:pt x="20" y="2"/>
                    <a:pt x="16" y="2"/>
                    <a:pt x="12" y="1"/>
                  </a:cubicBezTo>
                  <a:cubicBezTo>
                    <a:pt x="9" y="1"/>
                    <a:pt x="5" y="0"/>
                    <a:pt x="2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4" y="7"/>
                    <a:pt x="7" y="8"/>
                    <a:pt x="11" y="9"/>
                  </a:cubicBezTo>
                  <a:cubicBezTo>
                    <a:pt x="15" y="9"/>
                    <a:pt x="19" y="10"/>
                    <a:pt x="22" y="10"/>
                  </a:cubicBezTo>
                  <a:cubicBezTo>
                    <a:pt x="26" y="10"/>
                    <a:pt x="27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77" name="Freeform 20">
              <a:extLst>
                <a:ext uri="{FF2B5EF4-FFF2-40B4-BE49-F238E27FC236}">
                  <a16:creationId xmlns:a16="http://schemas.microsoft.com/office/drawing/2014/main" xmlns="" id="{E6F843D3-860C-4DEF-BBA3-AA53753834E4}"/>
                </a:ext>
              </a:extLst>
            </p:cNvPr>
            <p:cNvSpPr/>
            <p:nvPr/>
          </p:nvSpPr>
          <p:spPr bwMode="auto">
            <a:xfrm>
              <a:off x="4416" y="840"/>
              <a:ext cx="80" cy="19"/>
            </a:xfrm>
            <a:custGeom>
              <a:avLst/>
              <a:gdLst>
                <a:gd name="T0" fmla="*/ 31 w 34"/>
                <a:gd name="T1" fmla="*/ 2 h 8"/>
                <a:gd name="T2" fmla="*/ 19 w 34"/>
                <a:gd name="T3" fmla="*/ 0 h 8"/>
                <a:gd name="T4" fmla="*/ 3 w 34"/>
                <a:gd name="T5" fmla="*/ 1 h 8"/>
                <a:gd name="T6" fmla="*/ 3 w 34"/>
                <a:gd name="T7" fmla="*/ 6 h 8"/>
                <a:gd name="T8" fmla="*/ 18 w 34"/>
                <a:gd name="T9" fmla="*/ 7 h 8"/>
                <a:gd name="T10" fmla="*/ 31 w 34"/>
                <a:gd name="T11" fmla="*/ 7 h 8"/>
                <a:gd name="T12" fmla="*/ 31 w 34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">
                  <a:moveTo>
                    <a:pt x="31" y="2"/>
                  </a:moveTo>
                  <a:cubicBezTo>
                    <a:pt x="28" y="0"/>
                    <a:pt x="23" y="0"/>
                    <a:pt x="19" y="0"/>
                  </a:cubicBezTo>
                  <a:cubicBezTo>
                    <a:pt x="14" y="0"/>
                    <a:pt x="9" y="1"/>
                    <a:pt x="3" y="1"/>
                  </a:cubicBezTo>
                  <a:cubicBezTo>
                    <a:pt x="0" y="1"/>
                    <a:pt x="0" y="5"/>
                    <a:pt x="3" y="6"/>
                  </a:cubicBezTo>
                  <a:cubicBezTo>
                    <a:pt x="8" y="6"/>
                    <a:pt x="13" y="7"/>
                    <a:pt x="18" y="7"/>
                  </a:cubicBezTo>
                  <a:cubicBezTo>
                    <a:pt x="22" y="7"/>
                    <a:pt x="27" y="8"/>
                    <a:pt x="31" y="7"/>
                  </a:cubicBezTo>
                  <a:cubicBezTo>
                    <a:pt x="33" y="6"/>
                    <a:pt x="34" y="3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78" name="Freeform 21">
              <a:extLst>
                <a:ext uri="{FF2B5EF4-FFF2-40B4-BE49-F238E27FC236}">
                  <a16:creationId xmlns:a16="http://schemas.microsoft.com/office/drawing/2014/main" xmlns="" id="{0A421A12-799E-410C-8C5E-E6725620CFAB}"/>
                </a:ext>
              </a:extLst>
            </p:cNvPr>
            <p:cNvSpPr/>
            <p:nvPr/>
          </p:nvSpPr>
          <p:spPr bwMode="auto">
            <a:xfrm>
              <a:off x="4551" y="837"/>
              <a:ext cx="71" cy="26"/>
            </a:xfrm>
            <a:custGeom>
              <a:avLst/>
              <a:gdLst>
                <a:gd name="T0" fmla="*/ 28 w 30"/>
                <a:gd name="T1" fmla="*/ 3 h 11"/>
                <a:gd name="T2" fmla="*/ 4 w 30"/>
                <a:gd name="T3" fmla="*/ 2 h 11"/>
                <a:gd name="T4" fmla="*/ 4 w 30"/>
                <a:gd name="T5" fmla="*/ 9 h 11"/>
                <a:gd name="T6" fmla="*/ 28 w 30"/>
                <a:gd name="T7" fmla="*/ 8 h 11"/>
                <a:gd name="T8" fmla="*/ 28 w 30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1">
                  <a:moveTo>
                    <a:pt x="28" y="3"/>
                  </a:moveTo>
                  <a:cubicBezTo>
                    <a:pt x="21" y="0"/>
                    <a:pt x="11" y="2"/>
                    <a:pt x="4" y="2"/>
                  </a:cubicBezTo>
                  <a:cubicBezTo>
                    <a:pt x="0" y="2"/>
                    <a:pt x="0" y="9"/>
                    <a:pt x="4" y="9"/>
                  </a:cubicBezTo>
                  <a:cubicBezTo>
                    <a:pt x="11" y="9"/>
                    <a:pt x="21" y="11"/>
                    <a:pt x="28" y="8"/>
                  </a:cubicBezTo>
                  <a:cubicBezTo>
                    <a:pt x="30" y="7"/>
                    <a:pt x="30" y="3"/>
                    <a:pt x="2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79" name="Freeform 22">
              <a:extLst>
                <a:ext uri="{FF2B5EF4-FFF2-40B4-BE49-F238E27FC236}">
                  <a16:creationId xmlns:a16="http://schemas.microsoft.com/office/drawing/2014/main" xmlns="" id="{4369248E-5B3A-4B0A-86AC-CD75901C18D4}"/>
                </a:ext>
              </a:extLst>
            </p:cNvPr>
            <p:cNvSpPr/>
            <p:nvPr/>
          </p:nvSpPr>
          <p:spPr bwMode="auto">
            <a:xfrm>
              <a:off x="4691" y="844"/>
              <a:ext cx="64" cy="22"/>
            </a:xfrm>
            <a:custGeom>
              <a:avLst/>
              <a:gdLst>
                <a:gd name="T0" fmla="*/ 24 w 27"/>
                <a:gd name="T1" fmla="*/ 1 h 9"/>
                <a:gd name="T2" fmla="*/ 12 w 27"/>
                <a:gd name="T3" fmla="*/ 1 h 9"/>
                <a:gd name="T4" fmla="*/ 2 w 27"/>
                <a:gd name="T5" fmla="*/ 2 h 9"/>
                <a:gd name="T6" fmla="*/ 2 w 27"/>
                <a:gd name="T7" fmla="*/ 7 h 9"/>
                <a:gd name="T8" fmla="*/ 12 w 27"/>
                <a:gd name="T9" fmla="*/ 8 h 9"/>
                <a:gd name="T10" fmla="*/ 24 w 27"/>
                <a:gd name="T11" fmla="*/ 8 h 9"/>
                <a:gd name="T12" fmla="*/ 24 w 2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">
                  <a:moveTo>
                    <a:pt x="24" y="1"/>
                  </a:moveTo>
                  <a:cubicBezTo>
                    <a:pt x="20" y="0"/>
                    <a:pt x="16" y="0"/>
                    <a:pt x="12" y="1"/>
                  </a:cubicBezTo>
                  <a:cubicBezTo>
                    <a:pt x="9" y="1"/>
                    <a:pt x="5" y="0"/>
                    <a:pt x="2" y="2"/>
                  </a:cubicBezTo>
                  <a:cubicBezTo>
                    <a:pt x="0" y="3"/>
                    <a:pt x="0" y="5"/>
                    <a:pt x="2" y="7"/>
                  </a:cubicBezTo>
                  <a:cubicBezTo>
                    <a:pt x="5" y="8"/>
                    <a:pt x="9" y="8"/>
                    <a:pt x="12" y="8"/>
                  </a:cubicBezTo>
                  <a:cubicBezTo>
                    <a:pt x="16" y="9"/>
                    <a:pt x="20" y="9"/>
                    <a:pt x="24" y="8"/>
                  </a:cubicBezTo>
                  <a:cubicBezTo>
                    <a:pt x="27" y="7"/>
                    <a:pt x="27" y="2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80" name="Freeform 23">
              <a:extLst>
                <a:ext uri="{FF2B5EF4-FFF2-40B4-BE49-F238E27FC236}">
                  <a16:creationId xmlns:a16="http://schemas.microsoft.com/office/drawing/2014/main" xmlns="" id="{23E5F21F-60F8-4D24-817B-21EE688A1622}"/>
                </a:ext>
              </a:extLst>
            </p:cNvPr>
            <p:cNvSpPr/>
            <p:nvPr/>
          </p:nvSpPr>
          <p:spPr bwMode="auto">
            <a:xfrm>
              <a:off x="4814" y="851"/>
              <a:ext cx="88" cy="29"/>
            </a:xfrm>
            <a:custGeom>
              <a:avLst/>
              <a:gdLst>
                <a:gd name="T0" fmla="*/ 34 w 37"/>
                <a:gd name="T1" fmla="*/ 4 h 12"/>
                <a:gd name="T2" fmla="*/ 21 w 37"/>
                <a:gd name="T3" fmla="*/ 2 h 12"/>
                <a:gd name="T4" fmla="*/ 5 w 37"/>
                <a:gd name="T5" fmla="*/ 1 h 12"/>
                <a:gd name="T6" fmla="*/ 4 w 37"/>
                <a:gd name="T7" fmla="*/ 7 h 12"/>
                <a:gd name="T8" fmla="*/ 34 w 37"/>
                <a:gd name="T9" fmla="*/ 8 h 12"/>
                <a:gd name="T10" fmla="*/ 34 w 37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2">
                  <a:moveTo>
                    <a:pt x="34" y="4"/>
                  </a:moveTo>
                  <a:cubicBezTo>
                    <a:pt x="30" y="2"/>
                    <a:pt x="26" y="2"/>
                    <a:pt x="21" y="2"/>
                  </a:cubicBezTo>
                  <a:cubicBezTo>
                    <a:pt x="16" y="2"/>
                    <a:pt x="11" y="1"/>
                    <a:pt x="5" y="1"/>
                  </a:cubicBezTo>
                  <a:cubicBezTo>
                    <a:pt x="2" y="0"/>
                    <a:pt x="0" y="5"/>
                    <a:pt x="4" y="7"/>
                  </a:cubicBezTo>
                  <a:cubicBezTo>
                    <a:pt x="13" y="9"/>
                    <a:pt x="25" y="12"/>
                    <a:pt x="34" y="8"/>
                  </a:cubicBezTo>
                  <a:cubicBezTo>
                    <a:pt x="36" y="7"/>
                    <a:pt x="37" y="4"/>
                    <a:pt x="3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81" name="Freeform 24">
              <a:extLst>
                <a:ext uri="{FF2B5EF4-FFF2-40B4-BE49-F238E27FC236}">
                  <a16:creationId xmlns:a16="http://schemas.microsoft.com/office/drawing/2014/main" xmlns="" id="{C77BE3D4-F59E-4B4E-B845-8CAF2DA045AB}"/>
                </a:ext>
              </a:extLst>
            </p:cNvPr>
            <p:cNvSpPr/>
            <p:nvPr/>
          </p:nvSpPr>
          <p:spPr bwMode="auto">
            <a:xfrm>
              <a:off x="4942" y="856"/>
              <a:ext cx="71" cy="19"/>
            </a:xfrm>
            <a:custGeom>
              <a:avLst/>
              <a:gdLst>
                <a:gd name="T0" fmla="*/ 26 w 30"/>
                <a:gd name="T1" fmla="*/ 1 h 8"/>
                <a:gd name="T2" fmla="*/ 4 w 30"/>
                <a:gd name="T3" fmla="*/ 1 h 8"/>
                <a:gd name="T4" fmla="*/ 4 w 30"/>
                <a:gd name="T5" fmla="*/ 7 h 8"/>
                <a:gd name="T6" fmla="*/ 26 w 30"/>
                <a:gd name="T7" fmla="*/ 7 h 8"/>
                <a:gd name="T8" fmla="*/ 26 w 30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">
                  <a:moveTo>
                    <a:pt x="26" y="1"/>
                  </a:moveTo>
                  <a:cubicBezTo>
                    <a:pt x="19" y="0"/>
                    <a:pt x="11" y="0"/>
                    <a:pt x="4" y="1"/>
                  </a:cubicBezTo>
                  <a:cubicBezTo>
                    <a:pt x="0" y="1"/>
                    <a:pt x="0" y="6"/>
                    <a:pt x="4" y="7"/>
                  </a:cubicBezTo>
                  <a:cubicBezTo>
                    <a:pt x="11" y="7"/>
                    <a:pt x="19" y="8"/>
                    <a:pt x="26" y="7"/>
                  </a:cubicBezTo>
                  <a:cubicBezTo>
                    <a:pt x="30" y="6"/>
                    <a:pt x="30" y="1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82" name="Freeform 25">
              <a:extLst>
                <a:ext uri="{FF2B5EF4-FFF2-40B4-BE49-F238E27FC236}">
                  <a16:creationId xmlns:a16="http://schemas.microsoft.com/office/drawing/2014/main" xmlns="" id="{16074361-B6D1-450D-B5B7-39C54C141B45}"/>
                </a:ext>
              </a:extLst>
            </p:cNvPr>
            <p:cNvSpPr/>
            <p:nvPr/>
          </p:nvSpPr>
          <p:spPr bwMode="auto">
            <a:xfrm>
              <a:off x="5058" y="849"/>
              <a:ext cx="128" cy="67"/>
            </a:xfrm>
            <a:custGeom>
              <a:avLst/>
              <a:gdLst>
                <a:gd name="T0" fmla="*/ 49 w 54"/>
                <a:gd name="T1" fmla="*/ 17 h 28"/>
                <a:gd name="T2" fmla="*/ 4 w 54"/>
                <a:gd name="T3" fmla="*/ 6 h 28"/>
                <a:gd name="T4" fmla="*/ 4 w 54"/>
                <a:gd name="T5" fmla="*/ 12 h 28"/>
                <a:gd name="T6" fmla="*/ 43 w 54"/>
                <a:gd name="T7" fmla="*/ 24 h 28"/>
                <a:gd name="T8" fmla="*/ 49 w 54"/>
                <a:gd name="T9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8">
                  <a:moveTo>
                    <a:pt x="49" y="17"/>
                  </a:moveTo>
                  <a:cubicBezTo>
                    <a:pt x="37" y="5"/>
                    <a:pt x="20" y="0"/>
                    <a:pt x="4" y="6"/>
                  </a:cubicBezTo>
                  <a:cubicBezTo>
                    <a:pt x="0" y="7"/>
                    <a:pt x="1" y="12"/>
                    <a:pt x="4" y="12"/>
                  </a:cubicBezTo>
                  <a:cubicBezTo>
                    <a:pt x="18" y="10"/>
                    <a:pt x="32" y="14"/>
                    <a:pt x="43" y="24"/>
                  </a:cubicBezTo>
                  <a:cubicBezTo>
                    <a:pt x="47" y="28"/>
                    <a:pt x="54" y="21"/>
                    <a:pt x="4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83" name="Freeform 26">
              <a:extLst>
                <a:ext uri="{FF2B5EF4-FFF2-40B4-BE49-F238E27FC236}">
                  <a16:creationId xmlns:a16="http://schemas.microsoft.com/office/drawing/2014/main" xmlns="" id="{10E77348-A908-441A-9E9C-1C28789BB8DC}"/>
                </a:ext>
              </a:extLst>
            </p:cNvPr>
            <p:cNvSpPr/>
            <p:nvPr/>
          </p:nvSpPr>
          <p:spPr bwMode="auto">
            <a:xfrm>
              <a:off x="5203" y="913"/>
              <a:ext cx="78" cy="62"/>
            </a:xfrm>
            <a:custGeom>
              <a:avLst/>
              <a:gdLst>
                <a:gd name="T0" fmla="*/ 32 w 33"/>
                <a:gd name="T1" fmla="*/ 21 h 26"/>
                <a:gd name="T2" fmla="*/ 20 w 33"/>
                <a:gd name="T3" fmla="*/ 11 h 26"/>
                <a:gd name="T4" fmla="*/ 5 w 33"/>
                <a:gd name="T5" fmla="*/ 2 h 26"/>
                <a:gd name="T6" fmla="*/ 2 w 33"/>
                <a:gd name="T7" fmla="*/ 5 h 26"/>
                <a:gd name="T8" fmla="*/ 15 w 33"/>
                <a:gd name="T9" fmla="*/ 16 h 26"/>
                <a:gd name="T10" fmla="*/ 28 w 33"/>
                <a:gd name="T11" fmla="*/ 25 h 26"/>
                <a:gd name="T12" fmla="*/ 32 w 33"/>
                <a:gd name="T13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6">
                  <a:moveTo>
                    <a:pt x="32" y="21"/>
                  </a:moveTo>
                  <a:cubicBezTo>
                    <a:pt x="29" y="17"/>
                    <a:pt x="24" y="14"/>
                    <a:pt x="20" y="11"/>
                  </a:cubicBezTo>
                  <a:cubicBezTo>
                    <a:pt x="15" y="8"/>
                    <a:pt x="10" y="5"/>
                    <a:pt x="5" y="2"/>
                  </a:cubicBezTo>
                  <a:cubicBezTo>
                    <a:pt x="2" y="0"/>
                    <a:pt x="0" y="3"/>
                    <a:pt x="2" y="5"/>
                  </a:cubicBezTo>
                  <a:cubicBezTo>
                    <a:pt x="6" y="9"/>
                    <a:pt x="10" y="13"/>
                    <a:pt x="15" y="16"/>
                  </a:cubicBezTo>
                  <a:cubicBezTo>
                    <a:pt x="19" y="19"/>
                    <a:pt x="23" y="24"/>
                    <a:pt x="28" y="25"/>
                  </a:cubicBezTo>
                  <a:cubicBezTo>
                    <a:pt x="31" y="26"/>
                    <a:pt x="33" y="23"/>
                    <a:pt x="3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84" name="Freeform 27">
              <a:extLst>
                <a:ext uri="{FF2B5EF4-FFF2-40B4-BE49-F238E27FC236}">
                  <a16:creationId xmlns:a16="http://schemas.microsoft.com/office/drawing/2014/main" xmlns="" id="{121C66D4-CF11-4274-89B2-75912E7DAF9F}"/>
                </a:ext>
              </a:extLst>
            </p:cNvPr>
            <p:cNvSpPr/>
            <p:nvPr/>
          </p:nvSpPr>
          <p:spPr bwMode="auto">
            <a:xfrm>
              <a:off x="5314" y="997"/>
              <a:ext cx="52" cy="45"/>
            </a:xfrm>
            <a:custGeom>
              <a:avLst/>
              <a:gdLst>
                <a:gd name="T0" fmla="*/ 21 w 22"/>
                <a:gd name="T1" fmla="*/ 15 h 19"/>
                <a:gd name="T2" fmla="*/ 15 w 22"/>
                <a:gd name="T3" fmla="*/ 8 h 19"/>
                <a:gd name="T4" fmla="*/ 7 w 22"/>
                <a:gd name="T5" fmla="*/ 2 h 19"/>
                <a:gd name="T6" fmla="*/ 3 w 22"/>
                <a:gd name="T7" fmla="*/ 7 h 19"/>
                <a:gd name="T8" fmla="*/ 10 w 22"/>
                <a:gd name="T9" fmla="*/ 13 h 19"/>
                <a:gd name="T10" fmla="*/ 18 w 22"/>
                <a:gd name="T11" fmla="*/ 18 h 19"/>
                <a:gd name="T12" fmla="*/ 21 w 22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9">
                  <a:moveTo>
                    <a:pt x="21" y="15"/>
                  </a:moveTo>
                  <a:cubicBezTo>
                    <a:pt x="20" y="12"/>
                    <a:pt x="17" y="10"/>
                    <a:pt x="15" y="8"/>
                  </a:cubicBezTo>
                  <a:cubicBezTo>
                    <a:pt x="12" y="6"/>
                    <a:pt x="9" y="4"/>
                    <a:pt x="7" y="2"/>
                  </a:cubicBezTo>
                  <a:cubicBezTo>
                    <a:pt x="4" y="0"/>
                    <a:pt x="0" y="5"/>
                    <a:pt x="3" y="7"/>
                  </a:cubicBezTo>
                  <a:cubicBezTo>
                    <a:pt x="5" y="9"/>
                    <a:pt x="8" y="11"/>
                    <a:pt x="10" y="13"/>
                  </a:cubicBezTo>
                  <a:cubicBezTo>
                    <a:pt x="12" y="15"/>
                    <a:pt x="15" y="18"/>
                    <a:pt x="18" y="18"/>
                  </a:cubicBezTo>
                  <a:cubicBezTo>
                    <a:pt x="20" y="19"/>
                    <a:pt x="22" y="17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85" name="Freeform 28">
              <a:extLst>
                <a:ext uri="{FF2B5EF4-FFF2-40B4-BE49-F238E27FC236}">
                  <a16:creationId xmlns:a16="http://schemas.microsoft.com/office/drawing/2014/main" xmlns="" id="{177650F1-058A-4172-AF1D-4A0D5120FD70}"/>
                </a:ext>
              </a:extLst>
            </p:cNvPr>
            <p:cNvSpPr/>
            <p:nvPr/>
          </p:nvSpPr>
          <p:spPr bwMode="auto">
            <a:xfrm>
              <a:off x="5395" y="1063"/>
              <a:ext cx="63" cy="43"/>
            </a:xfrm>
            <a:custGeom>
              <a:avLst/>
              <a:gdLst>
                <a:gd name="T0" fmla="*/ 27 w 27"/>
                <a:gd name="T1" fmla="*/ 14 h 18"/>
                <a:gd name="T2" fmla="*/ 18 w 27"/>
                <a:gd name="T3" fmla="*/ 6 h 18"/>
                <a:gd name="T4" fmla="*/ 5 w 27"/>
                <a:gd name="T5" fmla="*/ 1 h 18"/>
                <a:gd name="T6" fmla="*/ 3 w 27"/>
                <a:gd name="T7" fmla="*/ 5 h 18"/>
                <a:gd name="T8" fmla="*/ 14 w 27"/>
                <a:gd name="T9" fmla="*/ 11 h 18"/>
                <a:gd name="T10" fmla="*/ 23 w 27"/>
                <a:gd name="T11" fmla="*/ 17 h 18"/>
                <a:gd name="T12" fmla="*/ 27 w 27"/>
                <a:gd name="T13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8">
                  <a:moveTo>
                    <a:pt x="27" y="14"/>
                  </a:moveTo>
                  <a:cubicBezTo>
                    <a:pt x="25" y="10"/>
                    <a:pt x="21" y="8"/>
                    <a:pt x="18" y="6"/>
                  </a:cubicBezTo>
                  <a:cubicBezTo>
                    <a:pt x="14" y="4"/>
                    <a:pt x="9" y="2"/>
                    <a:pt x="5" y="1"/>
                  </a:cubicBezTo>
                  <a:cubicBezTo>
                    <a:pt x="2" y="0"/>
                    <a:pt x="0" y="4"/>
                    <a:pt x="3" y="5"/>
                  </a:cubicBezTo>
                  <a:cubicBezTo>
                    <a:pt x="7" y="7"/>
                    <a:pt x="10" y="9"/>
                    <a:pt x="14" y="11"/>
                  </a:cubicBezTo>
                  <a:cubicBezTo>
                    <a:pt x="17" y="13"/>
                    <a:pt x="20" y="17"/>
                    <a:pt x="23" y="17"/>
                  </a:cubicBezTo>
                  <a:cubicBezTo>
                    <a:pt x="25" y="18"/>
                    <a:pt x="27" y="16"/>
                    <a:pt x="2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86" name="Freeform 29">
              <a:extLst>
                <a:ext uri="{FF2B5EF4-FFF2-40B4-BE49-F238E27FC236}">
                  <a16:creationId xmlns:a16="http://schemas.microsoft.com/office/drawing/2014/main" xmlns="" id="{3910209D-AA19-4600-9161-88BD0C983833}"/>
                </a:ext>
              </a:extLst>
            </p:cNvPr>
            <p:cNvSpPr/>
            <p:nvPr/>
          </p:nvSpPr>
          <p:spPr bwMode="auto">
            <a:xfrm>
              <a:off x="5489" y="1130"/>
              <a:ext cx="55" cy="52"/>
            </a:xfrm>
            <a:custGeom>
              <a:avLst/>
              <a:gdLst>
                <a:gd name="T0" fmla="*/ 22 w 23"/>
                <a:gd name="T1" fmla="*/ 16 h 22"/>
                <a:gd name="T2" fmla="*/ 14 w 23"/>
                <a:gd name="T3" fmla="*/ 11 h 22"/>
                <a:gd name="T4" fmla="*/ 6 w 23"/>
                <a:gd name="T5" fmla="*/ 3 h 22"/>
                <a:gd name="T6" fmla="*/ 2 w 23"/>
                <a:gd name="T7" fmla="*/ 6 h 22"/>
                <a:gd name="T8" fmla="*/ 9 w 23"/>
                <a:gd name="T9" fmla="*/ 17 h 22"/>
                <a:gd name="T10" fmla="*/ 21 w 23"/>
                <a:gd name="T11" fmla="*/ 20 h 22"/>
                <a:gd name="T12" fmla="*/ 22 w 23"/>
                <a:gd name="T13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22" y="16"/>
                  </a:moveTo>
                  <a:cubicBezTo>
                    <a:pt x="21" y="13"/>
                    <a:pt x="16" y="13"/>
                    <a:pt x="14" y="11"/>
                  </a:cubicBezTo>
                  <a:cubicBezTo>
                    <a:pt x="11" y="9"/>
                    <a:pt x="8" y="6"/>
                    <a:pt x="6" y="3"/>
                  </a:cubicBezTo>
                  <a:cubicBezTo>
                    <a:pt x="5" y="0"/>
                    <a:pt x="0" y="3"/>
                    <a:pt x="2" y="6"/>
                  </a:cubicBezTo>
                  <a:cubicBezTo>
                    <a:pt x="3" y="10"/>
                    <a:pt x="6" y="14"/>
                    <a:pt x="9" y="17"/>
                  </a:cubicBezTo>
                  <a:cubicBezTo>
                    <a:pt x="12" y="19"/>
                    <a:pt x="18" y="22"/>
                    <a:pt x="21" y="20"/>
                  </a:cubicBezTo>
                  <a:cubicBezTo>
                    <a:pt x="23" y="20"/>
                    <a:pt x="23" y="18"/>
                    <a:pt x="2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87" name="Freeform 30">
              <a:extLst>
                <a:ext uri="{FF2B5EF4-FFF2-40B4-BE49-F238E27FC236}">
                  <a16:creationId xmlns:a16="http://schemas.microsoft.com/office/drawing/2014/main" xmlns="" id="{63B2ACA9-12CE-4C07-AF3F-5075611F3473}"/>
                </a:ext>
              </a:extLst>
            </p:cNvPr>
            <p:cNvSpPr/>
            <p:nvPr/>
          </p:nvSpPr>
          <p:spPr bwMode="auto">
            <a:xfrm>
              <a:off x="5556" y="1194"/>
              <a:ext cx="47" cy="67"/>
            </a:xfrm>
            <a:custGeom>
              <a:avLst/>
              <a:gdLst>
                <a:gd name="T0" fmla="*/ 15 w 20"/>
                <a:gd name="T1" fmla="*/ 13 h 28"/>
                <a:gd name="T2" fmla="*/ 7 w 20"/>
                <a:gd name="T3" fmla="*/ 2 h 28"/>
                <a:gd name="T4" fmla="*/ 2 w 20"/>
                <a:gd name="T5" fmla="*/ 6 h 28"/>
                <a:gd name="T6" fmla="*/ 9 w 20"/>
                <a:gd name="T7" fmla="*/ 16 h 28"/>
                <a:gd name="T8" fmla="*/ 14 w 20"/>
                <a:gd name="T9" fmla="*/ 27 h 28"/>
                <a:gd name="T10" fmla="*/ 20 w 20"/>
                <a:gd name="T11" fmla="*/ 25 h 28"/>
                <a:gd name="T12" fmla="*/ 15 w 20"/>
                <a:gd name="T13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8">
                  <a:moveTo>
                    <a:pt x="15" y="13"/>
                  </a:moveTo>
                  <a:cubicBezTo>
                    <a:pt x="13" y="9"/>
                    <a:pt x="10" y="6"/>
                    <a:pt x="7" y="2"/>
                  </a:cubicBezTo>
                  <a:cubicBezTo>
                    <a:pt x="5" y="0"/>
                    <a:pt x="0" y="3"/>
                    <a:pt x="2" y="6"/>
                  </a:cubicBezTo>
                  <a:cubicBezTo>
                    <a:pt x="4" y="9"/>
                    <a:pt x="7" y="13"/>
                    <a:pt x="9" y="16"/>
                  </a:cubicBezTo>
                  <a:cubicBezTo>
                    <a:pt x="10" y="20"/>
                    <a:pt x="11" y="24"/>
                    <a:pt x="14" y="27"/>
                  </a:cubicBezTo>
                  <a:cubicBezTo>
                    <a:pt x="16" y="28"/>
                    <a:pt x="19" y="28"/>
                    <a:pt x="20" y="25"/>
                  </a:cubicBezTo>
                  <a:cubicBezTo>
                    <a:pt x="20" y="21"/>
                    <a:pt x="18" y="17"/>
                    <a:pt x="1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88" name="Freeform 31">
              <a:extLst>
                <a:ext uri="{FF2B5EF4-FFF2-40B4-BE49-F238E27FC236}">
                  <a16:creationId xmlns:a16="http://schemas.microsoft.com/office/drawing/2014/main" xmlns="" id="{72EF19FF-9C47-492E-A0FE-A28E229C3C5F}"/>
                </a:ext>
              </a:extLst>
            </p:cNvPr>
            <p:cNvSpPr/>
            <p:nvPr/>
          </p:nvSpPr>
          <p:spPr bwMode="auto">
            <a:xfrm>
              <a:off x="3496" y="1630"/>
              <a:ext cx="86" cy="26"/>
            </a:xfrm>
            <a:custGeom>
              <a:avLst/>
              <a:gdLst>
                <a:gd name="T0" fmla="*/ 33 w 36"/>
                <a:gd name="T1" fmla="*/ 3 h 11"/>
                <a:gd name="T2" fmla="*/ 20 w 36"/>
                <a:gd name="T3" fmla="*/ 1 h 11"/>
                <a:gd name="T4" fmla="*/ 4 w 36"/>
                <a:gd name="T5" fmla="*/ 0 h 11"/>
                <a:gd name="T6" fmla="*/ 3 w 36"/>
                <a:gd name="T7" fmla="*/ 7 h 11"/>
                <a:gd name="T8" fmla="*/ 20 w 36"/>
                <a:gd name="T9" fmla="*/ 9 h 11"/>
                <a:gd name="T10" fmla="*/ 33 w 36"/>
                <a:gd name="T11" fmla="*/ 9 h 11"/>
                <a:gd name="T12" fmla="*/ 33 w 36"/>
                <a:gd name="T1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1">
                  <a:moveTo>
                    <a:pt x="33" y="3"/>
                  </a:moveTo>
                  <a:cubicBezTo>
                    <a:pt x="29" y="0"/>
                    <a:pt x="24" y="1"/>
                    <a:pt x="20" y="1"/>
                  </a:cubicBezTo>
                  <a:cubicBezTo>
                    <a:pt x="15" y="0"/>
                    <a:pt x="9" y="0"/>
                    <a:pt x="4" y="0"/>
                  </a:cubicBezTo>
                  <a:cubicBezTo>
                    <a:pt x="1" y="0"/>
                    <a:pt x="0" y="6"/>
                    <a:pt x="3" y="7"/>
                  </a:cubicBezTo>
                  <a:cubicBezTo>
                    <a:pt x="9" y="8"/>
                    <a:pt x="14" y="8"/>
                    <a:pt x="20" y="9"/>
                  </a:cubicBezTo>
                  <a:cubicBezTo>
                    <a:pt x="24" y="10"/>
                    <a:pt x="28" y="11"/>
                    <a:pt x="33" y="9"/>
                  </a:cubicBezTo>
                  <a:cubicBezTo>
                    <a:pt x="36" y="8"/>
                    <a:pt x="35" y="4"/>
                    <a:pt x="3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89" name="Freeform 32">
              <a:extLst>
                <a:ext uri="{FF2B5EF4-FFF2-40B4-BE49-F238E27FC236}">
                  <a16:creationId xmlns:a16="http://schemas.microsoft.com/office/drawing/2014/main" xmlns="" id="{D351FDA1-7779-4D71-940A-90617DE9FC7E}"/>
                </a:ext>
              </a:extLst>
            </p:cNvPr>
            <p:cNvSpPr/>
            <p:nvPr/>
          </p:nvSpPr>
          <p:spPr bwMode="auto">
            <a:xfrm>
              <a:off x="3655" y="1637"/>
              <a:ext cx="83" cy="24"/>
            </a:xfrm>
            <a:custGeom>
              <a:avLst/>
              <a:gdLst>
                <a:gd name="T0" fmla="*/ 32 w 35"/>
                <a:gd name="T1" fmla="*/ 1 h 10"/>
                <a:gd name="T2" fmla="*/ 17 w 35"/>
                <a:gd name="T3" fmla="*/ 1 h 10"/>
                <a:gd name="T4" fmla="*/ 3 w 35"/>
                <a:gd name="T5" fmla="*/ 2 h 10"/>
                <a:gd name="T6" fmla="*/ 3 w 35"/>
                <a:gd name="T7" fmla="*/ 9 h 10"/>
                <a:gd name="T8" fmla="*/ 17 w 35"/>
                <a:gd name="T9" fmla="*/ 10 h 10"/>
                <a:gd name="T10" fmla="*/ 32 w 35"/>
                <a:gd name="T11" fmla="*/ 9 h 10"/>
                <a:gd name="T12" fmla="*/ 32 w 35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0">
                  <a:moveTo>
                    <a:pt x="32" y="1"/>
                  </a:moveTo>
                  <a:cubicBezTo>
                    <a:pt x="27" y="0"/>
                    <a:pt x="22" y="0"/>
                    <a:pt x="17" y="1"/>
                  </a:cubicBezTo>
                  <a:cubicBezTo>
                    <a:pt x="13" y="1"/>
                    <a:pt x="8" y="1"/>
                    <a:pt x="3" y="2"/>
                  </a:cubicBezTo>
                  <a:cubicBezTo>
                    <a:pt x="0" y="2"/>
                    <a:pt x="0" y="8"/>
                    <a:pt x="3" y="9"/>
                  </a:cubicBezTo>
                  <a:cubicBezTo>
                    <a:pt x="8" y="9"/>
                    <a:pt x="13" y="10"/>
                    <a:pt x="17" y="10"/>
                  </a:cubicBezTo>
                  <a:cubicBezTo>
                    <a:pt x="22" y="10"/>
                    <a:pt x="27" y="10"/>
                    <a:pt x="32" y="9"/>
                  </a:cubicBezTo>
                  <a:cubicBezTo>
                    <a:pt x="35" y="8"/>
                    <a:pt x="35" y="3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90" name="Freeform 33">
              <a:extLst>
                <a:ext uri="{FF2B5EF4-FFF2-40B4-BE49-F238E27FC236}">
                  <a16:creationId xmlns:a16="http://schemas.microsoft.com/office/drawing/2014/main" xmlns="" id="{ACF22C99-345D-4984-8373-41873DE2AF4B}"/>
                </a:ext>
              </a:extLst>
            </p:cNvPr>
            <p:cNvSpPr/>
            <p:nvPr/>
          </p:nvSpPr>
          <p:spPr bwMode="auto">
            <a:xfrm>
              <a:off x="3807" y="1640"/>
              <a:ext cx="104" cy="35"/>
            </a:xfrm>
            <a:custGeom>
              <a:avLst/>
              <a:gdLst>
                <a:gd name="T0" fmla="*/ 40 w 44"/>
                <a:gd name="T1" fmla="*/ 5 h 15"/>
                <a:gd name="T2" fmla="*/ 6 w 44"/>
                <a:gd name="T3" fmla="*/ 6 h 15"/>
                <a:gd name="T4" fmla="*/ 8 w 44"/>
                <a:gd name="T5" fmla="*/ 15 h 15"/>
                <a:gd name="T6" fmla="*/ 24 w 44"/>
                <a:gd name="T7" fmla="*/ 13 h 15"/>
                <a:gd name="T8" fmla="*/ 39 w 44"/>
                <a:gd name="T9" fmla="*/ 13 h 15"/>
                <a:gd name="T10" fmla="*/ 40 w 44"/>
                <a:gd name="T11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5">
                  <a:moveTo>
                    <a:pt x="40" y="5"/>
                  </a:moveTo>
                  <a:cubicBezTo>
                    <a:pt x="30" y="0"/>
                    <a:pt x="16" y="4"/>
                    <a:pt x="6" y="6"/>
                  </a:cubicBezTo>
                  <a:cubicBezTo>
                    <a:pt x="0" y="8"/>
                    <a:pt x="3" y="15"/>
                    <a:pt x="8" y="15"/>
                  </a:cubicBezTo>
                  <a:cubicBezTo>
                    <a:pt x="13" y="14"/>
                    <a:pt x="19" y="13"/>
                    <a:pt x="24" y="13"/>
                  </a:cubicBezTo>
                  <a:cubicBezTo>
                    <a:pt x="29" y="13"/>
                    <a:pt x="34" y="14"/>
                    <a:pt x="39" y="13"/>
                  </a:cubicBezTo>
                  <a:cubicBezTo>
                    <a:pt x="43" y="12"/>
                    <a:pt x="44" y="7"/>
                    <a:pt x="4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91" name="Freeform 34">
              <a:extLst>
                <a:ext uri="{FF2B5EF4-FFF2-40B4-BE49-F238E27FC236}">
                  <a16:creationId xmlns:a16="http://schemas.microsoft.com/office/drawing/2014/main" xmlns="" id="{266AB08A-8E58-40C9-95D9-8CAA4DA5D891}"/>
                </a:ext>
              </a:extLst>
            </p:cNvPr>
            <p:cNvSpPr/>
            <p:nvPr/>
          </p:nvSpPr>
          <p:spPr bwMode="auto">
            <a:xfrm>
              <a:off x="3975" y="1632"/>
              <a:ext cx="107" cy="36"/>
            </a:xfrm>
            <a:custGeom>
              <a:avLst/>
              <a:gdLst>
                <a:gd name="T0" fmla="*/ 42 w 45"/>
                <a:gd name="T1" fmla="*/ 2 h 15"/>
                <a:gd name="T2" fmla="*/ 25 w 45"/>
                <a:gd name="T3" fmla="*/ 3 h 15"/>
                <a:gd name="T4" fmla="*/ 6 w 45"/>
                <a:gd name="T5" fmla="*/ 1 h 15"/>
                <a:gd name="T6" fmla="*/ 4 w 45"/>
                <a:gd name="T7" fmla="*/ 8 h 15"/>
                <a:gd name="T8" fmla="*/ 42 w 45"/>
                <a:gd name="T9" fmla="*/ 9 h 15"/>
                <a:gd name="T10" fmla="*/ 42 w 45"/>
                <a:gd name="T1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5">
                  <a:moveTo>
                    <a:pt x="42" y="2"/>
                  </a:moveTo>
                  <a:cubicBezTo>
                    <a:pt x="36" y="1"/>
                    <a:pt x="31" y="2"/>
                    <a:pt x="25" y="3"/>
                  </a:cubicBezTo>
                  <a:cubicBezTo>
                    <a:pt x="19" y="3"/>
                    <a:pt x="12" y="2"/>
                    <a:pt x="6" y="1"/>
                  </a:cubicBezTo>
                  <a:cubicBezTo>
                    <a:pt x="1" y="0"/>
                    <a:pt x="0" y="6"/>
                    <a:pt x="4" y="8"/>
                  </a:cubicBezTo>
                  <a:cubicBezTo>
                    <a:pt x="14" y="12"/>
                    <a:pt x="32" y="15"/>
                    <a:pt x="42" y="9"/>
                  </a:cubicBezTo>
                  <a:cubicBezTo>
                    <a:pt x="45" y="7"/>
                    <a:pt x="45" y="3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92" name="Freeform 35">
              <a:extLst>
                <a:ext uri="{FF2B5EF4-FFF2-40B4-BE49-F238E27FC236}">
                  <a16:creationId xmlns:a16="http://schemas.microsoft.com/office/drawing/2014/main" xmlns="" id="{FFBFBEA9-E5BA-4624-AB76-4F20027260CF}"/>
                </a:ext>
              </a:extLst>
            </p:cNvPr>
            <p:cNvSpPr/>
            <p:nvPr/>
          </p:nvSpPr>
          <p:spPr bwMode="auto">
            <a:xfrm>
              <a:off x="4143" y="1647"/>
              <a:ext cx="93" cy="26"/>
            </a:xfrm>
            <a:custGeom>
              <a:avLst/>
              <a:gdLst>
                <a:gd name="T0" fmla="*/ 36 w 39"/>
                <a:gd name="T1" fmla="*/ 2 h 11"/>
                <a:gd name="T2" fmla="*/ 22 w 39"/>
                <a:gd name="T3" fmla="*/ 1 h 11"/>
                <a:gd name="T4" fmla="*/ 5 w 39"/>
                <a:gd name="T5" fmla="*/ 2 h 11"/>
                <a:gd name="T6" fmla="*/ 5 w 39"/>
                <a:gd name="T7" fmla="*/ 10 h 11"/>
                <a:gd name="T8" fmla="*/ 22 w 39"/>
                <a:gd name="T9" fmla="*/ 10 h 11"/>
                <a:gd name="T10" fmla="*/ 36 w 39"/>
                <a:gd name="T11" fmla="*/ 9 h 11"/>
                <a:gd name="T12" fmla="*/ 36 w 39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1">
                  <a:moveTo>
                    <a:pt x="36" y="2"/>
                  </a:moveTo>
                  <a:cubicBezTo>
                    <a:pt x="31" y="0"/>
                    <a:pt x="27" y="1"/>
                    <a:pt x="22" y="1"/>
                  </a:cubicBezTo>
                  <a:cubicBezTo>
                    <a:pt x="16" y="1"/>
                    <a:pt x="10" y="1"/>
                    <a:pt x="5" y="2"/>
                  </a:cubicBezTo>
                  <a:cubicBezTo>
                    <a:pt x="0" y="2"/>
                    <a:pt x="0" y="9"/>
                    <a:pt x="5" y="10"/>
                  </a:cubicBezTo>
                  <a:cubicBezTo>
                    <a:pt x="10" y="10"/>
                    <a:pt x="16" y="10"/>
                    <a:pt x="22" y="10"/>
                  </a:cubicBezTo>
                  <a:cubicBezTo>
                    <a:pt x="27" y="11"/>
                    <a:pt x="31" y="11"/>
                    <a:pt x="36" y="9"/>
                  </a:cubicBezTo>
                  <a:cubicBezTo>
                    <a:pt x="39" y="8"/>
                    <a:pt x="39" y="3"/>
                    <a:pt x="3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93" name="Freeform 36">
              <a:extLst>
                <a:ext uri="{FF2B5EF4-FFF2-40B4-BE49-F238E27FC236}">
                  <a16:creationId xmlns:a16="http://schemas.microsoft.com/office/drawing/2014/main" xmlns="" id="{0714AC89-2AC3-4285-9B01-8F4536B6A730}"/>
                </a:ext>
              </a:extLst>
            </p:cNvPr>
            <p:cNvSpPr/>
            <p:nvPr/>
          </p:nvSpPr>
          <p:spPr bwMode="auto">
            <a:xfrm>
              <a:off x="4307" y="1647"/>
              <a:ext cx="92" cy="26"/>
            </a:xfrm>
            <a:custGeom>
              <a:avLst/>
              <a:gdLst>
                <a:gd name="T0" fmla="*/ 35 w 39"/>
                <a:gd name="T1" fmla="*/ 2 h 11"/>
                <a:gd name="T2" fmla="*/ 18 w 39"/>
                <a:gd name="T3" fmla="*/ 1 h 11"/>
                <a:gd name="T4" fmla="*/ 2 w 39"/>
                <a:gd name="T5" fmla="*/ 3 h 11"/>
                <a:gd name="T6" fmla="*/ 2 w 39"/>
                <a:gd name="T7" fmla="*/ 8 h 11"/>
                <a:gd name="T8" fmla="*/ 18 w 39"/>
                <a:gd name="T9" fmla="*/ 10 h 11"/>
                <a:gd name="T10" fmla="*/ 35 w 39"/>
                <a:gd name="T11" fmla="*/ 9 h 11"/>
                <a:gd name="T12" fmla="*/ 35 w 39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1">
                  <a:moveTo>
                    <a:pt x="35" y="2"/>
                  </a:moveTo>
                  <a:cubicBezTo>
                    <a:pt x="29" y="0"/>
                    <a:pt x="24" y="1"/>
                    <a:pt x="18" y="1"/>
                  </a:cubicBezTo>
                  <a:cubicBezTo>
                    <a:pt x="13" y="1"/>
                    <a:pt x="7" y="2"/>
                    <a:pt x="2" y="3"/>
                  </a:cubicBezTo>
                  <a:cubicBezTo>
                    <a:pt x="0" y="4"/>
                    <a:pt x="0" y="7"/>
                    <a:pt x="2" y="8"/>
                  </a:cubicBezTo>
                  <a:cubicBezTo>
                    <a:pt x="7" y="9"/>
                    <a:pt x="13" y="10"/>
                    <a:pt x="18" y="10"/>
                  </a:cubicBezTo>
                  <a:cubicBezTo>
                    <a:pt x="24" y="10"/>
                    <a:pt x="29" y="11"/>
                    <a:pt x="35" y="9"/>
                  </a:cubicBezTo>
                  <a:cubicBezTo>
                    <a:pt x="39" y="8"/>
                    <a:pt x="39" y="3"/>
                    <a:pt x="3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94" name="Freeform 37">
              <a:extLst>
                <a:ext uri="{FF2B5EF4-FFF2-40B4-BE49-F238E27FC236}">
                  <a16:creationId xmlns:a16="http://schemas.microsoft.com/office/drawing/2014/main" xmlns="" id="{22C15407-22DC-4DAD-9E4B-530417E8C59A}"/>
                </a:ext>
              </a:extLst>
            </p:cNvPr>
            <p:cNvSpPr/>
            <p:nvPr/>
          </p:nvSpPr>
          <p:spPr bwMode="auto">
            <a:xfrm>
              <a:off x="4473" y="1652"/>
              <a:ext cx="83" cy="28"/>
            </a:xfrm>
            <a:custGeom>
              <a:avLst/>
              <a:gdLst>
                <a:gd name="T0" fmla="*/ 32 w 35"/>
                <a:gd name="T1" fmla="*/ 2 h 12"/>
                <a:gd name="T2" fmla="*/ 3 w 35"/>
                <a:gd name="T3" fmla="*/ 6 h 12"/>
                <a:gd name="T4" fmla="*/ 14 w 35"/>
                <a:gd name="T5" fmla="*/ 10 h 12"/>
                <a:gd name="T6" fmla="*/ 32 w 35"/>
                <a:gd name="T7" fmla="*/ 10 h 12"/>
                <a:gd name="T8" fmla="*/ 32 w 35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2">
                  <a:moveTo>
                    <a:pt x="32" y="2"/>
                  </a:moveTo>
                  <a:cubicBezTo>
                    <a:pt x="28" y="1"/>
                    <a:pt x="0" y="0"/>
                    <a:pt x="3" y="6"/>
                  </a:cubicBezTo>
                  <a:cubicBezTo>
                    <a:pt x="4" y="10"/>
                    <a:pt x="11" y="10"/>
                    <a:pt x="14" y="10"/>
                  </a:cubicBezTo>
                  <a:cubicBezTo>
                    <a:pt x="20" y="11"/>
                    <a:pt x="26" y="12"/>
                    <a:pt x="32" y="10"/>
                  </a:cubicBezTo>
                  <a:cubicBezTo>
                    <a:pt x="35" y="8"/>
                    <a:pt x="35" y="3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95" name="Freeform 38">
              <a:extLst>
                <a:ext uri="{FF2B5EF4-FFF2-40B4-BE49-F238E27FC236}">
                  <a16:creationId xmlns:a16="http://schemas.microsoft.com/office/drawing/2014/main" xmlns="" id="{0ABB8C35-90EB-4446-850D-94662A153151}"/>
                </a:ext>
              </a:extLst>
            </p:cNvPr>
            <p:cNvSpPr/>
            <p:nvPr/>
          </p:nvSpPr>
          <p:spPr bwMode="auto">
            <a:xfrm>
              <a:off x="4624" y="1642"/>
              <a:ext cx="93" cy="24"/>
            </a:xfrm>
            <a:custGeom>
              <a:avLst/>
              <a:gdLst>
                <a:gd name="T0" fmla="*/ 34 w 39"/>
                <a:gd name="T1" fmla="*/ 1 h 10"/>
                <a:gd name="T2" fmla="*/ 20 w 39"/>
                <a:gd name="T3" fmla="*/ 1 h 10"/>
                <a:gd name="T4" fmla="*/ 4 w 39"/>
                <a:gd name="T5" fmla="*/ 2 h 10"/>
                <a:gd name="T6" fmla="*/ 4 w 39"/>
                <a:gd name="T7" fmla="*/ 9 h 10"/>
                <a:gd name="T8" fmla="*/ 20 w 39"/>
                <a:gd name="T9" fmla="*/ 10 h 10"/>
                <a:gd name="T10" fmla="*/ 34 w 39"/>
                <a:gd name="T11" fmla="*/ 9 h 10"/>
                <a:gd name="T12" fmla="*/ 34 w 3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0">
                  <a:moveTo>
                    <a:pt x="34" y="1"/>
                  </a:moveTo>
                  <a:cubicBezTo>
                    <a:pt x="30" y="0"/>
                    <a:pt x="25" y="1"/>
                    <a:pt x="20" y="1"/>
                  </a:cubicBezTo>
                  <a:cubicBezTo>
                    <a:pt x="15" y="1"/>
                    <a:pt x="10" y="2"/>
                    <a:pt x="4" y="2"/>
                  </a:cubicBezTo>
                  <a:cubicBezTo>
                    <a:pt x="0" y="3"/>
                    <a:pt x="0" y="8"/>
                    <a:pt x="4" y="9"/>
                  </a:cubicBezTo>
                  <a:cubicBezTo>
                    <a:pt x="10" y="9"/>
                    <a:pt x="15" y="9"/>
                    <a:pt x="20" y="10"/>
                  </a:cubicBezTo>
                  <a:cubicBezTo>
                    <a:pt x="25" y="10"/>
                    <a:pt x="30" y="10"/>
                    <a:pt x="34" y="9"/>
                  </a:cubicBezTo>
                  <a:cubicBezTo>
                    <a:pt x="39" y="9"/>
                    <a:pt x="39" y="2"/>
                    <a:pt x="3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96" name="Freeform 39">
              <a:extLst>
                <a:ext uri="{FF2B5EF4-FFF2-40B4-BE49-F238E27FC236}">
                  <a16:creationId xmlns:a16="http://schemas.microsoft.com/office/drawing/2014/main" xmlns="" id="{7BF8FEDF-E4AF-4643-A7BB-E4A48931EE90}"/>
                </a:ext>
              </a:extLst>
            </p:cNvPr>
            <p:cNvSpPr/>
            <p:nvPr/>
          </p:nvSpPr>
          <p:spPr bwMode="auto">
            <a:xfrm>
              <a:off x="4762" y="1640"/>
              <a:ext cx="106" cy="28"/>
            </a:xfrm>
            <a:custGeom>
              <a:avLst/>
              <a:gdLst>
                <a:gd name="T0" fmla="*/ 41 w 45"/>
                <a:gd name="T1" fmla="*/ 3 h 12"/>
                <a:gd name="T2" fmla="*/ 3 w 45"/>
                <a:gd name="T3" fmla="*/ 5 h 12"/>
                <a:gd name="T4" fmla="*/ 4 w 45"/>
                <a:gd name="T5" fmla="*/ 11 h 12"/>
                <a:gd name="T6" fmla="*/ 22 w 45"/>
                <a:gd name="T7" fmla="*/ 10 h 12"/>
                <a:gd name="T8" fmla="*/ 40 w 45"/>
                <a:gd name="T9" fmla="*/ 10 h 12"/>
                <a:gd name="T10" fmla="*/ 41 w 45"/>
                <a:gd name="T1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2">
                  <a:moveTo>
                    <a:pt x="41" y="3"/>
                  </a:moveTo>
                  <a:cubicBezTo>
                    <a:pt x="29" y="0"/>
                    <a:pt x="15" y="2"/>
                    <a:pt x="3" y="5"/>
                  </a:cubicBezTo>
                  <a:cubicBezTo>
                    <a:pt x="0" y="6"/>
                    <a:pt x="0" y="12"/>
                    <a:pt x="4" y="11"/>
                  </a:cubicBezTo>
                  <a:cubicBezTo>
                    <a:pt x="10" y="11"/>
                    <a:pt x="16" y="10"/>
                    <a:pt x="22" y="10"/>
                  </a:cubicBezTo>
                  <a:cubicBezTo>
                    <a:pt x="28" y="10"/>
                    <a:pt x="34" y="11"/>
                    <a:pt x="40" y="10"/>
                  </a:cubicBezTo>
                  <a:cubicBezTo>
                    <a:pt x="44" y="10"/>
                    <a:pt x="45" y="4"/>
                    <a:pt x="4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97" name="Freeform 40">
              <a:extLst>
                <a:ext uri="{FF2B5EF4-FFF2-40B4-BE49-F238E27FC236}">
                  <a16:creationId xmlns:a16="http://schemas.microsoft.com/office/drawing/2014/main" xmlns="" id="{01954041-FCB9-4AA1-A118-03A36403055A}"/>
                </a:ext>
              </a:extLst>
            </p:cNvPr>
            <p:cNvSpPr/>
            <p:nvPr/>
          </p:nvSpPr>
          <p:spPr bwMode="auto">
            <a:xfrm>
              <a:off x="4951" y="1637"/>
              <a:ext cx="98" cy="26"/>
            </a:xfrm>
            <a:custGeom>
              <a:avLst/>
              <a:gdLst>
                <a:gd name="T0" fmla="*/ 37 w 41"/>
                <a:gd name="T1" fmla="*/ 1 h 11"/>
                <a:gd name="T2" fmla="*/ 21 w 41"/>
                <a:gd name="T3" fmla="*/ 2 h 11"/>
                <a:gd name="T4" fmla="*/ 3 w 41"/>
                <a:gd name="T5" fmla="*/ 5 h 11"/>
                <a:gd name="T6" fmla="*/ 4 w 41"/>
                <a:gd name="T7" fmla="*/ 11 h 11"/>
                <a:gd name="T8" fmla="*/ 21 w 41"/>
                <a:gd name="T9" fmla="*/ 11 h 11"/>
                <a:gd name="T10" fmla="*/ 37 w 41"/>
                <a:gd name="T11" fmla="*/ 9 h 11"/>
                <a:gd name="T12" fmla="*/ 37 w 41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">
                  <a:moveTo>
                    <a:pt x="37" y="1"/>
                  </a:moveTo>
                  <a:cubicBezTo>
                    <a:pt x="31" y="0"/>
                    <a:pt x="26" y="1"/>
                    <a:pt x="21" y="2"/>
                  </a:cubicBezTo>
                  <a:cubicBezTo>
                    <a:pt x="15" y="2"/>
                    <a:pt x="9" y="3"/>
                    <a:pt x="3" y="5"/>
                  </a:cubicBezTo>
                  <a:cubicBezTo>
                    <a:pt x="0" y="5"/>
                    <a:pt x="1" y="11"/>
                    <a:pt x="4" y="11"/>
                  </a:cubicBezTo>
                  <a:cubicBezTo>
                    <a:pt x="10" y="11"/>
                    <a:pt x="15" y="11"/>
                    <a:pt x="21" y="11"/>
                  </a:cubicBezTo>
                  <a:cubicBezTo>
                    <a:pt x="26" y="10"/>
                    <a:pt x="32" y="11"/>
                    <a:pt x="37" y="9"/>
                  </a:cubicBezTo>
                  <a:cubicBezTo>
                    <a:pt x="40" y="8"/>
                    <a:pt x="41" y="2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98" name="Freeform 41">
              <a:extLst>
                <a:ext uri="{FF2B5EF4-FFF2-40B4-BE49-F238E27FC236}">
                  <a16:creationId xmlns:a16="http://schemas.microsoft.com/office/drawing/2014/main" xmlns="" id="{3341FA8F-CC3D-442F-B100-6C2331E09182}"/>
                </a:ext>
              </a:extLst>
            </p:cNvPr>
            <p:cNvSpPr/>
            <p:nvPr/>
          </p:nvSpPr>
          <p:spPr bwMode="auto">
            <a:xfrm>
              <a:off x="5091" y="1587"/>
              <a:ext cx="121" cy="72"/>
            </a:xfrm>
            <a:custGeom>
              <a:avLst/>
              <a:gdLst>
                <a:gd name="T0" fmla="*/ 46 w 51"/>
                <a:gd name="T1" fmla="*/ 1 h 30"/>
                <a:gd name="T2" fmla="*/ 27 w 51"/>
                <a:gd name="T3" fmla="*/ 12 h 30"/>
                <a:gd name="T4" fmla="*/ 5 w 51"/>
                <a:gd name="T5" fmla="*/ 22 h 30"/>
                <a:gd name="T6" fmla="*/ 7 w 51"/>
                <a:gd name="T7" fmla="*/ 29 h 30"/>
                <a:gd name="T8" fmla="*/ 50 w 51"/>
                <a:gd name="T9" fmla="*/ 7 h 30"/>
                <a:gd name="T10" fmla="*/ 46 w 51"/>
                <a:gd name="T11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30">
                  <a:moveTo>
                    <a:pt x="46" y="1"/>
                  </a:moveTo>
                  <a:cubicBezTo>
                    <a:pt x="39" y="4"/>
                    <a:pt x="33" y="8"/>
                    <a:pt x="27" y="12"/>
                  </a:cubicBezTo>
                  <a:cubicBezTo>
                    <a:pt x="20" y="16"/>
                    <a:pt x="13" y="19"/>
                    <a:pt x="5" y="22"/>
                  </a:cubicBezTo>
                  <a:cubicBezTo>
                    <a:pt x="0" y="23"/>
                    <a:pt x="2" y="30"/>
                    <a:pt x="7" y="29"/>
                  </a:cubicBezTo>
                  <a:cubicBezTo>
                    <a:pt x="21" y="26"/>
                    <a:pt x="41" y="20"/>
                    <a:pt x="50" y="7"/>
                  </a:cubicBezTo>
                  <a:cubicBezTo>
                    <a:pt x="51" y="4"/>
                    <a:pt x="49" y="0"/>
                    <a:pt x="4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99" name="Freeform 42">
              <a:extLst>
                <a:ext uri="{FF2B5EF4-FFF2-40B4-BE49-F238E27FC236}">
                  <a16:creationId xmlns:a16="http://schemas.microsoft.com/office/drawing/2014/main" xmlns="" id="{563F6893-54E4-40FF-869D-7F05C085772E}"/>
                </a:ext>
              </a:extLst>
            </p:cNvPr>
            <p:cNvSpPr/>
            <p:nvPr/>
          </p:nvSpPr>
          <p:spPr bwMode="auto">
            <a:xfrm>
              <a:off x="5257" y="1513"/>
              <a:ext cx="83" cy="67"/>
            </a:xfrm>
            <a:custGeom>
              <a:avLst/>
              <a:gdLst>
                <a:gd name="T0" fmla="*/ 31 w 35"/>
                <a:gd name="T1" fmla="*/ 4 h 28"/>
                <a:gd name="T2" fmla="*/ 17 w 35"/>
                <a:gd name="T3" fmla="*/ 6 h 28"/>
                <a:gd name="T4" fmla="*/ 4 w 35"/>
                <a:gd name="T5" fmla="*/ 19 h 28"/>
                <a:gd name="T6" fmla="*/ 9 w 35"/>
                <a:gd name="T7" fmla="*/ 24 h 28"/>
                <a:gd name="T8" fmla="*/ 24 w 35"/>
                <a:gd name="T9" fmla="*/ 14 h 28"/>
                <a:gd name="T10" fmla="*/ 31 w 35"/>
                <a:gd name="T11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1" y="4"/>
                  </a:moveTo>
                  <a:cubicBezTo>
                    <a:pt x="28" y="0"/>
                    <a:pt x="21" y="4"/>
                    <a:pt x="17" y="6"/>
                  </a:cubicBezTo>
                  <a:cubicBezTo>
                    <a:pt x="12" y="10"/>
                    <a:pt x="7" y="14"/>
                    <a:pt x="4" y="19"/>
                  </a:cubicBezTo>
                  <a:cubicBezTo>
                    <a:pt x="0" y="23"/>
                    <a:pt x="5" y="28"/>
                    <a:pt x="9" y="24"/>
                  </a:cubicBezTo>
                  <a:cubicBezTo>
                    <a:pt x="14" y="20"/>
                    <a:pt x="19" y="17"/>
                    <a:pt x="24" y="14"/>
                  </a:cubicBezTo>
                  <a:cubicBezTo>
                    <a:pt x="27" y="12"/>
                    <a:pt x="35" y="9"/>
                    <a:pt x="3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00" name="Freeform 43">
              <a:extLst>
                <a:ext uri="{FF2B5EF4-FFF2-40B4-BE49-F238E27FC236}">
                  <a16:creationId xmlns:a16="http://schemas.microsoft.com/office/drawing/2014/main" xmlns="" id="{CCB496A9-A8AE-4E21-A9AA-2980DFD531E4}"/>
                </a:ext>
              </a:extLst>
            </p:cNvPr>
            <p:cNvSpPr/>
            <p:nvPr/>
          </p:nvSpPr>
          <p:spPr bwMode="auto">
            <a:xfrm>
              <a:off x="5361" y="1440"/>
              <a:ext cx="76" cy="57"/>
            </a:xfrm>
            <a:custGeom>
              <a:avLst/>
              <a:gdLst>
                <a:gd name="T0" fmla="*/ 26 w 32"/>
                <a:gd name="T1" fmla="*/ 0 h 24"/>
                <a:gd name="T2" fmla="*/ 15 w 32"/>
                <a:gd name="T3" fmla="*/ 8 h 24"/>
                <a:gd name="T4" fmla="*/ 3 w 32"/>
                <a:gd name="T5" fmla="*/ 17 h 24"/>
                <a:gd name="T6" fmla="*/ 7 w 32"/>
                <a:gd name="T7" fmla="*/ 22 h 24"/>
                <a:gd name="T8" fmla="*/ 20 w 32"/>
                <a:gd name="T9" fmla="*/ 14 h 24"/>
                <a:gd name="T10" fmla="*/ 30 w 32"/>
                <a:gd name="T11" fmla="*/ 6 h 24"/>
                <a:gd name="T12" fmla="*/ 26 w 3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26" y="0"/>
                  </a:moveTo>
                  <a:cubicBezTo>
                    <a:pt x="22" y="2"/>
                    <a:pt x="18" y="5"/>
                    <a:pt x="15" y="8"/>
                  </a:cubicBezTo>
                  <a:cubicBezTo>
                    <a:pt x="11" y="11"/>
                    <a:pt x="6" y="14"/>
                    <a:pt x="3" y="17"/>
                  </a:cubicBezTo>
                  <a:cubicBezTo>
                    <a:pt x="0" y="20"/>
                    <a:pt x="4" y="24"/>
                    <a:pt x="7" y="22"/>
                  </a:cubicBezTo>
                  <a:cubicBezTo>
                    <a:pt x="11" y="20"/>
                    <a:pt x="15" y="17"/>
                    <a:pt x="20" y="14"/>
                  </a:cubicBezTo>
                  <a:cubicBezTo>
                    <a:pt x="24" y="12"/>
                    <a:pt x="28" y="10"/>
                    <a:pt x="30" y="6"/>
                  </a:cubicBezTo>
                  <a:cubicBezTo>
                    <a:pt x="32" y="3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01" name="Freeform 44">
              <a:extLst>
                <a:ext uri="{FF2B5EF4-FFF2-40B4-BE49-F238E27FC236}">
                  <a16:creationId xmlns:a16="http://schemas.microsoft.com/office/drawing/2014/main" xmlns="" id="{C3A5C734-0011-422C-A68B-7952D58E2255}"/>
                </a:ext>
              </a:extLst>
            </p:cNvPr>
            <p:cNvSpPr/>
            <p:nvPr/>
          </p:nvSpPr>
          <p:spPr bwMode="auto">
            <a:xfrm>
              <a:off x="5489" y="1344"/>
              <a:ext cx="69" cy="67"/>
            </a:xfrm>
            <a:custGeom>
              <a:avLst/>
              <a:gdLst>
                <a:gd name="T0" fmla="*/ 20 w 29"/>
                <a:gd name="T1" fmla="*/ 1 h 28"/>
                <a:gd name="T2" fmla="*/ 2 w 29"/>
                <a:gd name="T3" fmla="*/ 19 h 28"/>
                <a:gd name="T4" fmla="*/ 10 w 29"/>
                <a:gd name="T5" fmla="*/ 23 h 28"/>
                <a:gd name="T6" fmla="*/ 17 w 29"/>
                <a:gd name="T7" fmla="*/ 16 h 28"/>
                <a:gd name="T8" fmla="*/ 25 w 29"/>
                <a:gd name="T9" fmla="*/ 10 h 28"/>
                <a:gd name="T10" fmla="*/ 20 w 29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8">
                  <a:moveTo>
                    <a:pt x="20" y="1"/>
                  </a:moveTo>
                  <a:cubicBezTo>
                    <a:pt x="12" y="4"/>
                    <a:pt x="6" y="12"/>
                    <a:pt x="2" y="19"/>
                  </a:cubicBezTo>
                  <a:cubicBezTo>
                    <a:pt x="0" y="24"/>
                    <a:pt x="7" y="28"/>
                    <a:pt x="10" y="23"/>
                  </a:cubicBezTo>
                  <a:cubicBezTo>
                    <a:pt x="12" y="21"/>
                    <a:pt x="14" y="18"/>
                    <a:pt x="17" y="16"/>
                  </a:cubicBezTo>
                  <a:cubicBezTo>
                    <a:pt x="19" y="14"/>
                    <a:pt x="22" y="12"/>
                    <a:pt x="25" y="10"/>
                  </a:cubicBezTo>
                  <a:cubicBezTo>
                    <a:pt x="29" y="7"/>
                    <a:pt x="24" y="0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02" name="Freeform 45">
              <a:extLst>
                <a:ext uri="{FF2B5EF4-FFF2-40B4-BE49-F238E27FC236}">
                  <a16:creationId xmlns:a16="http://schemas.microsoft.com/office/drawing/2014/main" xmlns="" id="{04133FC3-610F-4650-A587-16791139DEF3}"/>
                </a:ext>
              </a:extLst>
            </p:cNvPr>
            <p:cNvSpPr/>
            <p:nvPr/>
          </p:nvSpPr>
          <p:spPr bwMode="auto">
            <a:xfrm>
              <a:off x="5560" y="1273"/>
              <a:ext cx="55" cy="57"/>
            </a:xfrm>
            <a:custGeom>
              <a:avLst/>
              <a:gdLst>
                <a:gd name="T0" fmla="*/ 17 w 23"/>
                <a:gd name="T1" fmla="*/ 1 h 24"/>
                <a:gd name="T2" fmla="*/ 10 w 23"/>
                <a:gd name="T3" fmla="*/ 8 h 24"/>
                <a:gd name="T4" fmla="*/ 3 w 23"/>
                <a:gd name="T5" fmla="*/ 17 h 24"/>
                <a:gd name="T6" fmla="*/ 9 w 23"/>
                <a:gd name="T7" fmla="*/ 21 h 24"/>
                <a:gd name="T8" fmla="*/ 16 w 23"/>
                <a:gd name="T9" fmla="*/ 14 h 24"/>
                <a:gd name="T10" fmla="*/ 22 w 23"/>
                <a:gd name="T11" fmla="*/ 5 h 24"/>
                <a:gd name="T12" fmla="*/ 17 w 23"/>
                <a:gd name="T13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4">
                  <a:moveTo>
                    <a:pt x="17" y="1"/>
                  </a:moveTo>
                  <a:cubicBezTo>
                    <a:pt x="14" y="2"/>
                    <a:pt x="12" y="5"/>
                    <a:pt x="10" y="8"/>
                  </a:cubicBezTo>
                  <a:cubicBezTo>
                    <a:pt x="7" y="11"/>
                    <a:pt x="5" y="14"/>
                    <a:pt x="3" y="17"/>
                  </a:cubicBezTo>
                  <a:cubicBezTo>
                    <a:pt x="0" y="20"/>
                    <a:pt x="6" y="24"/>
                    <a:pt x="9" y="21"/>
                  </a:cubicBezTo>
                  <a:cubicBezTo>
                    <a:pt x="11" y="19"/>
                    <a:pt x="14" y="16"/>
                    <a:pt x="16" y="14"/>
                  </a:cubicBezTo>
                  <a:cubicBezTo>
                    <a:pt x="19" y="11"/>
                    <a:pt x="22" y="9"/>
                    <a:pt x="22" y="5"/>
                  </a:cubicBezTo>
                  <a:cubicBezTo>
                    <a:pt x="23" y="3"/>
                    <a:pt x="20" y="0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61" name="文本框 160">
            <a:extLst>
              <a:ext uri="{FF2B5EF4-FFF2-40B4-BE49-F238E27FC236}">
                <a16:creationId xmlns:a16="http://schemas.microsoft.com/office/drawing/2014/main" xmlns="" id="{5EFA1854-3CAB-484A-B628-4B0020F5F3EC}"/>
              </a:ext>
            </a:extLst>
          </p:cNvPr>
          <p:cNvSpPr txBox="1"/>
          <p:nvPr/>
        </p:nvSpPr>
        <p:spPr>
          <a:xfrm>
            <a:off x="6129389" y="2649324"/>
            <a:ext cx="5486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04" name="Group 4">
            <a:extLst>
              <a:ext uri="{FF2B5EF4-FFF2-40B4-BE49-F238E27FC236}">
                <a16:creationId xmlns:a16="http://schemas.microsoft.com/office/drawing/2014/main" xmlns="" id="{B4953A90-0C9C-4E1F-BF65-16E1F357359A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5889537" y="3308578"/>
            <a:ext cx="826363" cy="453191"/>
            <a:chOff x="3326" y="771"/>
            <a:chExt cx="2348" cy="954"/>
          </a:xfrm>
          <a:solidFill>
            <a:srgbClr val="FFFFFF"/>
          </a:solidFill>
        </p:grpSpPr>
        <p:sp>
          <p:nvSpPr>
            <p:cNvPr id="206" name="Freeform 5">
              <a:extLst>
                <a:ext uri="{FF2B5EF4-FFF2-40B4-BE49-F238E27FC236}">
                  <a16:creationId xmlns:a16="http://schemas.microsoft.com/office/drawing/2014/main" xmlns="" id="{F9678391-B829-4922-85A4-AC005069D1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6" y="771"/>
              <a:ext cx="2348" cy="954"/>
            </a:xfrm>
            <a:custGeom>
              <a:avLst/>
              <a:gdLst>
                <a:gd name="T0" fmla="*/ 969 w 991"/>
                <a:gd name="T1" fmla="*/ 166 h 401"/>
                <a:gd name="T2" fmla="*/ 911 w 991"/>
                <a:gd name="T3" fmla="*/ 115 h 401"/>
                <a:gd name="T4" fmla="*/ 851 w 991"/>
                <a:gd name="T5" fmla="*/ 67 h 401"/>
                <a:gd name="T6" fmla="*/ 780 w 991"/>
                <a:gd name="T7" fmla="*/ 16 h 401"/>
                <a:gd name="T8" fmla="*/ 774 w 991"/>
                <a:gd name="T9" fmla="*/ 17 h 401"/>
                <a:gd name="T10" fmla="*/ 770 w 991"/>
                <a:gd name="T11" fmla="*/ 16 h 401"/>
                <a:gd name="T12" fmla="*/ 354 w 991"/>
                <a:gd name="T13" fmla="*/ 3 h 401"/>
                <a:gd name="T14" fmla="*/ 149 w 991"/>
                <a:gd name="T15" fmla="*/ 2 h 401"/>
                <a:gd name="T16" fmla="*/ 44 w 991"/>
                <a:gd name="T17" fmla="*/ 3 h 401"/>
                <a:gd name="T18" fmla="*/ 9 w 991"/>
                <a:gd name="T19" fmla="*/ 34 h 401"/>
                <a:gd name="T20" fmla="*/ 6 w 991"/>
                <a:gd name="T21" fmla="*/ 38 h 401"/>
                <a:gd name="T22" fmla="*/ 3 w 991"/>
                <a:gd name="T23" fmla="*/ 263 h 401"/>
                <a:gd name="T24" fmla="*/ 2 w 991"/>
                <a:gd name="T25" fmla="*/ 319 h 401"/>
                <a:gd name="T26" fmla="*/ 4 w 991"/>
                <a:gd name="T27" fmla="*/ 363 h 401"/>
                <a:gd name="T28" fmla="*/ 63 w 991"/>
                <a:gd name="T29" fmla="*/ 388 h 401"/>
                <a:gd name="T30" fmla="*/ 514 w 991"/>
                <a:gd name="T31" fmla="*/ 399 h 401"/>
                <a:gd name="T32" fmla="*/ 768 w 991"/>
                <a:gd name="T33" fmla="*/ 392 h 401"/>
                <a:gd name="T34" fmla="*/ 772 w 991"/>
                <a:gd name="T35" fmla="*/ 391 h 401"/>
                <a:gd name="T36" fmla="*/ 778 w 991"/>
                <a:gd name="T37" fmla="*/ 391 h 401"/>
                <a:gd name="T38" fmla="*/ 901 w 991"/>
                <a:gd name="T39" fmla="*/ 317 h 401"/>
                <a:gd name="T40" fmla="*/ 952 w 991"/>
                <a:gd name="T41" fmla="*/ 270 h 401"/>
                <a:gd name="T42" fmla="*/ 987 w 991"/>
                <a:gd name="T43" fmla="*/ 214 h 401"/>
                <a:gd name="T44" fmla="*/ 969 w 991"/>
                <a:gd name="T45" fmla="*/ 166 h 401"/>
                <a:gd name="T46" fmla="*/ 970 w 991"/>
                <a:gd name="T47" fmla="*/ 222 h 401"/>
                <a:gd name="T48" fmla="*/ 879 w 991"/>
                <a:gd name="T49" fmla="*/ 316 h 401"/>
                <a:gd name="T50" fmla="*/ 772 w 991"/>
                <a:gd name="T51" fmla="*/ 380 h 401"/>
                <a:gd name="T52" fmla="*/ 771 w 991"/>
                <a:gd name="T53" fmla="*/ 380 h 401"/>
                <a:gd name="T54" fmla="*/ 768 w 991"/>
                <a:gd name="T55" fmla="*/ 379 h 401"/>
                <a:gd name="T56" fmla="*/ 349 w 991"/>
                <a:gd name="T57" fmla="*/ 386 h 401"/>
                <a:gd name="T58" fmla="*/ 142 w 991"/>
                <a:gd name="T59" fmla="*/ 380 h 401"/>
                <a:gd name="T60" fmla="*/ 38 w 991"/>
                <a:gd name="T61" fmla="*/ 374 h 401"/>
                <a:gd name="T62" fmla="*/ 14 w 991"/>
                <a:gd name="T63" fmla="*/ 329 h 401"/>
                <a:gd name="T64" fmla="*/ 15 w 991"/>
                <a:gd name="T65" fmla="*/ 276 h 401"/>
                <a:gd name="T66" fmla="*/ 14 w 991"/>
                <a:gd name="T67" fmla="*/ 38 h 401"/>
                <a:gd name="T68" fmla="*/ 14 w 991"/>
                <a:gd name="T69" fmla="*/ 37 h 401"/>
                <a:gd name="T70" fmla="*/ 66 w 991"/>
                <a:gd name="T71" fmla="*/ 15 h 401"/>
                <a:gd name="T72" fmla="*/ 112 w 991"/>
                <a:gd name="T73" fmla="*/ 15 h 401"/>
                <a:gd name="T74" fmla="*/ 208 w 991"/>
                <a:gd name="T75" fmla="*/ 15 h 401"/>
                <a:gd name="T76" fmla="*/ 393 w 991"/>
                <a:gd name="T77" fmla="*/ 17 h 401"/>
                <a:gd name="T78" fmla="*/ 770 w 991"/>
                <a:gd name="T79" fmla="*/ 29 h 401"/>
                <a:gd name="T80" fmla="*/ 776 w 991"/>
                <a:gd name="T81" fmla="*/ 25 h 401"/>
                <a:gd name="T82" fmla="*/ 830 w 991"/>
                <a:gd name="T83" fmla="*/ 68 h 401"/>
                <a:gd name="T84" fmla="*/ 886 w 991"/>
                <a:gd name="T85" fmla="*/ 114 h 401"/>
                <a:gd name="T86" fmla="*/ 941 w 991"/>
                <a:gd name="T87" fmla="*/ 160 h 401"/>
                <a:gd name="T88" fmla="*/ 970 w 991"/>
                <a:gd name="T89" fmla="*/ 222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1" h="401">
                  <a:moveTo>
                    <a:pt x="969" y="166"/>
                  </a:moveTo>
                  <a:cubicBezTo>
                    <a:pt x="951" y="148"/>
                    <a:pt x="930" y="132"/>
                    <a:pt x="911" y="115"/>
                  </a:cubicBezTo>
                  <a:cubicBezTo>
                    <a:pt x="891" y="99"/>
                    <a:pt x="871" y="83"/>
                    <a:pt x="851" y="67"/>
                  </a:cubicBezTo>
                  <a:cubicBezTo>
                    <a:pt x="828" y="49"/>
                    <a:pt x="805" y="29"/>
                    <a:pt x="780" y="16"/>
                  </a:cubicBezTo>
                  <a:cubicBezTo>
                    <a:pt x="777" y="15"/>
                    <a:pt x="775" y="15"/>
                    <a:pt x="774" y="17"/>
                  </a:cubicBezTo>
                  <a:cubicBezTo>
                    <a:pt x="773" y="16"/>
                    <a:pt x="772" y="16"/>
                    <a:pt x="770" y="16"/>
                  </a:cubicBezTo>
                  <a:cubicBezTo>
                    <a:pt x="631" y="10"/>
                    <a:pt x="493" y="5"/>
                    <a:pt x="354" y="3"/>
                  </a:cubicBezTo>
                  <a:cubicBezTo>
                    <a:pt x="285" y="2"/>
                    <a:pt x="217" y="2"/>
                    <a:pt x="149" y="2"/>
                  </a:cubicBezTo>
                  <a:cubicBezTo>
                    <a:pt x="114" y="2"/>
                    <a:pt x="78" y="0"/>
                    <a:pt x="44" y="3"/>
                  </a:cubicBezTo>
                  <a:cubicBezTo>
                    <a:pt x="26" y="5"/>
                    <a:pt x="6" y="14"/>
                    <a:pt x="9" y="34"/>
                  </a:cubicBezTo>
                  <a:cubicBezTo>
                    <a:pt x="8" y="34"/>
                    <a:pt x="6" y="35"/>
                    <a:pt x="6" y="38"/>
                  </a:cubicBezTo>
                  <a:cubicBezTo>
                    <a:pt x="2" y="113"/>
                    <a:pt x="3" y="188"/>
                    <a:pt x="3" y="263"/>
                  </a:cubicBezTo>
                  <a:cubicBezTo>
                    <a:pt x="2" y="282"/>
                    <a:pt x="2" y="301"/>
                    <a:pt x="2" y="319"/>
                  </a:cubicBezTo>
                  <a:cubicBezTo>
                    <a:pt x="2" y="333"/>
                    <a:pt x="0" y="349"/>
                    <a:pt x="4" y="363"/>
                  </a:cubicBezTo>
                  <a:cubicBezTo>
                    <a:pt x="11" y="389"/>
                    <a:pt x="41" y="387"/>
                    <a:pt x="63" y="388"/>
                  </a:cubicBezTo>
                  <a:cubicBezTo>
                    <a:pt x="213" y="397"/>
                    <a:pt x="364" y="401"/>
                    <a:pt x="514" y="399"/>
                  </a:cubicBezTo>
                  <a:cubicBezTo>
                    <a:pt x="599" y="398"/>
                    <a:pt x="683" y="396"/>
                    <a:pt x="768" y="392"/>
                  </a:cubicBezTo>
                  <a:cubicBezTo>
                    <a:pt x="770" y="392"/>
                    <a:pt x="771" y="392"/>
                    <a:pt x="772" y="391"/>
                  </a:cubicBezTo>
                  <a:cubicBezTo>
                    <a:pt x="774" y="392"/>
                    <a:pt x="776" y="392"/>
                    <a:pt x="778" y="391"/>
                  </a:cubicBezTo>
                  <a:cubicBezTo>
                    <a:pt x="821" y="369"/>
                    <a:pt x="863" y="346"/>
                    <a:pt x="901" y="317"/>
                  </a:cubicBezTo>
                  <a:cubicBezTo>
                    <a:pt x="919" y="303"/>
                    <a:pt x="937" y="287"/>
                    <a:pt x="952" y="270"/>
                  </a:cubicBezTo>
                  <a:cubicBezTo>
                    <a:pt x="966" y="254"/>
                    <a:pt x="983" y="235"/>
                    <a:pt x="987" y="214"/>
                  </a:cubicBezTo>
                  <a:cubicBezTo>
                    <a:pt x="991" y="195"/>
                    <a:pt x="982" y="179"/>
                    <a:pt x="969" y="166"/>
                  </a:cubicBezTo>
                  <a:close/>
                  <a:moveTo>
                    <a:pt x="970" y="222"/>
                  </a:moveTo>
                  <a:cubicBezTo>
                    <a:pt x="952" y="260"/>
                    <a:pt x="912" y="292"/>
                    <a:pt x="879" y="316"/>
                  </a:cubicBezTo>
                  <a:cubicBezTo>
                    <a:pt x="845" y="340"/>
                    <a:pt x="808" y="360"/>
                    <a:pt x="772" y="380"/>
                  </a:cubicBezTo>
                  <a:cubicBezTo>
                    <a:pt x="772" y="380"/>
                    <a:pt x="772" y="380"/>
                    <a:pt x="771" y="380"/>
                  </a:cubicBezTo>
                  <a:cubicBezTo>
                    <a:pt x="770" y="379"/>
                    <a:pt x="769" y="379"/>
                    <a:pt x="768" y="379"/>
                  </a:cubicBezTo>
                  <a:cubicBezTo>
                    <a:pt x="629" y="386"/>
                    <a:pt x="489" y="388"/>
                    <a:pt x="349" y="386"/>
                  </a:cubicBezTo>
                  <a:cubicBezTo>
                    <a:pt x="280" y="385"/>
                    <a:pt x="211" y="383"/>
                    <a:pt x="142" y="380"/>
                  </a:cubicBezTo>
                  <a:cubicBezTo>
                    <a:pt x="107" y="378"/>
                    <a:pt x="72" y="378"/>
                    <a:pt x="38" y="374"/>
                  </a:cubicBezTo>
                  <a:cubicBezTo>
                    <a:pt x="12" y="371"/>
                    <a:pt x="14" y="350"/>
                    <a:pt x="14" y="329"/>
                  </a:cubicBezTo>
                  <a:cubicBezTo>
                    <a:pt x="15" y="312"/>
                    <a:pt x="15" y="294"/>
                    <a:pt x="15" y="276"/>
                  </a:cubicBezTo>
                  <a:cubicBezTo>
                    <a:pt x="15" y="197"/>
                    <a:pt x="18" y="117"/>
                    <a:pt x="14" y="3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20" y="14"/>
                    <a:pt x="47" y="15"/>
                    <a:pt x="66" y="15"/>
                  </a:cubicBezTo>
                  <a:cubicBezTo>
                    <a:pt x="81" y="15"/>
                    <a:pt x="97" y="15"/>
                    <a:pt x="112" y="15"/>
                  </a:cubicBezTo>
                  <a:cubicBezTo>
                    <a:pt x="144" y="15"/>
                    <a:pt x="176" y="15"/>
                    <a:pt x="208" y="15"/>
                  </a:cubicBezTo>
                  <a:cubicBezTo>
                    <a:pt x="270" y="16"/>
                    <a:pt x="332" y="16"/>
                    <a:pt x="393" y="17"/>
                  </a:cubicBezTo>
                  <a:cubicBezTo>
                    <a:pt x="519" y="19"/>
                    <a:pt x="645" y="23"/>
                    <a:pt x="770" y="29"/>
                  </a:cubicBezTo>
                  <a:cubicBezTo>
                    <a:pt x="773" y="29"/>
                    <a:pt x="775" y="27"/>
                    <a:pt x="776" y="25"/>
                  </a:cubicBezTo>
                  <a:cubicBezTo>
                    <a:pt x="792" y="41"/>
                    <a:pt x="812" y="54"/>
                    <a:pt x="830" y="68"/>
                  </a:cubicBezTo>
                  <a:cubicBezTo>
                    <a:pt x="849" y="83"/>
                    <a:pt x="867" y="98"/>
                    <a:pt x="886" y="114"/>
                  </a:cubicBezTo>
                  <a:cubicBezTo>
                    <a:pt x="905" y="129"/>
                    <a:pt x="923" y="145"/>
                    <a:pt x="941" y="160"/>
                  </a:cubicBezTo>
                  <a:cubicBezTo>
                    <a:pt x="959" y="176"/>
                    <a:pt x="982" y="195"/>
                    <a:pt x="970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07" name="Freeform 6">
              <a:extLst>
                <a:ext uri="{FF2B5EF4-FFF2-40B4-BE49-F238E27FC236}">
                  <a16:creationId xmlns:a16="http://schemas.microsoft.com/office/drawing/2014/main" xmlns="" id="{60A7D981-17DF-4B78-9271-DC38C92817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2" y="1201"/>
              <a:ext cx="123" cy="129"/>
            </a:xfrm>
            <a:custGeom>
              <a:avLst/>
              <a:gdLst>
                <a:gd name="T0" fmla="*/ 51 w 52"/>
                <a:gd name="T1" fmla="*/ 28 h 54"/>
                <a:gd name="T2" fmla="*/ 44 w 52"/>
                <a:gd name="T3" fmla="*/ 13 h 54"/>
                <a:gd name="T4" fmla="*/ 32 w 52"/>
                <a:gd name="T5" fmla="*/ 1 h 54"/>
                <a:gd name="T6" fmla="*/ 19 w 52"/>
                <a:gd name="T7" fmla="*/ 3 h 54"/>
                <a:gd name="T8" fmla="*/ 0 w 52"/>
                <a:gd name="T9" fmla="*/ 29 h 54"/>
                <a:gd name="T10" fmla="*/ 26 w 52"/>
                <a:gd name="T11" fmla="*/ 53 h 54"/>
                <a:gd name="T12" fmla="*/ 51 w 52"/>
                <a:gd name="T13" fmla="*/ 28 h 54"/>
                <a:gd name="T14" fmla="*/ 26 w 52"/>
                <a:gd name="T15" fmla="*/ 42 h 54"/>
                <a:gd name="T16" fmla="*/ 11 w 52"/>
                <a:gd name="T17" fmla="*/ 29 h 54"/>
                <a:gd name="T18" fmla="*/ 16 w 52"/>
                <a:gd name="T19" fmla="*/ 18 h 54"/>
                <a:gd name="T20" fmla="*/ 25 w 52"/>
                <a:gd name="T21" fmla="*/ 12 h 54"/>
                <a:gd name="T22" fmla="*/ 27 w 52"/>
                <a:gd name="T23" fmla="*/ 10 h 54"/>
                <a:gd name="T24" fmla="*/ 26 w 52"/>
                <a:gd name="T25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54">
                  <a:moveTo>
                    <a:pt x="51" y="28"/>
                  </a:moveTo>
                  <a:cubicBezTo>
                    <a:pt x="50" y="23"/>
                    <a:pt x="48" y="17"/>
                    <a:pt x="44" y="13"/>
                  </a:cubicBezTo>
                  <a:cubicBezTo>
                    <a:pt x="46" y="7"/>
                    <a:pt x="37" y="2"/>
                    <a:pt x="32" y="1"/>
                  </a:cubicBezTo>
                  <a:cubicBezTo>
                    <a:pt x="28" y="0"/>
                    <a:pt x="23" y="1"/>
                    <a:pt x="19" y="3"/>
                  </a:cubicBezTo>
                  <a:cubicBezTo>
                    <a:pt x="8" y="4"/>
                    <a:pt x="0" y="20"/>
                    <a:pt x="0" y="29"/>
                  </a:cubicBezTo>
                  <a:cubicBezTo>
                    <a:pt x="0" y="44"/>
                    <a:pt x="12" y="54"/>
                    <a:pt x="26" y="53"/>
                  </a:cubicBezTo>
                  <a:cubicBezTo>
                    <a:pt x="40" y="53"/>
                    <a:pt x="52" y="43"/>
                    <a:pt x="51" y="28"/>
                  </a:cubicBezTo>
                  <a:close/>
                  <a:moveTo>
                    <a:pt x="26" y="42"/>
                  </a:moveTo>
                  <a:cubicBezTo>
                    <a:pt x="18" y="42"/>
                    <a:pt x="11" y="37"/>
                    <a:pt x="11" y="29"/>
                  </a:cubicBezTo>
                  <a:cubicBezTo>
                    <a:pt x="11" y="25"/>
                    <a:pt x="13" y="21"/>
                    <a:pt x="16" y="18"/>
                  </a:cubicBezTo>
                  <a:cubicBezTo>
                    <a:pt x="18" y="15"/>
                    <a:pt x="22" y="14"/>
                    <a:pt x="25" y="12"/>
                  </a:cubicBezTo>
                  <a:cubicBezTo>
                    <a:pt x="26" y="11"/>
                    <a:pt x="26" y="11"/>
                    <a:pt x="27" y="10"/>
                  </a:cubicBezTo>
                  <a:cubicBezTo>
                    <a:pt x="40" y="17"/>
                    <a:pt x="45" y="40"/>
                    <a:pt x="2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08" name="Freeform 7">
              <a:extLst>
                <a:ext uri="{FF2B5EF4-FFF2-40B4-BE49-F238E27FC236}">
                  <a16:creationId xmlns:a16="http://schemas.microsoft.com/office/drawing/2014/main" xmlns="" id="{863B155A-8D4B-45F8-AC59-190CDCDB08C5}"/>
                </a:ext>
              </a:extLst>
            </p:cNvPr>
            <p:cNvSpPr/>
            <p:nvPr/>
          </p:nvSpPr>
          <p:spPr bwMode="auto">
            <a:xfrm>
              <a:off x="3375" y="1549"/>
              <a:ext cx="76" cy="100"/>
            </a:xfrm>
            <a:custGeom>
              <a:avLst/>
              <a:gdLst>
                <a:gd name="T0" fmla="*/ 28 w 32"/>
                <a:gd name="T1" fmla="*/ 31 h 42"/>
                <a:gd name="T2" fmla="*/ 14 w 32"/>
                <a:gd name="T3" fmla="*/ 22 h 42"/>
                <a:gd name="T4" fmla="*/ 15 w 32"/>
                <a:gd name="T5" fmla="*/ 5 h 42"/>
                <a:gd name="T6" fmla="*/ 11 w 32"/>
                <a:gd name="T7" fmla="*/ 2 h 42"/>
                <a:gd name="T8" fmla="*/ 4 w 32"/>
                <a:gd name="T9" fmla="*/ 26 h 42"/>
                <a:gd name="T10" fmla="*/ 28 w 32"/>
                <a:gd name="T11" fmla="*/ 40 h 42"/>
                <a:gd name="T12" fmla="*/ 28 w 32"/>
                <a:gd name="T13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42">
                  <a:moveTo>
                    <a:pt x="28" y="31"/>
                  </a:moveTo>
                  <a:cubicBezTo>
                    <a:pt x="22" y="29"/>
                    <a:pt x="17" y="28"/>
                    <a:pt x="14" y="22"/>
                  </a:cubicBezTo>
                  <a:cubicBezTo>
                    <a:pt x="12" y="17"/>
                    <a:pt x="12" y="10"/>
                    <a:pt x="15" y="5"/>
                  </a:cubicBezTo>
                  <a:cubicBezTo>
                    <a:pt x="16" y="3"/>
                    <a:pt x="14" y="0"/>
                    <a:pt x="11" y="2"/>
                  </a:cubicBezTo>
                  <a:cubicBezTo>
                    <a:pt x="4" y="8"/>
                    <a:pt x="0" y="17"/>
                    <a:pt x="4" y="26"/>
                  </a:cubicBezTo>
                  <a:cubicBezTo>
                    <a:pt x="8" y="35"/>
                    <a:pt x="18" y="42"/>
                    <a:pt x="28" y="40"/>
                  </a:cubicBezTo>
                  <a:cubicBezTo>
                    <a:pt x="32" y="39"/>
                    <a:pt x="32" y="33"/>
                    <a:pt x="28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09" name="Freeform 8">
              <a:extLst>
                <a:ext uri="{FF2B5EF4-FFF2-40B4-BE49-F238E27FC236}">
                  <a16:creationId xmlns:a16="http://schemas.microsoft.com/office/drawing/2014/main" xmlns="" id="{DE4F1B95-8652-4F07-BEFC-BEAE8E87D068}"/>
                </a:ext>
              </a:extLst>
            </p:cNvPr>
            <p:cNvSpPr/>
            <p:nvPr/>
          </p:nvSpPr>
          <p:spPr bwMode="auto">
            <a:xfrm>
              <a:off x="3382" y="1437"/>
              <a:ext cx="27" cy="79"/>
            </a:xfrm>
            <a:custGeom>
              <a:avLst/>
              <a:gdLst>
                <a:gd name="T0" fmla="*/ 9 w 11"/>
                <a:gd name="T1" fmla="*/ 3 h 33"/>
                <a:gd name="T2" fmla="*/ 2 w 11"/>
                <a:gd name="T3" fmla="*/ 3 h 33"/>
                <a:gd name="T4" fmla="*/ 1 w 11"/>
                <a:gd name="T5" fmla="*/ 15 h 33"/>
                <a:gd name="T6" fmla="*/ 3 w 11"/>
                <a:gd name="T7" fmla="*/ 29 h 33"/>
                <a:gd name="T8" fmla="*/ 9 w 11"/>
                <a:gd name="T9" fmla="*/ 29 h 33"/>
                <a:gd name="T10" fmla="*/ 10 w 11"/>
                <a:gd name="T11" fmla="*/ 15 h 33"/>
                <a:gd name="T12" fmla="*/ 9 w 11"/>
                <a:gd name="T13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3">
                  <a:moveTo>
                    <a:pt x="9" y="3"/>
                  </a:moveTo>
                  <a:cubicBezTo>
                    <a:pt x="8" y="0"/>
                    <a:pt x="3" y="0"/>
                    <a:pt x="2" y="3"/>
                  </a:cubicBezTo>
                  <a:cubicBezTo>
                    <a:pt x="0" y="7"/>
                    <a:pt x="1" y="11"/>
                    <a:pt x="1" y="15"/>
                  </a:cubicBezTo>
                  <a:cubicBezTo>
                    <a:pt x="2" y="20"/>
                    <a:pt x="2" y="24"/>
                    <a:pt x="3" y="29"/>
                  </a:cubicBezTo>
                  <a:cubicBezTo>
                    <a:pt x="3" y="33"/>
                    <a:pt x="8" y="33"/>
                    <a:pt x="9" y="29"/>
                  </a:cubicBezTo>
                  <a:cubicBezTo>
                    <a:pt x="9" y="24"/>
                    <a:pt x="10" y="20"/>
                    <a:pt x="10" y="15"/>
                  </a:cubicBezTo>
                  <a:cubicBezTo>
                    <a:pt x="10" y="11"/>
                    <a:pt x="11" y="7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10" name="Freeform 9">
              <a:extLst>
                <a:ext uri="{FF2B5EF4-FFF2-40B4-BE49-F238E27FC236}">
                  <a16:creationId xmlns:a16="http://schemas.microsoft.com/office/drawing/2014/main" xmlns="" id="{87A4AE75-2824-41D3-8FD9-AF5D1CF60ADE}"/>
                </a:ext>
              </a:extLst>
            </p:cNvPr>
            <p:cNvSpPr/>
            <p:nvPr/>
          </p:nvSpPr>
          <p:spPr bwMode="auto">
            <a:xfrm>
              <a:off x="3380" y="1285"/>
              <a:ext cx="31" cy="86"/>
            </a:xfrm>
            <a:custGeom>
              <a:avLst/>
              <a:gdLst>
                <a:gd name="T0" fmla="*/ 9 w 13"/>
                <a:gd name="T1" fmla="*/ 1 h 36"/>
                <a:gd name="T2" fmla="*/ 4 w 13"/>
                <a:gd name="T3" fmla="*/ 1 h 36"/>
                <a:gd name="T4" fmla="*/ 2 w 13"/>
                <a:gd name="T5" fmla="*/ 16 h 36"/>
                <a:gd name="T6" fmla="*/ 4 w 13"/>
                <a:gd name="T7" fmla="*/ 34 h 36"/>
                <a:gd name="T8" fmla="*/ 9 w 13"/>
                <a:gd name="T9" fmla="*/ 34 h 36"/>
                <a:gd name="T10" fmla="*/ 11 w 13"/>
                <a:gd name="T11" fmla="*/ 16 h 36"/>
                <a:gd name="T12" fmla="*/ 9 w 13"/>
                <a:gd name="T1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6">
                  <a:moveTo>
                    <a:pt x="9" y="1"/>
                  </a:moveTo>
                  <a:cubicBezTo>
                    <a:pt x="8" y="0"/>
                    <a:pt x="5" y="0"/>
                    <a:pt x="4" y="1"/>
                  </a:cubicBezTo>
                  <a:cubicBezTo>
                    <a:pt x="0" y="6"/>
                    <a:pt x="2" y="11"/>
                    <a:pt x="2" y="16"/>
                  </a:cubicBezTo>
                  <a:cubicBezTo>
                    <a:pt x="2" y="22"/>
                    <a:pt x="3" y="28"/>
                    <a:pt x="4" y="34"/>
                  </a:cubicBezTo>
                  <a:cubicBezTo>
                    <a:pt x="5" y="36"/>
                    <a:pt x="9" y="36"/>
                    <a:pt x="9" y="34"/>
                  </a:cubicBezTo>
                  <a:cubicBezTo>
                    <a:pt x="10" y="28"/>
                    <a:pt x="11" y="22"/>
                    <a:pt x="11" y="16"/>
                  </a:cubicBezTo>
                  <a:cubicBezTo>
                    <a:pt x="12" y="11"/>
                    <a:pt x="13" y="6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11" name="Freeform 10">
              <a:extLst>
                <a:ext uri="{FF2B5EF4-FFF2-40B4-BE49-F238E27FC236}">
                  <a16:creationId xmlns:a16="http://schemas.microsoft.com/office/drawing/2014/main" xmlns="" id="{A0F6C50C-3344-4BA4-85C1-C006940AF571}"/>
                </a:ext>
              </a:extLst>
            </p:cNvPr>
            <p:cNvSpPr/>
            <p:nvPr/>
          </p:nvSpPr>
          <p:spPr bwMode="auto">
            <a:xfrm>
              <a:off x="3380" y="1132"/>
              <a:ext cx="31" cy="89"/>
            </a:xfrm>
            <a:custGeom>
              <a:avLst/>
              <a:gdLst>
                <a:gd name="T0" fmla="*/ 8 w 13"/>
                <a:gd name="T1" fmla="*/ 4 h 37"/>
                <a:gd name="T2" fmla="*/ 0 w 13"/>
                <a:gd name="T3" fmla="*/ 6 h 37"/>
                <a:gd name="T4" fmla="*/ 2 w 13"/>
                <a:gd name="T5" fmla="*/ 18 h 37"/>
                <a:gd name="T6" fmla="*/ 3 w 13"/>
                <a:gd name="T7" fmla="*/ 32 h 37"/>
                <a:gd name="T8" fmla="*/ 10 w 13"/>
                <a:gd name="T9" fmla="*/ 33 h 37"/>
                <a:gd name="T10" fmla="*/ 8 w 13"/>
                <a:gd name="T1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7">
                  <a:moveTo>
                    <a:pt x="8" y="4"/>
                  </a:moveTo>
                  <a:cubicBezTo>
                    <a:pt x="6" y="0"/>
                    <a:pt x="1" y="2"/>
                    <a:pt x="0" y="6"/>
                  </a:cubicBezTo>
                  <a:cubicBezTo>
                    <a:pt x="0" y="10"/>
                    <a:pt x="2" y="14"/>
                    <a:pt x="2" y="18"/>
                  </a:cubicBezTo>
                  <a:cubicBezTo>
                    <a:pt x="3" y="23"/>
                    <a:pt x="3" y="28"/>
                    <a:pt x="3" y="32"/>
                  </a:cubicBezTo>
                  <a:cubicBezTo>
                    <a:pt x="3" y="36"/>
                    <a:pt x="9" y="37"/>
                    <a:pt x="10" y="33"/>
                  </a:cubicBezTo>
                  <a:cubicBezTo>
                    <a:pt x="12" y="25"/>
                    <a:pt x="13" y="12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12" name="Freeform 11">
              <a:extLst>
                <a:ext uri="{FF2B5EF4-FFF2-40B4-BE49-F238E27FC236}">
                  <a16:creationId xmlns:a16="http://schemas.microsoft.com/office/drawing/2014/main" xmlns="" id="{25851FDB-48D2-4959-AFB3-1C53E10AA962}"/>
                </a:ext>
              </a:extLst>
            </p:cNvPr>
            <p:cNvSpPr/>
            <p:nvPr/>
          </p:nvSpPr>
          <p:spPr bwMode="auto">
            <a:xfrm>
              <a:off x="3390" y="985"/>
              <a:ext cx="33" cy="88"/>
            </a:xfrm>
            <a:custGeom>
              <a:avLst/>
              <a:gdLst>
                <a:gd name="T0" fmla="*/ 7 w 14"/>
                <a:gd name="T1" fmla="*/ 3 h 37"/>
                <a:gd name="T2" fmla="*/ 0 w 14"/>
                <a:gd name="T3" fmla="*/ 6 h 37"/>
                <a:gd name="T4" fmla="*/ 2 w 14"/>
                <a:gd name="T5" fmla="*/ 17 h 37"/>
                <a:gd name="T6" fmla="*/ 2 w 14"/>
                <a:gd name="T7" fmla="*/ 31 h 37"/>
                <a:gd name="T8" fmla="*/ 8 w 14"/>
                <a:gd name="T9" fmla="*/ 33 h 37"/>
                <a:gd name="T10" fmla="*/ 7 w 14"/>
                <a:gd name="T11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37">
                  <a:moveTo>
                    <a:pt x="7" y="3"/>
                  </a:moveTo>
                  <a:cubicBezTo>
                    <a:pt x="4" y="0"/>
                    <a:pt x="0" y="2"/>
                    <a:pt x="0" y="6"/>
                  </a:cubicBezTo>
                  <a:cubicBezTo>
                    <a:pt x="0" y="10"/>
                    <a:pt x="2" y="13"/>
                    <a:pt x="2" y="17"/>
                  </a:cubicBezTo>
                  <a:cubicBezTo>
                    <a:pt x="3" y="22"/>
                    <a:pt x="3" y="27"/>
                    <a:pt x="2" y="31"/>
                  </a:cubicBezTo>
                  <a:cubicBezTo>
                    <a:pt x="1" y="36"/>
                    <a:pt x="7" y="37"/>
                    <a:pt x="8" y="33"/>
                  </a:cubicBezTo>
                  <a:cubicBezTo>
                    <a:pt x="11" y="25"/>
                    <a:pt x="14" y="1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13" name="Freeform 12">
              <a:extLst>
                <a:ext uri="{FF2B5EF4-FFF2-40B4-BE49-F238E27FC236}">
                  <a16:creationId xmlns:a16="http://schemas.microsoft.com/office/drawing/2014/main" xmlns="" id="{01713D5E-8A71-4E14-A804-902AADE801B8}"/>
                </a:ext>
              </a:extLst>
            </p:cNvPr>
            <p:cNvSpPr/>
            <p:nvPr/>
          </p:nvSpPr>
          <p:spPr bwMode="auto">
            <a:xfrm>
              <a:off x="3390" y="823"/>
              <a:ext cx="59" cy="88"/>
            </a:xfrm>
            <a:custGeom>
              <a:avLst/>
              <a:gdLst>
                <a:gd name="T0" fmla="*/ 23 w 25"/>
                <a:gd name="T1" fmla="*/ 6 h 37"/>
                <a:gd name="T2" fmla="*/ 4 w 25"/>
                <a:gd name="T3" fmla="*/ 15 h 37"/>
                <a:gd name="T4" fmla="*/ 7 w 25"/>
                <a:gd name="T5" fmla="*/ 36 h 37"/>
                <a:gd name="T6" fmla="*/ 11 w 25"/>
                <a:gd name="T7" fmla="*/ 34 h 37"/>
                <a:gd name="T8" fmla="*/ 13 w 25"/>
                <a:gd name="T9" fmla="*/ 20 h 37"/>
                <a:gd name="T10" fmla="*/ 24 w 25"/>
                <a:gd name="T11" fmla="*/ 11 h 37"/>
                <a:gd name="T12" fmla="*/ 23 w 25"/>
                <a:gd name="T13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7">
                  <a:moveTo>
                    <a:pt x="23" y="6"/>
                  </a:moveTo>
                  <a:cubicBezTo>
                    <a:pt x="17" y="0"/>
                    <a:pt x="7" y="9"/>
                    <a:pt x="4" y="15"/>
                  </a:cubicBezTo>
                  <a:cubicBezTo>
                    <a:pt x="0" y="22"/>
                    <a:pt x="1" y="31"/>
                    <a:pt x="7" y="36"/>
                  </a:cubicBezTo>
                  <a:cubicBezTo>
                    <a:pt x="8" y="37"/>
                    <a:pt x="11" y="36"/>
                    <a:pt x="11" y="34"/>
                  </a:cubicBezTo>
                  <a:cubicBezTo>
                    <a:pt x="9" y="29"/>
                    <a:pt x="10" y="24"/>
                    <a:pt x="13" y="20"/>
                  </a:cubicBezTo>
                  <a:cubicBezTo>
                    <a:pt x="16" y="15"/>
                    <a:pt x="21" y="15"/>
                    <a:pt x="24" y="11"/>
                  </a:cubicBezTo>
                  <a:cubicBezTo>
                    <a:pt x="25" y="10"/>
                    <a:pt x="25" y="7"/>
                    <a:pt x="2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14" name="Freeform 13">
              <a:extLst>
                <a:ext uri="{FF2B5EF4-FFF2-40B4-BE49-F238E27FC236}">
                  <a16:creationId xmlns:a16="http://schemas.microsoft.com/office/drawing/2014/main" xmlns="" id="{9552630A-D1A5-4AAE-BDA1-F43EA049AE04}"/>
                </a:ext>
              </a:extLst>
            </p:cNvPr>
            <p:cNvSpPr/>
            <p:nvPr/>
          </p:nvSpPr>
          <p:spPr bwMode="auto">
            <a:xfrm>
              <a:off x="3494" y="825"/>
              <a:ext cx="73" cy="26"/>
            </a:xfrm>
            <a:custGeom>
              <a:avLst/>
              <a:gdLst>
                <a:gd name="T0" fmla="*/ 26 w 31"/>
                <a:gd name="T1" fmla="*/ 2 h 11"/>
                <a:gd name="T2" fmla="*/ 16 w 31"/>
                <a:gd name="T3" fmla="*/ 1 h 11"/>
                <a:gd name="T4" fmla="*/ 5 w 31"/>
                <a:gd name="T5" fmla="*/ 2 h 11"/>
                <a:gd name="T6" fmla="*/ 5 w 31"/>
                <a:gd name="T7" fmla="*/ 10 h 11"/>
                <a:gd name="T8" fmla="*/ 16 w 31"/>
                <a:gd name="T9" fmla="*/ 10 h 11"/>
                <a:gd name="T10" fmla="*/ 26 w 31"/>
                <a:gd name="T11" fmla="*/ 10 h 11"/>
                <a:gd name="T12" fmla="*/ 26 w 31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1">
                  <a:moveTo>
                    <a:pt x="26" y="2"/>
                  </a:moveTo>
                  <a:cubicBezTo>
                    <a:pt x="23" y="0"/>
                    <a:pt x="20" y="1"/>
                    <a:pt x="16" y="1"/>
                  </a:cubicBezTo>
                  <a:cubicBezTo>
                    <a:pt x="12" y="1"/>
                    <a:pt x="9" y="2"/>
                    <a:pt x="5" y="2"/>
                  </a:cubicBezTo>
                  <a:cubicBezTo>
                    <a:pt x="0" y="2"/>
                    <a:pt x="0" y="9"/>
                    <a:pt x="5" y="10"/>
                  </a:cubicBezTo>
                  <a:cubicBezTo>
                    <a:pt x="9" y="10"/>
                    <a:pt x="12" y="10"/>
                    <a:pt x="16" y="10"/>
                  </a:cubicBezTo>
                  <a:cubicBezTo>
                    <a:pt x="20" y="11"/>
                    <a:pt x="23" y="11"/>
                    <a:pt x="26" y="10"/>
                  </a:cubicBezTo>
                  <a:cubicBezTo>
                    <a:pt x="31" y="8"/>
                    <a:pt x="31" y="3"/>
                    <a:pt x="2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15" name="Freeform 14">
              <a:extLst>
                <a:ext uri="{FF2B5EF4-FFF2-40B4-BE49-F238E27FC236}">
                  <a16:creationId xmlns:a16="http://schemas.microsoft.com/office/drawing/2014/main" xmlns="" id="{4B548960-0378-449D-8C42-8C82A08869A1}"/>
                </a:ext>
              </a:extLst>
            </p:cNvPr>
            <p:cNvSpPr/>
            <p:nvPr/>
          </p:nvSpPr>
          <p:spPr bwMode="auto">
            <a:xfrm>
              <a:off x="3629" y="825"/>
              <a:ext cx="83" cy="31"/>
            </a:xfrm>
            <a:custGeom>
              <a:avLst/>
              <a:gdLst>
                <a:gd name="T0" fmla="*/ 33 w 35"/>
                <a:gd name="T1" fmla="*/ 4 h 13"/>
                <a:gd name="T2" fmla="*/ 20 w 35"/>
                <a:gd name="T3" fmla="*/ 2 h 13"/>
                <a:gd name="T4" fmla="*/ 6 w 35"/>
                <a:gd name="T5" fmla="*/ 0 h 13"/>
                <a:gd name="T6" fmla="*/ 5 w 35"/>
                <a:gd name="T7" fmla="*/ 8 h 13"/>
                <a:gd name="T8" fmla="*/ 19 w 35"/>
                <a:gd name="T9" fmla="*/ 11 h 13"/>
                <a:gd name="T10" fmla="*/ 32 w 35"/>
                <a:gd name="T11" fmla="*/ 11 h 13"/>
                <a:gd name="T12" fmla="*/ 33 w 35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3">
                  <a:moveTo>
                    <a:pt x="33" y="4"/>
                  </a:moveTo>
                  <a:cubicBezTo>
                    <a:pt x="29" y="2"/>
                    <a:pt x="24" y="2"/>
                    <a:pt x="20" y="2"/>
                  </a:cubicBezTo>
                  <a:cubicBezTo>
                    <a:pt x="16" y="1"/>
                    <a:pt x="11" y="1"/>
                    <a:pt x="6" y="0"/>
                  </a:cubicBezTo>
                  <a:cubicBezTo>
                    <a:pt x="1" y="0"/>
                    <a:pt x="0" y="7"/>
                    <a:pt x="5" y="8"/>
                  </a:cubicBezTo>
                  <a:cubicBezTo>
                    <a:pt x="10" y="9"/>
                    <a:pt x="14" y="10"/>
                    <a:pt x="19" y="11"/>
                  </a:cubicBezTo>
                  <a:cubicBezTo>
                    <a:pt x="23" y="12"/>
                    <a:pt x="28" y="13"/>
                    <a:pt x="32" y="11"/>
                  </a:cubicBezTo>
                  <a:cubicBezTo>
                    <a:pt x="35" y="10"/>
                    <a:pt x="35" y="6"/>
                    <a:pt x="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16" name="Freeform 15">
              <a:extLst>
                <a:ext uri="{FF2B5EF4-FFF2-40B4-BE49-F238E27FC236}">
                  <a16:creationId xmlns:a16="http://schemas.microsoft.com/office/drawing/2014/main" xmlns="" id="{7F8A9DF9-0A63-4CF5-B78B-04143B8D7741}"/>
                </a:ext>
              </a:extLst>
            </p:cNvPr>
            <p:cNvSpPr/>
            <p:nvPr/>
          </p:nvSpPr>
          <p:spPr bwMode="auto">
            <a:xfrm>
              <a:off x="3764" y="823"/>
              <a:ext cx="74" cy="26"/>
            </a:xfrm>
            <a:custGeom>
              <a:avLst/>
              <a:gdLst>
                <a:gd name="T0" fmla="*/ 30 w 31"/>
                <a:gd name="T1" fmla="*/ 5 h 11"/>
                <a:gd name="T2" fmla="*/ 18 w 31"/>
                <a:gd name="T3" fmla="*/ 1 h 11"/>
                <a:gd name="T4" fmla="*/ 4 w 31"/>
                <a:gd name="T5" fmla="*/ 2 h 11"/>
                <a:gd name="T6" fmla="*/ 5 w 31"/>
                <a:gd name="T7" fmla="*/ 8 h 11"/>
                <a:gd name="T8" fmla="*/ 17 w 31"/>
                <a:gd name="T9" fmla="*/ 9 h 11"/>
                <a:gd name="T10" fmla="*/ 28 w 31"/>
                <a:gd name="T11" fmla="*/ 10 h 11"/>
                <a:gd name="T12" fmla="*/ 30 w 31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1">
                  <a:moveTo>
                    <a:pt x="30" y="5"/>
                  </a:moveTo>
                  <a:cubicBezTo>
                    <a:pt x="27" y="1"/>
                    <a:pt x="23" y="1"/>
                    <a:pt x="18" y="1"/>
                  </a:cubicBezTo>
                  <a:cubicBezTo>
                    <a:pt x="14" y="0"/>
                    <a:pt x="9" y="0"/>
                    <a:pt x="4" y="2"/>
                  </a:cubicBezTo>
                  <a:cubicBezTo>
                    <a:pt x="0" y="3"/>
                    <a:pt x="1" y="8"/>
                    <a:pt x="5" y="8"/>
                  </a:cubicBezTo>
                  <a:cubicBezTo>
                    <a:pt x="9" y="8"/>
                    <a:pt x="13" y="8"/>
                    <a:pt x="17" y="9"/>
                  </a:cubicBezTo>
                  <a:cubicBezTo>
                    <a:pt x="21" y="9"/>
                    <a:pt x="24" y="11"/>
                    <a:pt x="28" y="10"/>
                  </a:cubicBezTo>
                  <a:cubicBezTo>
                    <a:pt x="30" y="9"/>
                    <a:pt x="31" y="7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17" name="Freeform 16">
              <a:extLst>
                <a:ext uri="{FF2B5EF4-FFF2-40B4-BE49-F238E27FC236}">
                  <a16:creationId xmlns:a16="http://schemas.microsoft.com/office/drawing/2014/main" xmlns="" id="{37331A8E-DD8E-40CE-BCB8-B563D6D3A353}"/>
                </a:ext>
              </a:extLst>
            </p:cNvPr>
            <p:cNvSpPr/>
            <p:nvPr/>
          </p:nvSpPr>
          <p:spPr bwMode="auto">
            <a:xfrm>
              <a:off x="3892" y="828"/>
              <a:ext cx="71" cy="23"/>
            </a:xfrm>
            <a:custGeom>
              <a:avLst/>
              <a:gdLst>
                <a:gd name="T0" fmla="*/ 28 w 30"/>
                <a:gd name="T1" fmla="*/ 2 h 10"/>
                <a:gd name="T2" fmla="*/ 17 w 30"/>
                <a:gd name="T3" fmla="*/ 1 h 10"/>
                <a:gd name="T4" fmla="*/ 4 w 30"/>
                <a:gd name="T5" fmla="*/ 1 h 10"/>
                <a:gd name="T6" fmla="*/ 4 w 30"/>
                <a:gd name="T7" fmla="*/ 8 h 10"/>
                <a:gd name="T8" fmla="*/ 17 w 30"/>
                <a:gd name="T9" fmla="*/ 9 h 10"/>
                <a:gd name="T10" fmla="*/ 28 w 30"/>
                <a:gd name="T11" fmla="*/ 8 h 10"/>
                <a:gd name="T12" fmla="*/ 28 w 30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0">
                  <a:moveTo>
                    <a:pt x="28" y="2"/>
                  </a:moveTo>
                  <a:cubicBezTo>
                    <a:pt x="25" y="0"/>
                    <a:pt x="21" y="1"/>
                    <a:pt x="17" y="1"/>
                  </a:cubicBezTo>
                  <a:cubicBezTo>
                    <a:pt x="13" y="1"/>
                    <a:pt x="8" y="1"/>
                    <a:pt x="4" y="1"/>
                  </a:cubicBezTo>
                  <a:cubicBezTo>
                    <a:pt x="0" y="2"/>
                    <a:pt x="0" y="8"/>
                    <a:pt x="4" y="8"/>
                  </a:cubicBezTo>
                  <a:cubicBezTo>
                    <a:pt x="8" y="8"/>
                    <a:pt x="13" y="9"/>
                    <a:pt x="17" y="9"/>
                  </a:cubicBezTo>
                  <a:cubicBezTo>
                    <a:pt x="21" y="9"/>
                    <a:pt x="25" y="10"/>
                    <a:pt x="28" y="8"/>
                  </a:cubicBezTo>
                  <a:cubicBezTo>
                    <a:pt x="30" y="6"/>
                    <a:pt x="30" y="3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18" name="Freeform 17">
              <a:extLst>
                <a:ext uri="{FF2B5EF4-FFF2-40B4-BE49-F238E27FC236}">
                  <a16:creationId xmlns:a16="http://schemas.microsoft.com/office/drawing/2014/main" xmlns="" id="{30D9BFE0-A69D-474C-B3D4-E71A5DF1F233}"/>
                </a:ext>
              </a:extLst>
            </p:cNvPr>
            <p:cNvSpPr/>
            <p:nvPr/>
          </p:nvSpPr>
          <p:spPr bwMode="auto">
            <a:xfrm>
              <a:off x="4013" y="832"/>
              <a:ext cx="90" cy="24"/>
            </a:xfrm>
            <a:custGeom>
              <a:avLst/>
              <a:gdLst>
                <a:gd name="T0" fmla="*/ 34 w 38"/>
                <a:gd name="T1" fmla="*/ 1 h 10"/>
                <a:gd name="T2" fmla="*/ 20 w 38"/>
                <a:gd name="T3" fmla="*/ 0 h 10"/>
                <a:gd name="T4" fmla="*/ 4 w 38"/>
                <a:gd name="T5" fmla="*/ 1 h 10"/>
                <a:gd name="T6" fmla="*/ 4 w 38"/>
                <a:gd name="T7" fmla="*/ 8 h 10"/>
                <a:gd name="T8" fmla="*/ 20 w 38"/>
                <a:gd name="T9" fmla="*/ 9 h 10"/>
                <a:gd name="T10" fmla="*/ 34 w 38"/>
                <a:gd name="T11" fmla="*/ 9 h 10"/>
                <a:gd name="T12" fmla="*/ 34 w 38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0">
                  <a:moveTo>
                    <a:pt x="34" y="1"/>
                  </a:moveTo>
                  <a:cubicBezTo>
                    <a:pt x="30" y="0"/>
                    <a:pt x="25" y="0"/>
                    <a:pt x="2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0" y="1"/>
                    <a:pt x="0" y="8"/>
                    <a:pt x="4" y="8"/>
                  </a:cubicBezTo>
                  <a:cubicBezTo>
                    <a:pt x="10" y="8"/>
                    <a:pt x="15" y="9"/>
                    <a:pt x="20" y="9"/>
                  </a:cubicBezTo>
                  <a:cubicBezTo>
                    <a:pt x="25" y="9"/>
                    <a:pt x="30" y="10"/>
                    <a:pt x="34" y="9"/>
                  </a:cubicBezTo>
                  <a:cubicBezTo>
                    <a:pt x="38" y="7"/>
                    <a:pt x="38" y="3"/>
                    <a:pt x="3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19" name="Freeform 18">
              <a:extLst>
                <a:ext uri="{FF2B5EF4-FFF2-40B4-BE49-F238E27FC236}">
                  <a16:creationId xmlns:a16="http://schemas.microsoft.com/office/drawing/2014/main" xmlns="" id="{4864A0AE-93C5-476E-B348-E27F850BB940}"/>
                </a:ext>
              </a:extLst>
            </p:cNvPr>
            <p:cNvSpPr/>
            <p:nvPr/>
          </p:nvSpPr>
          <p:spPr bwMode="auto">
            <a:xfrm>
              <a:off x="4167" y="825"/>
              <a:ext cx="66" cy="26"/>
            </a:xfrm>
            <a:custGeom>
              <a:avLst/>
              <a:gdLst>
                <a:gd name="T0" fmla="*/ 25 w 28"/>
                <a:gd name="T1" fmla="*/ 1 h 11"/>
                <a:gd name="T2" fmla="*/ 3 w 28"/>
                <a:gd name="T3" fmla="*/ 5 h 11"/>
                <a:gd name="T4" fmla="*/ 4 w 28"/>
                <a:gd name="T5" fmla="*/ 11 h 11"/>
                <a:gd name="T6" fmla="*/ 25 w 28"/>
                <a:gd name="T7" fmla="*/ 7 h 11"/>
                <a:gd name="T8" fmla="*/ 25 w 28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1">
                  <a:moveTo>
                    <a:pt x="25" y="1"/>
                  </a:moveTo>
                  <a:cubicBezTo>
                    <a:pt x="18" y="0"/>
                    <a:pt x="10" y="3"/>
                    <a:pt x="3" y="5"/>
                  </a:cubicBezTo>
                  <a:cubicBezTo>
                    <a:pt x="0" y="5"/>
                    <a:pt x="0" y="11"/>
                    <a:pt x="4" y="11"/>
                  </a:cubicBezTo>
                  <a:cubicBezTo>
                    <a:pt x="11" y="10"/>
                    <a:pt x="19" y="10"/>
                    <a:pt x="25" y="7"/>
                  </a:cubicBezTo>
                  <a:cubicBezTo>
                    <a:pt x="28" y="6"/>
                    <a:pt x="27" y="2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20" name="Freeform 19">
              <a:extLst>
                <a:ext uri="{FF2B5EF4-FFF2-40B4-BE49-F238E27FC236}">
                  <a16:creationId xmlns:a16="http://schemas.microsoft.com/office/drawing/2014/main" xmlns="" id="{D2B59752-1C4F-4CD7-B650-1164D618871A}"/>
                </a:ext>
              </a:extLst>
            </p:cNvPr>
            <p:cNvSpPr/>
            <p:nvPr/>
          </p:nvSpPr>
          <p:spPr bwMode="auto">
            <a:xfrm>
              <a:off x="4302" y="835"/>
              <a:ext cx="64" cy="24"/>
            </a:xfrm>
            <a:custGeom>
              <a:avLst/>
              <a:gdLst>
                <a:gd name="T0" fmla="*/ 23 w 27"/>
                <a:gd name="T1" fmla="*/ 3 h 10"/>
                <a:gd name="T2" fmla="*/ 12 w 27"/>
                <a:gd name="T3" fmla="*/ 1 h 10"/>
                <a:gd name="T4" fmla="*/ 2 w 27"/>
                <a:gd name="T5" fmla="*/ 2 h 10"/>
                <a:gd name="T6" fmla="*/ 1 w 27"/>
                <a:gd name="T7" fmla="*/ 5 h 10"/>
                <a:gd name="T8" fmla="*/ 11 w 27"/>
                <a:gd name="T9" fmla="*/ 9 h 10"/>
                <a:gd name="T10" fmla="*/ 22 w 27"/>
                <a:gd name="T11" fmla="*/ 10 h 10"/>
                <a:gd name="T12" fmla="*/ 23 w 27"/>
                <a:gd name="T1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0">
                  <a:moveTo>
                    <a:pt x="23" y="3"/>
                  </a:moveTo>
                  <a:cubicBezTo>
                    <a:pt x="20" y="2"/>
                    <a:pt x="16" y="2"/>
                    <a:pt x="12" y="1"/>
                  </a:cubicBezTo>
                  <a:cubicBezTo>
                    <a:pt x="9" y="1"/>
                    <a:pt x="5" y="0"/>
                    <a:pt x="2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4" y="7"/>
                    <a:pt x="7" y="8"/>
                    <a:pt x="11" y="9"/>
                  </a:cubicBezTo>
                  <a:cubicBezTo>
                    <a:pt x="15" y="9"/>
                    <a:pt x="19" y="10"/>
                    <a:pt x="22" y="10"/>
                  </a:cubicBezTo>
                  <a:cubicBezTo>
                    <a:pt x="26" y="10"/>
                    <a:pt x="27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21" name="Freeform 20">
              <a:extLst>
                <a:ext uri="{FF2B5EF4-FFF2-40B4-BE49-F238E27FC236}">
                  <a16:creationId xmlns:a16="http://schemas.microsoft.com/office/drawing/2014/main" xmlns="" id="{8ED40C2D-3E0F-4E29-958C-D5E4BED6720A}"/>
                </a:ext>
              </a:extLst>
            </p:cNvPr>
            <p:cNvSpPr/>
            <p:nvPr/>
          </p:nvSpPr>
          <p:spPr bwMode="auto">
            <a:xfrm>
              <a:off x="4416" y="840"/>
              <a:ext cx="80" cy="19"/>
            </a:xfrm>
            <a:custGeom>
              <a:avLst/>
              <a:gdLst>
                <a:gd name="T0" fmla="*/ 31 w 34"/>
                <a:gd name="T1" fmla="*/ 2 h 8"/>
                <a:gd name="T2" fmla="*/ 19 w 34"/>
                <a:gd name="T3" fmla="*/ 0 h 8"/>
                <a:gd name="T4" fmla="*/ 3 w 34"/>
                <a:gd name="T5" fmla="*/ 1 h 8"/>
                <a:gd name="T6" fmla="*/ 3 w 34"/>
                <a:gd name="T7" fmla="*/ 6 h 8"/>
                <a:gd name="T8" fmla="*/ 18 w 34"/>
                <a:gd name="T9" fmla="*/ 7 h 8"/>
                <a:gd name="T10" fmla="*/ 31 w 34"/>
                <a:gd name="T11" fmla="*/ 7 h 8"/>
                <a:gd name="T12" fmla="*/ 31 w 34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">
                  <a:moveTo>
                    <a:pt x="31" y="2"/>
                  </a:moveTo>
                  <a:cubicBezTo>
                    <a:pt x="28" y="0"/>
                    <a:pt x="23" y="0"/>
                    <a:pt x="19" y="0"/>
                  </a:cubicBezTo>
                  <a:cubicBezTo>
                    <a:pt x="14" y="0"/>
                    <a:pt x="9" y="1"/>
                    <a:pt x="3" y="1"/>
                  </a:cubicBezTo>
                  <a:cubicBezTo>
                    <a:pt x="0" y="1"/>
                    <a:pt x="0" y="5"/>
                    <a:pt x="3" y="6"/>
                  </a:cubicBezTo>
                  <a:cubicBezTo>
                    <a:pt x="8" y="6"/>
                    <a:pt x="13" y="7"/>
                    <a:pt x="18" y="7"/>
                  </a:cubicBezTo>
                  <a:cubicBezTo>
                    <a:pt x="22" y="7"/>
                    <a:pt x="27" y="8"/>
                    <a:pt x="31" y="7"/>
                  </a:cubicBezTo>
                  <a:cubicBezTo>
                    <a:pt x="33" y="6"/>
                    <a:pt x="34" y="3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22" name="Freeform 21">
              <a:extLst>
                <a:ext uri="{FF2B5EF4-FFF2-40B4-BE49-F238E27FC236}">
                  <a16:creationId xmlns:a16="http://schemas.microsoft.com/office/drawing/2014/main" xmlns="" id="{16F40272-2FF2-41B3-9225-A29DF4603625}"/>
                </a:ext>
              </a:extLst>
            </p:cNvPr>
            <p:cNvSpPr/>
            <p:nvPr/>
          </p:nvSpPr>
          <p:spPr bwMode="auto">
            <a:xfrm>
              <a:off x="4551" y="837"/>
              <a:ext cx="71" cy="26"/>
            </a:xfrm>
            <a:custGeom>
              <a:avLst/>
              <a:gdLst>
                <a:gd name="T0" fmla="*/ 28 w 30"/>
                <a:gd name="T1" fmla="*/ 3 h 11"/>
                <a:gd name="T2" fmla="*/ 4 w 30"/>
                <a:gd name="T3" fmla="*/ 2 h 11"/>
                <a:gd name="T4" fmla="*/ 4 w 30"/>
                <a:gd name="T5" fmla="*/ 9 h 11"/>
                <a:gd name="T6" fmla="*/ 28 w 30"/>
                <a:gd name="T7" fmla="*/ 8 h 11"/>
                <a:gd name="T8" fmla="*/ 28 w 30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1">
                  <a:moveTo>
                    <a:pt x="28" y="3"/>
                  </a:moveTo>
                  <a:cubicBezTo>
                    <a:pt x="21" y="0"/>
                    <a:pt x="11" y="2"/>
                    <a:pt x="4" y="2"/>
                  </a:cubicBezTo>
                  <a:cubicBezTo>
                    <a:pt x="0" y="2"/>
                    <a:pt x="0" y="9"/>
                    <a:pt x="4" y="9"/>
                  </a:cubicBezTo>
                  <a:cubicBezTo>
                    <a:pt x="11" y="9"/>
                    <a:pt x="21" y="11"/>
                    <a:pt x="28" y="8"/>
                  </a:cubicBezTo>
                  <a:cubicBezTo>
                    <a:pt x="30" y="7"/>
                    <a:pt x="30" y="3"/>
                    <a:pt x="2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23" name="Freeform 22">
              <a:extLst>
                <a:ext uri="{FF2B5EF4-FFF2-40B4-BE49-F238E27FC236}">
                  <a16:creationId xmlns:a16="http://schemas.microsoft.com/office/drawing/2014/main" xmlns="" id="{D755395E-C4E5-4602-A4C5-AEB2B75EAEE6}"/>
                </a:ext>
              </a:extLst>
            </p:cNvPr>
            <p:cNvSpPr/>
            <p:nvPr/>
          </p:nvSpPr>
          <p:spPr bwMode="auto">
            <a:xfrm>
              <a:off x="4691" y="844"/>
              <a:ext cx="64" cy="22"/>
            </a:xfrm>
            <a:custGeom>
              <a:avLst/>
              <a:gdLst>
                <a:gd name="T0" fmla="*/ 24 w 27"/>
                <a:gd name="T1" fmla="*/ 1 h 9"/>
                <a:gd name="T2" fmla="*/ 12 w 27"/>
                <a:gd name="T3" fmla="*/ 1 h 9"/>
                <a:gd name="T4" fmla="*/ 2 w 27"/>
                <a:gd name="T5" fmla="*/ 2 h 9"/>
                <a:gd name="T6" fmla="*/ 2 w 27"/>
                <a:gd name="T7" fmla="*/ 7 h 9"/>
                <a:gd name="T8" fmla="*/ 12 w 27"/>
                <a:gd name="T9" fmla="*/ 8 h 9"/>
                <a:gd name="T10" fmla="*/ 24 w 27"/>
                <a:gd name="T11" fmla="*/ 8 h 9"/>
                <a:gd name="T12" fmla="*/ 24 w 2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">
                  <a:moveTo>
                    <a:pt x="24" y="1"/>
                  </a:moveTo>
                  <a:cubicBezTo>
                    <a:pt x="20" y="0"/>
                    <a:pt x="16" y="0"/>
                    <a:pt x="12" y="1"/>
                  </a:cubicBezTo>
                  <a:cubicBezTo>
                    <a:pt x="9" y="1"/>
                    <a:pt x="5" y="0"/>
                    <a:pt x="2" y="2"/>
                  </a:cubicBezTo>
                  <a:cubicBezTo>
                    <a:pt x="0" y="3"/>
                    <a:pt x="0" y="5"/>
                    <a:pt x="2" y="7"/>
                  </a:cubicBezTo>
                  <a:cubicBezTo>
                    <a:pt x="5" y="8"/>
                    <a:pt x="9" y="8"/>
                    <a:pt x="12" y="8"/>
                  </a:cubicBezTo>
                  <a:cubicBezTo>
                    <a:pt x="16" y="9"/>
                    <a:pt x="20" y="9"/>
                    <a:pt x="24" y="8"/>
                  </a:cubicBezTo>
                  <a:cubicBezTo>
                    <a:pt x="27" y="7"/>
                    <a:pt x="27" y="2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24" name="Freeform 23">
              <a:extLst>
                <a:ext uri="{FF2B5EF4-FFF2-40B4-BE49-F238E27FC236}">
                  <a16:creationId xmlns:a16="http://schemas.microsoft.com/office/drawing/2014/main" xmlns="" id="{3AEE5834-3BA5-432B-B16F-DC21922200E7}"/>
                </a:ext>
              </a:extLst>
            </p:cNvPr>
            <p:cNvSpPr/>
            <p:nvPr/>
          </p:nvSpPr>
          <p:spPr bwMode="auto">
            <a:xfrm>
              <a:off x="4814" y="851"/>
              <a:ext cx="88" cy="29"/>
            </a:xfrm>
            <a:custGeom>
              <a:avLst/>
              <a:gdLst>
                <a:gd name="T0" fmla="*/ 34 w 37"/>
                <a:gd name="T1" fmla="*/ 4 h 12"/>
                <a:gd name="T2" fmla="*/ 21 w 37"/>
                <a:gd name="T3" fmla="*/ 2 h 12"/>
                <a:gd name="T4" fmla="*/ 5 w 37"/>
                <a:gd name="T5" fmla="*/ 1 h 12"/>
                <a:gd name="T6" fmla="*/ 4 w 37"/>
                <a:gd name="T7" fmla="*/ 7 h 12"/>
                <a:gd name="T8" fmla="*/ 34 w 37"/>
                <a:gd name="T9" fmla="*/ 8 h 12"/>
                <a:gd name="T10" fmla="*/ 34 w 37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2">
                  <a:moveTo>
                    <a:pt x="34" y="4"/>
                  </a:moveTo>
                  <a:cubicBezTo>
                    <a:pt x="30" y="2"/>
                    <a:pt x="26" y="2"/>
                    <a:pt x="21" y="2"/>
                  </a:cubicBezTo>
                  <a:cubicBezTo>
                    <a:pt x="16" y="2"/>
                    <a:pt x="11" y="1"/>
                    <a:pt x="5" y="1"/>
                  </a:cubicBezTo>
                  <a:cubicBezTo>
                    <a:pt x="2" y="0"/>
                    <a:pt x="0" y="5"/>
                    <a:pt x="4" y="7"/>
                  </a:cubicBezTo>
                  <a:cubicBezTo>
                    <a:pt x="13" y="9"/>
                    <a:pt x="25" y="12"/>
                    <a:pt x="34" y="8"/>
                  </a:cubicBezTo>
                  <a:cubicBezTo>
                    <a:pt x="36" y="7"/>
                    <a:pt x="37" y="4"/>
                    <a:pt x="3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25" name="Freeform 24">
              <a:extLst>
                <a:ext uri="{FF2B5EF4-FFF2-40B4-BE49-F238E27FC236}">
                  <a16:creationId xmlns:a16="http://schemas.microsoft.com/office/drawing/2014/main" xmlns="" id="{6717C969-8EB4-4DB4-85EF-D290FAFE2F55}"/>
                </a:ext>
              </a:extLst>
            </p:cNvPr>
            <p:cNvSpPr/>
            <p:nvPr/>
          </p:nvSpPr>
          <p:spPr bwMode="auto">
            <a:xfrm>
              <a:off x="4942" y="856"/>
              <a:ext cx="71" cy="19"/>
            </a:xfrm>
            <a:custGeom>
              <a:avLst/>
              <a:gdLst>
                <a:gd name="T0" fmla="*/ 26 w 30"/>
                <a:gd name="T1" fmla="*/ 1 h 8"/>
                <a:gd name="T2" fmla="*/ 4 w 30"/>
                <a:gd name="T3" fmla="*/ 1 h 8"/>
                <a:gd name="T4" fmla="*/ 4 w 30"/>
                <a:gd name="T5" fmla="*/ 7 h 8"/>
                <a:gd name="T6" fmla="*/ 26 w 30"/>
                <a:gd name="T7" fmla="*/ 7 h 8"/>
                <a:gd name="T8" fmla="*/ 26 w 30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">
                  <a:moveTo>
                    <a:pt x="26" y="1"/>
                  </a:moveTo>
                  <a:cubicBezTo>
                    <a:pt x="19" y="0"/>
                    <a:pt x="11" y="0"/>
                    <a:pt x="4" y="1"/>
                  </a:cubicBezTo>
                  <a:cubicBezTo>
                    <a:pt x="0" y="1"/>
                    <a:pt x="0" y="6"/>
                    <a:pt x="4" y="7"/>
                  </a:cubicBezTo>
                  <a:cubicBezTo>
                    <a:pt x="11" y="7"/>
                    <a:pt x="19" y="8"/>
                    <a:pt x="26" y="7"/>
                  </a:cubicBezTo>
                  <a:cubicBezTo>
                    <a:pt x="30" y="6"/>
                    <a:pt x="30" y="1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26" name="Freeform 25">
              <a:extLst>
                <a:ext uri="{FF2B5EF4-FFF2-40B4-BE49-F238E27FC236}">
                  <a16:creationId xmlns:a16="http://schemas.microsoft.com/office/drawing/2014/main" xmlns="" id="{00E620F0-283C-46CE-89B2-82455CE4EED2}"/>
                </a:ext>
              </a:extLst>
            </p:cNvPr>
            <p:cNvSpPr/>
            <p:nvPr/>
          </p:nvSpPr>
          <p:spPr bwMode="auto">
            <a:xfrm>
              <a:off x="5058" y="849"/>
              <a:ext cx="128" cy="67"/>
            </a:xfrm>
            <a:custGeom>
              <a:avLst/>
              <a:gdLst>
                <a:gd name="T0" fmla="*/ 49 w 54"/>
                <a:gd name="T1" fmla="*/ 17 h 28"/>
                <a:gd name="T2" fmla="*/ 4 w 54"/>
                <a:gd name="T3" fmla="*/ 6 h 28"/>
                <a:gd name="T4" fmla="*/ 4 w 54"/>
                <a:gd name="T5" fmla="*/ 12 h 28"/>
                <a:gd name="T6" fmla="*/ 43 w 54"/>
                <a:gd name="T7" fmla="*/ 24 h 28"/>
                <a:gd name="T8" fmla="*/ 49 w 54"/>
                <a:gd name="T9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8">
                  <a:moveTo>
                    <a:pt x="49" y="17"/>
                  </a:moveTo>
                  <a:cubicBezTo>
                    <a:pt x="37" y="5"/>
                    <a:pt x="20" y="0"/>
                    <a:pt x="4" y="6"/>
                  </a:cubicBezTo>
                  <a:cubicBezTo>
                    <a:pt x="0" y="7"/>
                    <a:pt x="1" y="12"/>
                    <a:pt x="4" y="12"/>
                  </a:cubicBezTo>
                  <a:cubicBezTo>
                    <a:pt x="18" y="10"/>
                    <a:pt x="32" y="14"/>
                    <a:pt x="43" y="24"/>
                  </a:cubicBezTo>
                  <a:cubicBezTo>
                    <a:pt x="47" y="28"/>
                    <a:pt x="54" y="21"/>
                    <a:pt x="4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27" name="Freeform 26">
              <a:extLst>
                <a:ext uri="{FF2B5EF4-FFF2-40B4-BE49-F238E27FC236}">
                  <a16:creationId xmlns:a16="http://schemas.microsoft.com/office/drawing/2014/main" xmlns="" id="{EC7211DB-5723-43D0-859F-6FFF3F86A7C8}"/>
                </a:ext>
              </a:extLst>
            </p:cNvPr>
            <p:cNvSpPr/>
            <p:nvPr/>
          </p:nvSpPr>
          <p:spPr bwMode="auto">
            <a:xfrm>
              <a:off x="5203" y="913"/>
              <a:ext cx="78" cy="62"/>
            </a:xfrm>
            <a:custGeom>
              <a:avLst/>
              <a:gdLst>
                <a:gd name="T0" fmla="*/ 32 w 33"/>
                <a:gd name="T1" fmla="*/ 21 h 26"/>
                <a:gd name="T2" fmla="*/ 20 w 33"/>
                <a:gd name="T3" fmla="*/ 11 h 26"/>
                <a:gd name="T4" fmla="*/ 5 w 33"/>
                <a:gd name="T5" fmla="*/ 2 h 26"/>
                <a:gd name="T6" fmla="*/ 2 w 33"/>
                <a:gd name="T7" fmla="*/ 5 h 26"/>
                <a:gd name="T8" fmla="*/ 15 w 33"/>
                <a:gd name="T9" fmla="*/ 16 h 26"/>
                <a:gd name="T10" fmla="*/ 28 w 33"/>
                <a:gd name="T11" fmla="*/ 25 h 26"/>
                <a:gd name="T12" fmla="*/ 32 w 33"/>
                <a:gd name="T13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6">
                  <a:moveTo>
                    <a:pt x="32" y="21"/>
                  </a:moveTo>
                  <a:cubicBezTo>
                    <a:pt x="29" y="17"/>
                    <a:pt x="24" y="14"/>
                    <a:pt x="20" y="11"/>
                  </a:cubicBezTo>
                  <a:cubicBezTo>
                    <a:pt x="15" y="8"/>
                    <a:pt x="10" y="5"/>
                    <a:pt x="5" y="2"/>
                  </a:cubicBezTo>
                  <a:cubicBezTo>
                    <a:pt x="2" y="0"/>
                    <a:pt x="0" y="3"/>
                    <a:pt x="2" y="5"/>
                  </a:cubicBezTo>
                  <a:cubicBezTo>
                    <a:pt x="6" y="9"/>
                    <a:pt x="10" y="13"/>
                    <a:pt x="15" y="16"/>
                  </a:cubicBezTo>
                  <a:cubicBezTo>
                    <a:pt x="19" y="19"/>
                    <a:pt x="23" y="24"/>
                    <a:pt x="28" y="25"/>
                  </a:cubicBezTo>
                  <a:cubicBezTo>
                    <a:pt x="31" y="26"/>
                    <a:pt x="33" y="23"/>
                    <a:pt x="3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28" name="Freeform 27">
              <a:extLst>
                <a:ext uri="{FF2B5EF4-FFF2-40B4-BE49-F238E27FC236}">
                  <a16:creationId xmlns:a16="http://schemas.microsoft.com/office/drawing/2014/main" xmlns="" id="{E3B4B69C-6FD8-4BF3-96EB-6AF90DA4B12B}"/>
                </a:ext>
              </a:extLst>
            </p:cNvPr>
            <p:cNvSpPr/>
            <p:nvPr/>
          </p:nvSpPr>
          <p:spPr bwMode="auto">
            <a:xfrm>
              <a:off x="5314" y="997"/>
              <a:ext cx="52" cy="45"/>
            </a:xfrm>
            <a:custGeom>
              <a:avLst/>
              <a:gdLst>
                <a:gd name="T0" fmla="*/ 21 w 22"/>
                <a:gd name="T1" fmla="*/ 15 h 19"/>
                <a:gd name="T2" fmla="*/ 15 w 22"/>
                <a:gd name="T3" fmla="*/ 8 h 19"/>
                <a:gd name="T4" fmla="*/ 7 w 22"/>
                <a:gd name="T5" fmla="*/ 2 h 19"/>
                <a:gd name="T6" fmla="*/ 3 w 22"/>
                <a:gd name="T7" fmla="*/ 7 h 19"/>
                <a:gd name="T8" fmla="*/ 10 w 22"/>
                <a:gd name="T9" fmla="*/ 13 h 19"/>
                <a:gd name="T10" fmla="*/ 18 w 22"/>
                <a:gd name="T11" fmla="*/ 18 h 19"/>
                <a:gd name="T12" fmla="*/ 21 w 22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9">
                  <a:moveTo>
                    <a:pt x="21" y="15"/>
                  </a:moveTo>
                  <a:cubicBezTo>
                    <a:pt x="20" y="12"/>
                    <a:pt x="17" y="10"/>
                    <a:pt x="15" y="8"/>
                  </a:cubicBezTo>
                  <a:cubicBezTo>
                    <a:pt x="12" y="6"/>
                    <a:pt x="9" y="4"/>
                    <a:pt x="7" y="2"/>
                  </a:cubicBezTo>
                  <a:cubicBezTo>
                    <a:pt x="4" y="0"/>
                    <a:pt x="0" y="5"/>
                    <a:pt x="3" y="7"/>
                  </a:cubicBezTo>
                  <a:cubicBezTo>
                    <a:pt x="5" y="9"/>
                    <a:pt x="8" y="11"/>
                    <a:pt x="10" y="13"/>
                  </a:cubicBezTo>
                  <a:cubicBezTo>
                    <a:pt x="12" y="15"/>
                    <a:pt x="15" y="18"/>
                    <a:pt x="18" y="18"/>
                  </a:cubicBezTo>
                  <a:cubicBezTo>
                    <a:pt x="20" y="19"/>
                    <a:pt x="22" y="17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29" name="Freeform 28">
              <a:extLst>
                <a:ext uri="{FF2B5EF4-FFF2-40B4-BE49-F238E27FC236}">
                  <a16:creationId xmlns:a16="http://schemas.microsoft.com/office/drawing/2014/main" xmlns="" id="{9B7BEB1E-2C70-417F-AEBE-808719C8D80C}"/>
                </a:ext>
              </a:extLst>
            </p:cNvPr>
            <p:cNvSpPr/>
            <p:nvPr/>
          </p:nvSpPr>
          <p:spPr bwMode="auto">
            <a:xfrm>
              <a:off x="5395" y="1063"/>
              <a:ext cx="63" cy="43"/>
            </a:xfrm>
            <a:custGeom>
              <a:avLst/>
              <a:gdLst>
                <a:gd name="T0" fmla="*/ 27 w 27"/>
                <a:gd name="T1" fmla="*/ 14 h 18"/>
                <a:gd name="T2" fmla="*/ 18 w 27"/>
                <a:gd name="T3" fmla="*/ 6 h 18"/>
                <a:gd name="T4" fmla="*/ 5 w 27"/>
                <a:gd name="T5" fmla="*/ 1 h 18"/>
                <a:gd name="T6" fmla="*/ 3 w 27"/>
                <a:gd name="T7" fmla="*/ 5 h 18"/>
                <a:gd name="T8" fmla="*/ 14 w 27"/>
                <a:gd name="T9" fmla="*/ 11 h 18"/>
                <a:gd name="T10" fmla="*/ 23 w 27"/>
                <a:gd name="T11" fmla="*/ 17 h 18"/>
                <a:gd name="T12" fmla="*/ 27 w 27"/>
                <a:gd name="T13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8">
                  <a:moveTo>
                    <a:pt x="27" y="14"/>
                  </a:moveTo>
                  <a:cubicBezTo>
                    <a:pt x="25" y="10"/>
                    <a:pt x="21" y="8"/>
                    <a:pt x="18" y="6"/>
                  </a:cubicBezTo>
                  <a:cubicBezTo>
                    <a:pt x="14" y="4"/>
                    <a:pt x="9" y="2"/>
                    <a:pt x="5" y="1"/>
                  </a:cubicBezTo>
                  <a:cubicBezTo>
                    <a:pt x="2" y="0"/>
                    <a:pt x="0" y="4"/>
                    <a:pt x="3" y="5"/>
                  </a:cubicBezTo>
                  <a:cubicBezTo>
                    <a:pt x="7" y="7"/>
                    <a:pt x="10" y="9"/>
                    <a:pt x="14" y="11"/>
                  </a:cubicBezTo>
                  <a:cubicBezTo>
                    <a:pt x="17" y="13"/>
                    <a:pt x="20" y="17"/>
                    <a:pt x="23" y="17"/>
                  </a:cubicBezTo>
                  <a:cubicBezTo>
                    <a:pt x="25" y="18"/>
                    <a:pt x="27" y="16"/>
                    <a:pt x="2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30" name="Freeform 29">
              <a:extLst>
                <a:ext uri="{FF2B5EF4-FFF2-40B4-BE49-F238E27FC236}">
                  <a16:creationId xmlns:a16="http://schemas.microsoft.com/office/drawing/2014/main" xmlns="" id="{BC1278D7-A3A7-4666-B3B0-90D74455A26F}"/>
                </a:ext>
              </a:extLst>
            </p:cNvPr>
            <p:cNvSpPr/>
            <p:nvPr/>
          </p:nvSpPr>
          <p:spPr bwMode="auto">
            <a:xfrm>
              <a:off x="5489" y="1130"/>
              <a:ext cx="55" cy="52"/>
            </a:xfrm>
            <a:custGeom>
              <a:avLst/>
              <a:gdLst>
                <a:gd name="T0" fmla="*/ 22 w 23"/>
                <a:gd name="T1" fmla="*/ 16 h 22"/>
                <a:gd name="T2" fmla="*/ 14 w 23"/>
                <a:gd name="T3" fmla="*/ 11 h 22"/>
                <a:gd name="T4" fmla="*/ 6 w 23"/>
                <a:gd name="T5" fmla="*/ 3 h 22"/>
                <a:gd name="T6" fmla="*/ 2 w 23"/>
                <a:gd name="T7" fmla="*/ 6 h 22"/>
                <a:gd name="T8" fmla="*/ 9 w 23"/>
                <a:gd name="T9" fmla="*/ 17 h 22"/>
                <a:gd name="T10" fmla="*/ 21 w 23"/>
                <a:gd name="T11" fmla="*/ 20 h 22"/>
                <a:gd name="T12" fmla="*/ 22 w 23"/>
                <a:gd name="T13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22" y="16"/>
                  </a:moveTo>
                  <a:cubicBezTo>
                    <a:pt x="21" y="13"/>
                    <a:pt x="16" y="13"/>
                    <a:pt x="14" y="11"/>
                  </a:cubicBezTo>
                  <a:cubicBezTo>
                    <a:pt x="11" y="9"/>
                    <a:pt x="8" y="6"/>
                    <a:pt x="6" y="3"/>
                  </a:cubicBezTo>
                  <a:cubicBezTo>
                    <a:pt x="5" y="0"/>
                    <a:pt x="0" y="3"/>
                    <a:pt x="2" y="6"/>
                  </a:cubicBezTo>
                  <a:cubicBezTo>
                    <a:pt x="3" y="10"/>
                    <a:pt x="6" y="14"/>
                    <a:pt x="9" y="17"/>
                  </a:cubicBezTo>
                  <a:cubicBezTo>
                    <a:pt x="12" y="19"/>
                    <a:pt x="18" y="22"/>
                    <a:pt x="21" y="20"/>
                  </a:cubicBezTo>
                  <a:cubicBezTo>
                    <a:pt x="23" y="20"/>
                    <a:pt x="23" y="18"/>
                    <a:pt x="2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31" name="Freeform 30">
              <a:extLst>
                <a:ext uri="{FF2B5EF4-FFF2-40B4-BE49-F238E27FC236}">
                  <a16:creationId xmlns:a16="http://schemas.microsoft.com/office/drawing/2014/main" xmlns="" id="{42CC0415-A739-4417-AA93-900B8FC69E7F}"/>
                </a:ext>
              </a:extLst>
            </p:cNvPr>
            <p:cNvSpPr/>
            <p:nvPr/>
          </p:nvSpPr>
          <p:spPr bwMode="auto">
            <a:xfrm>
              <a:off x="5556" y="1194"/>
              <a:ext cx="47" cy="67"/>
            </a:xfrm>
            <a:custGeom>
              <a:avLst/>
              <a:gdLst>
                <a:gd name="T0" fmla="*/ 15 w 20"/>
                <a:gd name="T1" fmla="*/ 13 h 28"/>
                <a:gd name="T2" fmla="*/ 7 w 20"/>
                <a:gd name="T3" fmla="*/ 2 h 28"/>
                <a:gd name="T4" fmla="*/ 2 w 20"/>
                <a:gd name="T5" fmla="*/ 6 h 28"/>
                <a:gd name="T6" fmla="*/ 9 w 20"/>
                <a:gd name="T7" fmla="*/ 16 h 28"/>
                <a:gd name="T8" fmla="*/ 14 w 20"/>
                <a:gd name="T9" fmla="*/ 27 h 28"/>
                <a:gd name="T10" fmla="*/ 20 w 20"/>
                <a:gd name="T11" fmla="*/ 25 h 28"/>
                <a:gd name="T12" fmla="*/ 15 w 20"/>
                <a:gd name="T13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8">
                  <a:moveTo>
                    <a:pt x="15" y="13"/>
                  </a:moveTo>
                  <a:cubicBezTo>
                    <a:pt x="13" y="9"/>
                    <a:pt x="10" y="6"/>
                    <a:pt x="7" y="2"/>
                  </a:cubicBezTo>
                  <a:cubicBezTo>
                    <a:pt x="5" y="0"/>
                    <a:pt x="0" y="3"/>
                    <a:pt x="2" y="6"/>
                  </a:cubicBezTo>
                  <a:cubicBezTo>
                    <a:pt x="4" y="9"/>
                    <a:pt x="7" y="13"/>
                    <a:pt x="9" y="16"/>
                  </a:cubicBezTo>
                  <a:cubicBezTo>
                    <a:pt x="10" y="20"/>
                    <a:pt x="11" y="24"/>
                    <a:pt x="14" y="27"/>
                  </a:cubicBezTo>
                  <a:cubicBezTo>
                    <a:pt x="16" y="28"/>
                    <a:pt x="19" y="28"/>
                    <a:pt x="20" y="25"/>
                  </a:cubicBezTo>
                  <a:cubicBezTo>
                    <a:pt x="20" y="21"/>
                    <a:pt x="18" y="17"/>
                    <a:pt x="1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32" name="Freeform 31">
              <a:extLst>
                <a:ext uri="{FF2B5EF4-FFF2-40B4-BE49-F238E27FC236}">
                  <a16:creationId xmlns:a16="http://schemas.microsoft.com/office/drawing/2014/main" xmlns="" id="{CA045C92-CFFD-41D2-A4DC-10D191A29D5B}"/>
                </a:ext>
              </a:extLst>
            </p:cNvPr>
            <p:cNvSpPr/>
            <p:nvPr/>
          </p:nvSpPr>
          <p:spPr bwMode="auto">
            <a:xfrm>
              <a:off x="3496" y="1630"/>
              <a:ext cx="86" cy="26"/>
            </a:xfrm>
            <a:custGeom>
              <a:avLst/>
              <a:gdLst>
                <a:gd name="T0" fmla="*/ 33 w 36"/>
                <a:gd name="T1" fmla="*/ 3 h 11"/>
                <a:gd name="T2" fmla="*/ 20 w 36"/>
                <a:gd name="T3" fmla="*/ 1 h 11"/>
                <a:gd name="T4" fmla="*/ 4 w 36"/>
                <a:gd name="T5" fmla="*/ 0 h 11"/>
                <a:gd name="T6" fmla="*/ 3 w 36"/>
                <a:gd name="T7" fmla="*/ 7 h 11"/>
                <a:gd name="T8" fmla="*/ 20 w 36"/>
                <a:gd name="T9" fmla="*/ 9 h 11"/>
                <a:gd name="T10" fmla="*/ 33 w 36"/>
                <a:gd name="T11" fmla="*/ 9 h 11"/>
                <a:gd name="T12" fmla="*/ 33 w 36"/>
                <a:gd name="T1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1">
                  <a:moveTo>
                    <a:pt x="33" y="3"/>
                  </a:moveTo>
                  <a:cubicBezTo>
                    <a:pt x="29" y="0"/>
                    <a:pt x="24" y="1"/>
                    <a:pt x="20" y="1"/>
                  </a:cubicBezTo>
                  <a:cubicBezTo>
                    <a:pt x="15" y="0"/>
                    <a:pt x="9" y="0"/>
                    <a:pt x="4" y="0"/>
                  </a:cubicBezTo>
                  <a:cubicBezTo>
                    <a:pt x="1" y="0"/>
                    <a:pt x="0" y="6"/>
                    <a:pt x="3" y="7"/>
                  </a:cubicBezTo>
                  <a:cubicBezTo>
                    <a:pt x="9" y="8"/>
                    <a:pt x="14" y="8"/>
                    <a:pt x="20" y="9"/>
                  </a:cubicBezTo>
                  <a:cubicBezTo>
                    <a:pt x="24" y="10"/>
                    <a:pt x="28" y="11"/>
                    <a:pt x="33" y="9"/>
                  </a:cubicBezTo>
                  <a:cubicBezTo>
                    <a:pt x="36" y="8"/>
                    <a:pt x="35" y="4"/>
                    <a:pt x="3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33" name="Freeform 32">
              <a:extLst>
                <a:ext uri="{FF2B5EF4-FFF2-40B4-BE49-F238E27FC236}">
                  <a16:creationId xmlns:a16="http://schemas.microsoft.com/office/drawing/2014/main" xmlns="" id="{F8A8D8E0-D7E9-475D-A748-8C6E814CF9C4}"/>
                </a:ext>
              </a:extLst>
            </p:cNvPr>
            <p:cNvSpPr/>
            <p:nvPr/>
          </p:nvSpPr>
          <p:spPr bwMode="auto">
            <a:xfrm>
              <a:off x="3655" y="1637"/>
              <a:ext cx="83" cy="24"/>
            </a:xfrm>
            <a:custGeom>
              <a:avLst/>
              <a:gdLst>
                <a:gd name="T0" fmla="*/ 32 w 35"/>
                <a:gd name="T1" fmla="*/ 1 h 10"/>
                <a:gd name="T2" fmla="*/ 17 w 35"/>
                <a:gd name="T3" fmla="*/ 1 h 10"/>
                <a:gd name="T4" fmla="*/ 3 w 35"/>
                <a:gd name="T5" fmla="*/ 2 h 10"/>
                <a:gd name="T6" fmla="*/ 3 w 35"/>
                <a:gd name="T7" fmla="*/ 9 h 10"/>
                <a:gd name="T8" fmla="*/ 17 w 35"/>
                <a:gd name="T9" fmla="*/ 10 h 10"/>
                <a:gd name="T10" fmla="*/ 32 w 35"/>
                <a:gd name="T11" fmla="*/ 9 h 10"/>
                <a:gd name="T12" fmla="*/ 32 w 35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0">
                  <a:moveTo>
                    <a:pt x="32" y="1"/>
                  </a:moveTo>
                  <a:cubicBezTo>
                    <a:pt x="27" y="0"/>
                    <a:pt x="22" y="0"/>
                    <a:pt x="17" y="1"/>
                  </a:cubicBezTo>
                  <a:cubicBezTo>
                    <a:pt x="13" y="1"/>
                    <a:pt x="8" y="1"/>
                    <a:pt x="3" y="2"/>
                  </a:cubicBezTo>
                  <a:cubicBezTo>
                    <a:pt x="0" y="2"/>
                    <a:pt x="0" y="8"/>
                    <a:pt x="3" y="9"/>
                  </a:cubicBezTo>
                  <a:cubicBezTo>
                    <a:pt x="8" y="9"/>
                    <a:pt x="13" y="10"/>
                    <a:pt x="17" y="10"/>
                  </a:cubicBezTo>
                  <a:cubicBezTo>
                    <a:pt x="22" y="10"/>
                    <a:pt x="27" y="10"/>
                    <a:pt x="32" y="9"/>
                  </a:cubicBezTo>
                  <a:cubicBezTo>
                    <a:pt x="35" y="8"/>
                    <a:pt x="35" y="3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34" name="Freeform 33">
              <a:extLst>
                <a:ext uri="{FF2B5EF4-FFF2-40B4-BE49-F238E27FC236}">
                  <a16:creationId xmlns:a16="http://schemas.microsoft.com/office/drawing/2014/main" xmlns="" id="{1272AA8C-539E-44AE-B7FB-832F14D964CB}"/>
                </a:ext>
              </a:extLst>
            </p:cNvPr>
            <p:cNvSpPr/>
            <p:nvPr/>
          </p:nvSpPr>
          <p:spPr bwMode="auto">
            <a:xfrm>
              <a:off x="3807" y="1640"/>
              <a:ext cx="104" cy="35"/>
            </a:xfrm>
            <a:custGeom>
              <a:avLst/>
              <a:gdLst>
                <a:gd name="T0" fmla="*/ 40 w 44"/>
                <a:gd name="T1" fmla="*/ 5 h 15"/>
                <a:gd name="T2" fmla="*/ 6 w 44"/>
                <a:gd name="T3" fmla="*/ 6 h 15"/>
                <a:gd name="T4" fmla="*/ 8 w 44"/>
                <a:gd name="T5" fmla="*/ 15 h 15"/>
                <a:gd name="T6" fmla="*/ 24 w 44"/>
                <a:gd name="T7" fmla="*/ 13 h 15"/>
                <a:gd name="T8" fmla="*/ 39 w 44"/>
                <a:gd name="T9" fmla="*/ 13 h 15"/>
                <a:gd name="T10" fmla="*/ 40 w 44"/>
                <a:gd name="T11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5">
                  <a:moveTo>
                    <a:pt x="40" y="5"/>
                  </a:moveTo>
                  <a:cubicBezTo>
                    <a:pt x="30" y="0"/>
                    <a:pt x="16" y="4"/>
                    <a:pt x="6" y="6"/>
                  </a:cubicBezTo>
                  <a:cubicBezTo>
                    <a:pt x="0" y="8"/>
                    <a:pt x="3" y="15"/>
                    <a:pt x="8" y="15"/>
                  </a:cubicBezTo>
                  <a:cubicBezTo>
                    <a:pt x="13" y="14"/>
                    <a:pt x="19" y="13"/>
                    <a:pt x="24" y="13"/>
                  </a:cubicBezTo>
                  <a:cubicBezTo>
                    <a:pt x="29" y="13"/>
                    <a:pt x="34" y="14"/>
                    <a:pt x="39" y="13"/>
                  </a:cubicBezTo>
                  <a:cubicBezTo>
                    <a:pt x="43" y="12"/>
                    <a:pt x="44" y="7"/>
                    <a:pt x="4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35" name="Freeform 34">
              <a:extLst>
                <a:ext uri="{FF2B5EF4-FFF2-40B4-BE49-F238E27FC236}">
                  <a16:creationId xmlns:a16="http://schemas.microsoft.com/office/drawing/2014/main" xmlns="" id="{7EE74FB6-AA7F-4324-94ED-1DF9EE449308}"/>
                </a:ext>
              </a:extLst>
            </p:cNvPr>
            <p:cNvSpPr/>
            <p:nvPr/>
          </p:nvSpPr>
          <p:spPr bwMode="auto">
            <a:xfrm>
              <a:off x="3975" y="1632"/>
              <a:ext cx="107" cy="36"/>
            </a:xfrm>
            <a:custGeom>
              <a:avLst/>
              <a:gdLst>
                <a:gd name="T0" fmla="*/ 42 w 45"/>
                <a:gd name="T1" fmla="*/ 2 h 15"/>
                <a:gd name="T2" fmla="*/ 25 w 45"/>
                <a:gd name="T3" fmla="*/ 3 h 15"/>
                <a:gd name="T4" fmla="*/ 6 w 45"/>
                <a:gd name="T5" fmla="*/ 1 h 15"/>
                <a:gd name="T6" fmla="*/ 4 w 45"/>
                <a:gd name="T7" fmla="*/ 8 h 15"/>
                <a:gd name="T8" fmla="*/ 42 w 45"/>
                <a:gd name="T9" fmla="*/ 9 h 15"/>
                <a:gd name="T10" fmla="*/ 42 w 45"/>
                <a:gd name="T1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5">
                  <a:moveTo>
                    <a:pt x="42" y="2"/>
                  </a:moveTo>
                  <a:cubicBezTo>
                    <a:pt x="36" y="1"/>
                    <a:pt x="31" y="2"/>
                    <a:pt x="25" y="3"/>
                  </a:cubicBezTo>
                  <a:cubicBezTo>
                    <a:pt x="19" y="3"/>
                    <a:pt x="12" y="2"/>
                    <a:pt x="6" y="1"/>
                  </a:cubicBezTo>
                  <a:cubicBezTo>
                    <a:pt x="1" y="0"/>
                    <a:pt x="0" y="6"/>
                    <a:pt x="4" y="8"/>
                  </a:cubicBezTo>
                  <a:cubicBezTo>
                    <a:pt x="14" y="12"/>
                    <a:pt x="32" y="15"/>
                    <a:pt x="42" y="9"/>
                  </a:cubicBezTo>
                  <a:cubicBezTo>
                    <a:pt x="45" y="7"/>
                    <a:pt x="45" y="3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36" name="Freeform 35">
              <a:extLst>
                <a:ext uri="{FF2B5EF4-FFF2-40B4-BE49-F238E27FC236}">
                  <a16:creationId xmlns:a16="http://schemas.microsoft.com/office/drawing/2014/main" xmlns="" id="{83E9BDCA-BB99-4A89-A475-E574ACB14DB2}"/>
                </a:ext>
              </a:extLst>
            </p:cNvPr>
            <p:cNvSpPr/>
            <p:nvPr/>
          </p:nvSpPr>
          <p:spPr bwMode="auto">
            <a:xfrm>
              <a:off x="4143" y="1647"/>
              <a:ext cx="93" cy="26"/>
            </a:xfrm>
            <a:custGeom>
              <a:avLst/>
              <a:gdLst>
                <a:gd name="T0" fmla="*/ 36 w 39"/>
                <a:gd name="T1" fmla="*/ 2 h 11"/>
                <a:gd name="T2" fmla="*/ 22 w 39"/>
                <a:gd name="T3" fmla="*/ 1 h 11"/>
                <a:gd name="T4" fmla="*/ 5 w 39"/>
                <a:gd name="T5" fmla="*/ 2 h 11"/>
                <a:gd name="T6" fmla="*/ 5 w 39"/>
                <a:gd name="T7" fmla="*/ 10 h 11"/>
                <a:gd name="T8" fmla="*/ 22 w 39"/>
                <a:gd name="T9" fmla="*/ 10 h 11"/>
                <a:gd name="T10" fmla="*/ 36 w 39"/>
                <a:gd name="T11" fmla="*/ 9 h 11"/>
                <a:gd name="T12" fmla="*/ 36 w 39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1">
                  <a:moveTo>
                    <a:pt x="36" y="2"/>
                  </a:moveTo>
                  <a:cubicBezTo>
                    <a:pt x="31" y="0"/>
                    <a:pt x="27" y="1"/>
                    <a:pt x="22" y="1"/>
                  </a:cubicBezTo>
                  <a:cubicBezTo>
                    <a:pt x="16" y="1"/>
                    <a:pt x="10" y="1"/>
                    <a:pt x="5" y="2"/>
                  </a:cubicBezTo>
                  <a:cubicBezTo>
                    <a:pt x="0" y="2"/>
                    <a:pt x="0" y="9"/>
                    <a:pt x="5" y="10"/>
                  </a:cubicBezTo>
                  <a:cubicBezTo>
                    <a:pt x="10" y="10"/>
                    <a:pt x="16" y="10"/>
                    <a:pt x="22" y="10"/>
                  </a:cubicBezTo>
                  <a:cubicBezTo>
                    <a:pt x="27" y="11"/>
                    <a:pt x="31" y="11"/>
                    <a:pt x="36" y="9"/>
                  </a:cubicBezTo>
                  <a:cubicBezTo>
                    <a:pt x="39" y="8"/>
                    <a:pt x="39" y="3"/>
                    <a:pt x="3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37" name="Freeform 36">
              <a:extLst>
                <a:ext uri="{FF2B5EF4-FFF2-40B4-BE49-F238E27FC236}">
                  <a16:creationId xmlns:a16="http://schemas.microsoft.com/office/drawing/2014/main" xmlns="" id="{F9E5BD6B-AA42-4580-B861-B3DCE8341056}"/>
                </a:ext>
              </a:extLst>
            </p:cNvPr>
            <p:cNvSpPr/>
            <p:nvPr/>
          </p:nvSpPr>
          <p:spPr bwMode="auto">
            <a:xfrm>
              <a:off x="4307" y="1647"/>
              <a:ext cx="92" cy="26"/>
            </a:xfrm>
            <a:custGeom>
              <a:avLst/>
              <a:gdLst>
                <a:gd name="T0" fmla="*/ 35 w 39"/>
                <a:gd name="T1" fmla="*/ 2 h 11"/>
                <a:gd name="T2" fmla="*/ 18 w 39"/>
                <a:gd name="T3" fmla="*/ 1 h 11"/>
                <a:gd name="T4" fmla="*/ 2 w 39"/>
                <a:gd name="T5" fmla="*/ 3 h 11"/>
                <a:gd name="T6" fmla="*/ 2 w 39"/>
                <a:gd name="T7" fmla="*/ 8 h 11"/>
                <a:gd name="T8" fmla="*/ 18 w 39"/>
                <a:gd name="T9" fmla="*/ 10 h 11"/>
                <a:gd name="T10" fmla="*/ 35 w 39"/>
                <a:gd name="T11" fmla="*/ 9 h 11"/>
                <a:gd name="T12" fmla="*/ 35 w 39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1">
                  <a:moveTo>
                    <a:pt x="35" y="2"/>
                  </a:moveTo>
                  <a:cubicBezTo>
                    <a:pt x="29" y="0"/>
                    <a:pt x="24" y="1"/>
                    <a:pt x="18" y="1"/>
                  </a:cubicBezTo>
                  <a:cubicBezTo>
                    <a:pt x="13" y="1"/>
                    <a:pt x="7" y="2"/>
                    <a:pt x="2" y="3"/>
                  </a:cubicBezTo>
                  <a:cubicBezTo>
                    <a:pt x="0" y="4"/>
                    <a:pt x="0" y="7"/>
                    <a:pt x="2" y="8"/>
                  </a:cubicBezTo>
                  <a:cubicBezTo>
                    <a:pt x="7" y="9"/>
                    <a:pt x="13" y="10"/>
                    <a:pt x="18" y="10"/>
                  </a:cubicBezTo>
                  <a:cubicBezTo>
                    <a:pt x="24" y="10"/>
                    <a:pt x="29" y="11"/>
                    <a:pt x="35" y="9"/>
                  </a:cubicBezTo>
                  <a:cubicBezTo>
                    <a:pt x="39" y="8"/>
                    <a:pt x="39" y="3"/>
                    <a:pt x="3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38" name="Freeform 37">
              <a:extLst>
                <a:ext uri="{FF2B5EF4-FFF2-40B4-BE49-F238E27FC236}">
                  <a16:creationId xmlns:a16="http://schemas.microsoft.com/office/drawing/2014/main" xmlns="" id="{F213134D-F457-4ED3-B315-F76BBB815955}"/>
                </a:ext>
              </a:extLst>
            </p:cNvPr>
            <p:cNvSpPr/>
            <p:nvPr/>
          </p:nvSpPr>
          <p:spPr bwMode="auto">
            <a:xfrm>
              <a:off x="4473" y="1652"/>
              <a:ext cx="83" cy="28"/>
            </a:xfrm>
            <a:custGeom>
              <a:avLst/>
              <a:gdLst>
                <a:gd name="T0" fmla="*/ 32 w 35"/>
                <a:gd name="T1" fmla="*/ 2 h 12"/>
                <a:gd name="T2" fmla="*/ 3 w 35"/>
                <a:gd name="T3" fmla="*/ 6 h 12"/>
                <a:gd name="T4" fmla="*/ 14 w 35"/>
                <a:gd name="T5" fmla="*/ 10 h 12"/>
                <a:gd name="T6" fmla="*/ 32 w 35"/>
                <a:gd name="T7" fmla="*/ 10 h 12"/>
                <a:gd name="T8" fmla="*/ 32 w 35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2">
                  <a:moveTo>
                    <a:pt x="32" y="2"/>
                  </a:moveTo>
                  <a:cubicBezTo>
                    <a:pt x="28" y="1"/>
                    <a:pt x="0" y="0"/>
                    <a:pt x="3" y="6"/>
                  </a:cubicBezTo>
                  <a:cubicBezTo>
                    <a:pt x="4" y="10"/>
                    <a:pt x="11" y="10"/>
                    <a:pt x="14" y="10"/>
                  </a:cubicBezTo>
                  <a:cubicBezTo>
                    <a:pt x="20" y="11"/>
                    <a:pt x="26" y="12"/>
                    <a:pt x="32" y="10"/>
                  </a:cubicBezTo>
                  <a:cubicBezTo>
                    <a:pt x="35" y="8"/>
                    <a:pt x="35" y="3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39" name="Freeform 38">
              <a:extLst>
                <a:ext uri="{FF2B5EF4-FFF2-40B4-BE49-F238E27FC236}">
                  <a16:creationId xmlns:a16="http://schemas.microsoft.com/office/drawing/2014/main" xmlns="" id="{D45FD8AD-A4FA-4004-8973-CE3CF8B69D68}"/>
                </a:ext>
              </a:extLst>
            </p:cNvPr>
            <p:cNvSpPr/>
            <p:nvPr/>
          </p:nvSpPr>
          <p:spPr bwMode="auto">
            <a:xfrm>
              <a:off x="4624" y="1642"/>
              <a:ext cx="93" cy="24"/>
            </a:xfrm>
            <a:custGeom>
              <a:avLst/>
              <a:gdLst>
                <a:gd name="T0" fmla="*/ 34 w 39"/>
                <a:gd name="T1" fmla="*/ 1 h 10"/>
                <a:gd name="T2" fmla="*/ 20 w 39"/>
                <a:gd name="T3" fmla="*/ 1 h 10"/>
                <a:gd name="T4" fmla="*/ 4 w 39"/>
                <a:gd name="T5" fmla="*/ 2 h 10"/>
                <a:gd name="T6" fmla="*/ 4 w 39"/>
                <a:gd name="T7" fmla="*/ 9 h 10"/>
                <a:gd name="T8" fmla="*/ 20 w 39"/>
                <a:gd name="T9" fmla="*/ 10 h 10"/>
                <a:gd name="T10" fmla="*/ 34 w 39"/>
                <a:gd name="T11" fmla="*/ 9 h 10"/>
                <a:gd name="T12" fmla="*/ 34 w 3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0">
                  <a:moveTo>
                    <a:pt x="34" y="1"/>
                  </a:moveTo>
                  <a:cubicBezTo>
                    <a:pt x="30" y="0"/>
                    <a:pt x="25" y="1"/>
                    <a:pt x="20" y="1"/>
                  </a:cubicBezTo>
                  <a:cubicBezTo>
                    <a:pt x="15" y="1"/>
                    <a:pt x="10" y="2"/>
                    <a:pt x="4" y="2"/>
                  </a:cubicBezTo>
                  <a:cubicBezTo>
                    <a:pt x="0" y="3"/>
                    <a:pt x="0" y="8"/>
                    <a:pt x="4" y="9"/>
                  </a:cubicBezTo>
                  <a:cubicBezTo>
                    <a:pt x="10" y="9"/>
                    <a:pt x="15" y="9"/>
                    <a:pt x="20" y="10"/>
                  </a:cubicBezTo>
                  <a:cubicBezTo>
                    <a:pt x="25" y="10"/>
                    <a:pt x="30" y="10"/>
                    <a:pt x="34" y="9"/>
                  </a:cubicBezTo>
                  <a:cubicBezTo>
                    <a:pt x="39" y="9"/>
                    <a:pt x="39" y="2"/>
                    <a:pt x="3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40" name="Freeform 39">
              <a:extLst>
                <a:ext uri="{FF2B5EF4-FFF2-40B4-BE49-F238E27FC236}">
                  <a16:creationId xmlns:a16="http://schemas.microsoft.com/office/drawing/2014/main" xmlns="" id="{790CDD54-CC8C-4D9D-AC81-9CEE39C6EBD7}"/>
                </a:ext>
              </a:extLst>
            </p:cNvPr>
            <p:cNvSpPr/>
            <p:nvPr/>
          </p:nvSpPr>
          <p:spPr bwMode="auto">
            <a:xfrm>
              <a:off x="4762" y="1640"/>
              <a:ext cx="106" cy="28"/>
            </a:xfrm>
            <a:custGeom>
              <a:avLst/>
              <a:gdLst>
                <a:gd name="T0" fmla="*/ 41 w 45"/>
                <a:gd name="T1" fmla="*/ 3 h 12"/>
                <a:gd name="T2" fmla="*/ 3 w 45"/>
                <a:gd name="T3" fmla="*/ 5 h 12"/>
                <a:gd name="T4" fmla="*/ 4 w 45"/>
                <a:gd name="T5" fmla="*/ 11 h 12"/>
                <a:gd name="T6" fmla="*/ 22 w 45"/>
                <a:gd name="T7" fmla="*/ 10 h 12"/>
                <a:gd name="T8" fmla="*/ 40 w 45"/>
                <a:gd name="T9" fmla="*/ 10 h 12"/>
                <a:gd name="T10" fmla="*/ 41 w 45"/>
                <a:gd name="T1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2">
                  <a:moveTo>
                    <a:pt x="41" y="3"/>
                  </a:moveTo>
                  <a:cubicBezTo>
                    <a:pt x="29" y="0"/>
                    <a:pt x="15" y="2"/>
                    <a:pt x="3" y="5"/>
                  </a:cubicBezTo>
                  <a:cubicBezTo>
                    <a:pt x="0" y="6"/>
                    <a:pt x="0" y="12"/>
                    <a:pt x="4" y="11"/>
                  </a:cubicBezTo>
                  <a:cubicBezTo>
                    <a:pt x="10" y="11"/>
                    <a:pt x="16" y="10"/>
                    <a:pt x="22" y="10"/>
                  </a:cubicBezTo>
                  <a:cubicBezTo>
                    <a:pt x="28" y="10"/>
                    <a:pt x="34" y="11"/>
                    <a:pt x="40" y="10"/>
                  </a:cubicBezTo>
                  <a:cubicBezTo>
                    <a:pt x="44" y="10"/>
                    <a:pt x="45" y="4"/>
                    <a:pt x="4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41" name="Freeform 40">
              <a:extLst>
                <a:ext uri="{FF2B5EF4-FFF2-40B4-BE49-F238E27FC236}">
                  <a16:creationId xmlns:a16="http://schemas.microsoft.com/office/drawing/2014/main" xmlns="" id="{E487EF40-85A9-4B41-AB47-D24A83B61477}"/>
                </a:ext>
              </a:extLst>
            </p:cNvPr>
            <p:cNvSpPr/>
            <p:nvPr/>
          </p:nvSpPr>
          <p:spPr bwMode="auto">
            <a:xfrm>
              <a:off x="4951" y="1637"/>
              <a:ext cx="98" cy="26"/>
            </a:xfrm>
            <a:custGeom>
              <a:avLst/>
              <a:gdLst>
                <a:gd name="T0" fmla="*/ 37 w 41"/>
                <a:gd name="T1" fmla="*/ 1 h 11"/>
                <a:gd name="T2" fmla="*/ 21 w 41"/>
                <a:gd name="T3" fmla="*/ 2 h 11"/>
                <a:gd name="T4" fmla="*/ 3 w 41"/>
                <a:gd name="T5" fmla="*/ 5 h 11"/>
                <a:gd name="T6" fmla="*/ 4 w 41"/>
                <a:gd name="T7" fmla="*/ 11 h 11"/>
                <a:gd name="T8" fmla="*/ 21 w 41"/>
                <a:gd name="T9" fmla="*/ 11 h 11"/>
                <a:gd name="T10" fmla="*/ 37 w 41"/>
                <a:gd name="T11" fmla="*/ 9 h 11"/>
                <a:gd name="T12" fmla="*/ 37 w 41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">
                  <a:moveTo>
                    <a:pt x="37" y="1"/>
                  </a:moveTo>
                  <a:cubicBezTo>
                    <a:pt x="31" y="0"/>
                    <a:pt x="26" y="1"/>
                    <a:pt x="21" y="2"/>
                  </a:cubicBezTo>
                  <a:cubicBezTo>
                    <a:pt x="15" y="2"/>
                    <a:pt x="9" y="3"/>
                    <a:pt x="3" y="5"/>
                  </a:cubicBezTo>
                  <a:cubicBezTo>
                    <a:pt x="0" y="5"/>
                    <a:pt x="1" y="11"/>
                    <a:pt x="4" y="11"/>
                  </a:cubicBezTo>
                  <a:cubicBezTo>
                    <a:pt x="10" y="11"/>
                    <a:pt x="15" y="11"/>
                    <a:pt x="21" y="11"/>
                  </a:cubicBezTo>
                  <a:cubicBezTo>
                    <a:pt x="26" y="10"/>
                    <a:pt x="32" y="11"/>
                    <a:pt x="37" y="9"/>
                  </a:cubicBezTo>
                  <a:cubicBezTo>
                    <a:pt x="40" y="8"/>
                    <a:pt x="41" y="2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42" name="Freeform 41">
              <a:extLst>
                <a:ext uri="{FF2B5EF4-FFF2-40B4-BE49-F238E27FC236}">
                  <a16:creationId xmlns:a16="http://schemas.microsoft.com/office/drawing/2014/main" xmlns="" id="{ADB3088C-E2BC-4C1A-A5B3-29B63A40BDE1}"/>
                </a:ext>
              </a:extLst>
            </p:cNvPr>
            <p:cNvSpPr/>
            <p:nvPr/>
          </p:nvSpPr>
          <p:spPr bwMode="auto">
            <a:xfrm>
              <a:off x="5091" y="1587"/>
              <a:ext cx="121" cy="72"/>
            </a:xfrm>
            <a:custGeom>
              <a:avLst/>
              <a:gdLst>
                <a:gd name="T0" fmla="*/ 46 w 51"/>
                <a:gd name="T1" fmla="*/ 1 h 30"/>
                <a:gd name="T2" fmla="*/ 27 w 51"/>
                <a:gd name="T3" fmla="*/ 12 h 30"/>
                <a:gd name="T4" fmla="*/ 5 w 51"/>
                <a:gd name="T5" fmla="*/ 22 h 30"/>
                <a:gd name="T6" fmla="*/ 7 w 51"/>
                <a:gd name="T7" fmla="*/ 29 h 30"/>
                <a:gd name="T8" fmla="*/ 50 w 51"/>
                <a:gd name="T9" fmla="*/ 7 h 30"/>
                <a:gd name="T10" fmla="*/ 46 w 51"/>
                <a:gd name="T11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30">
                  <a:moveTo>
                    <a:pt x="46" y="1"/>
                  </a:moveTo>
                  <a:cubicBezTo>
                    <a:pt x="39" y="4"/>
                    <a:pt x="33" y="8"/>
                    <a:pt x="27" y="12"/>
                  </a:cubicBezTo>
                  <a:cubicBezTo>
                    <a:pt x="20" y="16"/>
                    <a:pt x="13" y="19"/>
                    <a:pt x="5" y="22"/>
                  </a:cubicBezTo>
                  <a:cubicBezTo>
                    <a:pt x="0" y="23"/>
                    <a:pt x="2" y="30"/>
                    <a:pt x="7" y="29"/>
                  </a:cubicBezTo>
                  <a:cubicBezTo>
                    <a:pt x="21" y="26"/>
                    <a:pt x="41" y="20"/>
                    <a:pt x="50" y="7"/>
                  </a:cubicBezTo>
                  <a:cubicBezTo>
                    <a:pt x="51" y="4"/>
                    <a:pt x="49" y="0"/>
                    <a:pt x="4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43" name="Freeform 42">
              <a:extLst>
                <a:ext uri="{FF2B5EF4-FFF2-40B4-BE49-F238E27FC236}">
                  <a16:creationId xmlns:a16="http://schemas.microsoft.com/office/drawing/2014/main" xmlns="" id="{24569BDA-319D-4885-8329-2144A4CDC915}"/>
                </a:ext>
              </a:extLst>
            </p:cNvPr>
            <p:cNvSpPr/>
            <p:nvPr/>
          </p:nvSpPr>
          <p:spPr bwMode="auto">
            <a:xfrm>
              <a:off x="5257" y="1513"/>
              <a:ext cx="83" cy="67"/>
            </a:xfrm>
            <a:custGeom>
              <a:avLst/>
              <a:gdLst>
                <a:gd name="T0" fmla="*/ 31 w 35"/>
                <a:gd name="T1" fmla="*/ 4 h 28"/>
                <a:gd name="T2" fmla="*/ 17 w 35"/>
                <a:gd name="T3" fmla="*/ 6 h 28"/>
                <a:gd name="T4" fmla="*/ 4 w 35"/>
                <a:gd name="T5" fmla="*/ 19 h 28"/>
                <a:gd name="T6" fmla="*/ 9 w 35"/>
                <a:gd name="T7" fmla="*/ 24 h 28"/>
                <a:gd name="T8" fmla="*/ 24 w 35"/>
                <a:gd name="T9" fmla="*/ 14 h 28"/>
                <a:gd name="T10" fmla="*/ 31 w 35"/>
                <a:gd name="T11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1" y="4"/>
                  </a:moveTo>
                  <a:cubicBezTo>
                    <a:pt x="28" y="0"/>
                    <a:pt x="21" y="4"/>
                    <a:pt x="17" y="6"/>
                  </a:cubicBezTo>
                  <a:cubicBezTo>
                    <a:pt x="12" y="10"/>
                    <a:pt x="7" y="14"/>
                    <a:pt x="4" y="19"/>
                  </a:cubicBezTo>
                  <a:cubicBezTo>
                    <a:pt x="0" y="23"/>
                    <a:pt x="5" y="28"/>
                    <a:pt x="9" y="24"/>
                  </a:cubicBezTo>
                  <a:cubicBezTo>
                    <a:pt x="14" y="20"/>
                    <a:pt x="19" y="17"/>
                    <a:pt x="24" y="14"/>
                  </a:cubicBezTo>
                  <a:cubicBezTo>
                    <a:pt x="27" y="12"/>
                    <a:pt x="35" y="9"/>
                    <a:pt x="3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44" name="Freeform 43">
              <a:extLst>
                <a:ext uri="{FF2B5EF4-FFF2-40B4-BE49-F238E27FC236}">
                  <a16:creationId xmlns:a16="http://schemas.microsoft.com/office/drawing/2014/main" xmlns="" id="{6517698C-E8D0-4ED0-97C0-6CA96D1E868C}"/>
                </a:ext>
              </a:extLst>
            </p:cNvPr>
            <p:cNvSpPr/>
            <p:nvPr/>
          </p:nvSpPr>
          <p:spPr bwMode="auto">
            <a:xfrm>
              <a:off x="5361" y="1440"/>
              <a:ext cx="76" cy="57"/>
            </a:xfrm>
            <a:custGeom>
              <a:avLst/>
              <a:gdLst>
                <a:gd name="T0" fmla="*/ 26 w 32"/>
                <a:gd name="T1" fmla="*/ 0 h 24"/>
                <a:gd name="T2" fmla="*/ 15 w 32"/>
                <a:gd name="T3" fmla="*/ 8 h 24"/>
                <a:gd name="T4" fmla="*/ 3 w 32"/>
                <a:gd name="T5" fmla="*/ 17 h 24"/>
                <a:gd name="T6" fmla="*/ 7 w 32"/>
                <a:gd name="T7" fmla="*/ 22 h 24"/>
                <a:gd name="T8" fmla="*/ 20 w 32"/>
                <a:gd name="T9" fmla="*/ 14 h 24"/>
                <a:gd name="T10" fmla="*/ 30 w 32"/>
                <a:gd name="T11" fmla="*/ 6 h 24"/>
                <a:gd name="T12" fmla="*/ 26 w 3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26" y="0"/>
                  </a:moveTo>
                  <a:cubicBezTo>
                    <a:pt x="22" y="2"/>
                    <a:pt x="18" y="5"/>
                    <a:pt x="15" y="8"/>
                  </a:cubicBezTo>
                  <a:cubicBezTo>
                    <a:pt x="11" y="11"/>
                    <a:pt x="6" y="14"/>
                    <a:pt x="3" y="17"/>
                  </a:cubicBezTo>
                  <a:cubicBezTo>
                    <a:pt x="0" y="20"/>
                    <a:pt x="4" y="24"/>
                    <a:pt x="7" y="22"/>
                  </a:cubicBezTo>
                  <a:cubicBezTo>
                    <a:pt x="11" y="20"/>
                    <a:pt x="15" y="17"/>
                    <a:pt x="20" y="14"/>
                  </a:cubicBezTo>
                  <a:cubicBezTo>
                    <a:pt x="24" y="12"/>
                    <a:pt x="28" y="10"/>
                    <a:pt x="30" y="6"/>
                  </a:cubicBezTo>
                  <a:cubicBezTo>
                    <a:pt x="32" y="3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45" name="Freeform 44">
              <a:extLst>
                <a:ext uri="{FF2B5EF4-FFF2-40B4-BE49-F238E27FC236}">
                  <a16:creationId xmlns:a16="http://schemas.microsoft.com/office/drawing/2014/main" xmlns="" id="{CC365D26-9260-42A7-8B59-5461C41AE609}"/>
                </a:ext>
              </a:extLst>
            </p:cNvPr>
            <p:cNvSpPr/>
            <p:nvPr/>
          </p:nvSpPr>
          <p:spPr bwMode="auto">
            <a:xfrm>
              <a:off x="5489" y="1344"/>
              <a:ext cx="69" cy="67"/>
            </a:xfrm>
            <a:custGeom>
              <a:avLst/>
              <a:gdLst>
                <a:gd name="T0" fmla="*/ 20 w 29"/>
                <a:gd name="T1" fmla="*/ 1 h 28"/>
                <a:gd name="T2" fmla="*/ 2 w 29"/>
                <a:gd name="T3" fmla="*/ 19 h 28"/>
                <a:gd name="T4" fmla="*/ 10 w 29"/>
                <a:gd name="T5" fmla="*/ 23 h 28"/>
                <a:gd name="T6" fmla="*/ 17 w 29"/>
                <a:gd name="T7" fmla="*/ 16 h 28"/>
                <a:gd name="T8" fmla="*/ 25 w 29"/>
                <a:gd name="T9" fmla="*/ 10 h 28"/>
                <a:gd name="T10" fmla="*/ 20 w 29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8">
                  <a:moveTo>
                    <a:pt x="20" y="1"/>
                  </a:moveTo>
                  <a:cubicBezTo>
                    <a:pt x="12" y="4"/>
                    <a:pt x="6" y="12"/>
                    <a:pt x="2" y="19"/>
                  </a:cubicBezTo>
                  <a:cubicBezTo>
                    <a:pt x="0" y="24"/>
                    <a:pt x="7" y="28"/>
                    <a:pt x="10" y="23"/>
                  </a:cubicBezTo>
                  <a:cubicBezTo>
                    <a:pt x="12" y="21"/>
                    <a:pt x="14" y="18"/>
                    <a:pt x="17" y="16"/>
                  </a:cubicBezTo>
                  <a:cubicBezTo>
                    <a:pt x="19" y="14"/>
                    <a:pt x="22" y="12"/>
                    <a:pt x="25" y="10"/>
                  </a:cubicBezTo>
                  <a:cubicBezTo>
                    <a:pt x="29" y="7"/>
                    <a:pt x="24" y="0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46" name="Freeform 45">
              <a:extLst>
                <a:ext uri="{FF2B5EF4-FFF2-40B4-BE49-F238E27FC236}">
                  <a16:creationId xmlns:a16="http://schemas.microsoft.com/office/drawing/2014/main" xmlns="" id="{28C2F76F-0C27-4748-8096-C43DA0AE06D3}"/>
                </a:ext>
              </a:extLst>
            </p:cNvPr>
            <p:cNvSpPr/>
            <p:nvPr/>
          </p:nvSpPr>
          <p:spPr bwMode="auto">
            <a:xfrm>
              <a:off x="5560" y="1273"/>
              <a:ext cx="55" cy="57"/>
            </a:xfrm>
            <a:custGeom>
              <a:avLst/>
              <a:gdLst>
                <a:gd name="T0" fmla="*/ 17 w 23"/>
                <a:gd name="T1" fmla="*/ 1 h 24"/>
                <a:gd name="T2" fmla="*/ 10 w 23"/>
                <a:gd name="T3" fmla="*/ 8 h 24"/>
                <a:gd name="T4" fmla="*/ 3 w 23"/>
                <a:gd name="T5" fmla="*/ 17 h 24"/>
                <a:gd name="T6" fmla="*/ 9 w 23"/>
                <a:gd name="T7" fmla="*/ 21 h 24"/>
                <a:gd name="T8" fmla="*/ 16 w 23"/>
                <a:gd name="T9" fmla="*/ 14 h 24"/>
                <a:gd name="T10" fmla="*/ 22 w 23"/>
                <a:gd name="T11" fmla="*/ 5 h 24"/>
                <a:gd name="T12" fmla="*/ 17 w 23"/>
                <a:gd name="T13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4">
                  <a:moveTo>
                    <a:pt x="17" y="1"/>
                  </a:moveTo>
                  <a:cubicBezTo>
                    <a:pt x="14" y="2"/>
                    <a:pt x="12" y="5"/>
                    <a:pt x="10" y="8"/>
                  </a:cubicBezTo>
                  <a:cubicBezTo>
                    <a:pt x="7" y="11"/>
                    <a:pt x="5" y="14"/>
                    <a:pt x="3" y="17"/>
                  </a:cubicBezTo>
                  <a:cubicBezTo>
                    <a:pt x="0" y="20"/>
                    <a:pt x="6" y="24"/>
                    <a:pt x="9" y="21"/>
                  </a:cubicBezTo>
                  <a:cubicBezTo>
                    <a:pt x="11" y="19"/>
                    <a:pt x="14" y="16"/>
                    <a:pt x="16" y="14"/>
                  </a:cubicBezTo>
                  <a:cubicBezTo>
                    <a:pt x="19" y="11"/>
                    <a:pt x="22" y="9"/>
                    <a:pt x="22" y="5"/>
                  </a:cubicBezTo>
                  <a:cubicBezTo>
                    <a:pt x="23" y="3"/>
                    <a:pt x="20" y="0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05" name="文本框 204">
            <a:extLst>
              <a:ext uri="{FF2B5EF4-FFF2-40B4-BE49-F238E27FC236}">
                <a16:creationId xmlns:a16="http://schemas.microsoft.com/office/drawing/2014/main" xmlns="" id="{A5FC8418-E88D-4021-B7FF-BEDBB075421C}"/>
              </a:ext>
            </a:extLst>
          </p:cNvPr>
          <p:cNvSpPr txBox="1"/>
          <p:nvPr/>
        </p:nvSpPr>
        <p:spPr>
          <a:xfrm>
            <a:off x="6129389" y="3351849"/>
            <a:ext cx="5486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48" name="Group 4">
            <a:extLst>
              <a:ext uri="{FF2B5EF4-FFF2-40B4-BE49-F238E27FC236}">
                <a16:creationId xmlns:a16="http://schemas.microsoft.com/office/drawing/2014/main" xmlns="" id="{D430B20F-491A-4B2A-8172-599F9449C698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5889537" y="4011525"/>
            <a:ext cx="826363" cy="453191"/>
            <a:chOff x="3326" y="771"/>
            <a:chExt cx="2348" cy="954"/>
          </a:xfrm>
          <a:solidFill>
            <a:srgbClr val="FFFFFF"/>
          </a:solidFill>
        </p:grpSpPr>
        <p:sp>
          <p:nvSpPr>
            <p:cNvPr id="250" name="Freeform 5">
              <a:extLst>
                <a:ext uri="{FF2B5EF4-FFF2-40B4-BE49-F238E27FC236}">
                  <a16:creationId xmlns:a16="http://schemas.microsoft.com/office/drawing/2014/main" xmlns="" id="{366D0ADC-98A1-44A6-B402-DEFE0B4EFD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6" y="771"/>
              <a:ext cx="2348" cy="954"/>
            </a:xfrm>
            <a:custGeom>
              <a:avLst/>
              <a:gdLst>
                <a:gd name="T0" fmla="*/ 969 w 991"/>
                <a:gd name="T1" fmla="*/ 166 h 401"/>
                <a:gd name="T2" fmla="*/ 911 w 991"/>
                <a:gd name="T3" fmla="*/ 115 h 401"/>
                <a:gd name="T4" fmla="*/ 851 w 991"/>
                <a:gd name="T5" fmla="*/ 67 h 401"/>
                <a:gd name="T6" fmla="*/ 780 w 991"/>
                <a:gd name="T7" fmla="*/ 16 h 401"/>
                <a:gd name="T8" fmla="*/ 774 w 991"/>
                <a:gd name="T9" fmla="*/ 17 h 401"/>
                <a:gd name="T10" fmla="*/ 770 w 991"/>
                <a:gd name="T11" fmla="*/ 16 h 401"/>
                <a:gd name="T12" fmla="*/ 354 w 991"/>
                <a:gd name="T13" fmla="*/ 3 h 401"/>
                <a:gd name="T14" fmla="*/ 149 w 991"/>
                <a:gd name="T15" fmla="*/ 2 h 401"/>
                <a:gd name="T16" fmla="*/ 44 w 991"/>
                <a:gd name="T17" fmla="*/ 3 h 401"/>
                <a:gd name="T18" fmla="*/ 9 w 991"/>
                <a:gd name="T19" fmla="*/ 34 h 401"/>
                <a:gd name="T20" fmla="*/ 6 w 991"/>
                <a:gd name="T21" fmla="*/ 38 h 401"/>
                <a:gd name="T22" fmla="*/ 3 w 991"/>
                <a:gd name="T23" fmla="*/ 263 h 401"/>
                <a:gd name="T24" fmla="*/ 2 w 991"/>
                <a:gd name="T25" fmla="*/ 319 h 401"/>
                <a:gd name="T26" fmla="*/ 4 w 991"/>
                <a:gd name="T27" fmla="*/ 363 h 401"/>
                <a:gd name="T28" fmla="*/ 63 w 991"/>
                <a:gd name="T29" fmla="*/ 388 h 401"/>
                <a:gd name="T30" fmla="*/ 514 w 991"/>
                <a:gd name="T31" fmla="*/ 399 h 401"/>
                <a:gd name="T32" fmla="*/ 768 w 991"/>
                <a:gd name="T33" fmla="*/ 392 h 401"/>
                <a:gd name="T34" fmla="*/ 772 w 991"/>
                <a:gd name="T35" fmla="*/ 391 h 401"/>
                <a:gd name="T36" fmla="*/ 778 w 991"/>
                <a:gd name="T37" fmla="*/ 391 h 401"/>
                <a:gd name="T38" fmla="*/ 901 w 991"/>
                <a:gd name="T39" fmla="*/ 317 h 401"/>
                <a:gd name="T40" fmla="*/ 952 w 991"/>
                <a:gd name="T41" fmla="*/ 270 h 401"/>
                <a:gd name="T42" fmla="*/ 987 w 991"/>
                <a:gd name="T43" fmla="*/ 214 h 401"/>
                <a:gd name="T44" fmla="*/ 969 w 991"/>
                <a:gd name="T45" fmla="*/ 166 h 401"/>
                <a:gd name="T46" fmla="*/ 970 w 991"/>
                <a:gd name="T47" fmla="*/ 222 h 401"/>
                <a:gd name="T48" fmla="*/ 879 w 991"/>
                <a:gd name="T49" fmla="*/ 316 h 401"/>
                <a:gd name="T50" fmla="*/ 772 w 991"/>
                <a:gd name="T51" fmla="*/ 380 h 401"/>
                <a:gd name="T52" fmla="*/ 771 w 991"/>
                <a:gd name="T53" fmla="*/ 380 h 401"/>
                <a:gd name="T54" fmla="*/ 768 w 991"/>
                <a:gd name="T55" fmla="*/ 379 h 401"/>
                <a:gd name="T56" fmla="*/ 349 w 991"/>
                <a:gd name="T57" fmla="*/ 386 h 401"/>
                <a:gd name="T58" fmla="*/ 142 w 991"/>
                <a:gd name="T59" fmla="*/ 380 h 401"/>
                <a:gd name="T60" fmla="*/ 38 w 991"/>
                <a:gd name="T61" fmla="*/ 374 h 401"/>
                <a:gd name="T62" fmla="*/ 14 w 991"/>
                <a:gd name="T63" fmla="*/ 329 h 401"/>
                <a:gd name="T64" fmla="*/ 15 w 991"/>
                <a:gd name="T65" fmla="*/ 276 h 401"/>
                <a:gd name="T66" fmla="*/ 14 w 991"/>
                <a:gd name="T67" fmla="*/ 38 h 401"/>
                <a:gd name="T68" fmla="*/ 14 w 991"/>
                <a:gd name="T69" fmla="*/ 37 h 401"/>
                <a:gd name="T70" fmla="*/ 66 w 991"/>
                <a:gd name="T71" fmla="*/ 15 h 401"/>
                <a:gd name="T72" fmla="*/ 112 w 991"/>
                <a:gd name="T73" fmla="*/ 15 h 401"/>
                <a:gd name="T74" fmla="*/ 208 w 991"/>
                <a:gd name="T75" fmla="*/ 15 h 401"/>
                <a:gd name="T76" fmla="*/ 393 w 991"/>
                <a:gd name="T77" fmla="*/ 17 h 401"/>
                <a:gd name="T78" fmla="*/ 770 w 991"/>
                <a:gd name="T79" fmla="*/ 29 h 401"/>
                <a:gd name="T80" fmla="*/ 776 w 991"/>
                <a:gd name="T81" fmla="*/ 25 h 401"/>
                <a:gd name="T82" fmla="*/ 830 w 991"/>
                <a:gd name="T83" fmla="*/ 68 h 401"/>
                <a:gd name="T84" fmla="*/ 886 w 991"/>
                <a:gd name="T85" fmla="*/ 114 h 401"/>
                <a:gd name="T86" fmla="*/ 941 w 991"/>
                <a:gd name="T87" fmla="*/ 160 h 401"/>
                <a:gd name="T88" fmla="*/ 970 w 991"/>
                <a:gd name="T89" fmla="*/ 222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1" h="401">
                  <a:moveTo>
                    <a:pt x="969" y="166"/>
                  </a:moveTo>
                  <a:cubicBezTo>
                    <a:pt x="951" y="148"/>
                    <a:pt x="930" y="132"/>
                    <a:pt x="911" y="115"/>
                  </a:cubicBezTo>
                  <a:cubicBezTo>
                    <a:pt x="891" y="99"/>
                    <a:pt x="871" y="83"/>
                    <a:pt x="851" y="67"/>
                  </a:cubicBezTo>
                  <a:cubicBezTo>
                    <a:pt x="828" y="49"/>
                    <a:pt x="805" y="29"/>
                    <a:pt x="780" y="16"/>
                  </a:cubicBezTo>
                  <a:cubicBezTo>
                    <a:pt x="777" y="15"/>
                    <a:pt x="775" y="15"/>
                    <a:pt x="774" y="17"/>
                  </a:cubicBezTo>
                  <a:cubicBezTo>
                    <a:pt x="773" y="16"/>
                    <a:pt x="772" y="16"/>
                    <a:pt x="770" y="16"/>
                  </a:cubicBezTo>
                  <a:cubicBezTo>
                    <a:pt x="631" y="10"/>
                    <a:pt x="493" y="5"/>
                    <a:pt x="354" y="3"/>
                  </a:cubicBezTo>
                  <a:cubicBezTo>
                    <a:pt x="285" y="2"/>
                    <a:pt x="217" y="2"/>
                    <a:pt x="149" y="2"/>
                  </a:cubicBezTo>
                  <a:cubicBezTo>
                    <a:pt x="114" y="2"/>
                    <a:pt x="78" y="0"/>
                    <a:pt x="44" y="3"/>
                  </a:cubicBezTo>
                  <a:cubicBezTo>
                    <a:pt x="26" y="5"/>
                    <a:pt x="6" y="14"/>
                    <a:pt x="9" y="34"/>
                  </a:cubicBezTo>
                  <a:cubicBezTo>
                    <a:pt x="8" y="34"/>
                    <a:pt x="6" y="35"/>
                    <a:pt x="6" y="38"/>
                  </a:cubicBezTo>
                  <a:cubicBezTo>
                    <a:pt x="2" y="113"/>
                    <a:pt x="3" y="188"/>
                    <a:pt x="3" y="263"/>
                  </a:cubicBezTo>
                  <a:cubicBezTo>
                    <a:pt x="2" y="282"/>
                    <a:pt x="2" y="301"/>
                    <a:pt x="2" y="319"/>
                  </a:cubicBezTo>
                  <a:cubicBezTo>
                    <a:pt x="2" y="333"/>
                    <a:pt x="0" y="349"/>
                    <a:pt x="4" y="363"/>
                  </a:cubicBezTo>
                  <a:cubicBezTo>
                    <a:pt x="11" y="389"/>
                    <a:pt x="41" y="387"/>
                    <a:pt x="63" y="388"/>
                  </a:cubicBezTo>
                  <a:cubicBezTo>
                    <a:pt x="213" y="397"/>
                    <a:pt x="364" y="401"/>
                    <a:pt x="514" y="399"/>
                  </a:cubicBezTo>
                  <a:cubicBezTo>
                    <a:pt x="599" y="398"/>
                    <a:pt x="683" y="396"/>
                    <a:pt x="768" y="392"/>
                  </a:cubicBezTo>
                  <a:cubicBezTo>
                    <a:pt x="770" y="392"/>
                    <a:pt x="771" y="392"/>
                    <a:pt x="772" y="391"/>
                  </a:cubicBezTo>
                  <a:cubicBezTo>
                    <a:pt x="774" y="392"/>
                    <a:pt x="776" y="392"/>
                    <a:pt x="778" y="391"/>
                  </a:cubicBezTo>
                  <a:cubicBezTo>
                    <a:pt x="821" y="369"/>
                    <a:pt x="863" y="346"/>
                    <a:pt x="901" y="317"/>
                  </a:cubicBezTo>
                  <a:cubicBezTo>
                    <a:pt x="919" y="303"/>
                    <a:pt x="937" y="287"/>
                    <a:pt x="952" y="270"/>
                  </a:cubicBezTo>
                  <a:cubicBezTo>
                    <a:pt x="966" y="254"/>
                    <a:pt x="983" y="235"/>
                    <a:pt x="987" y="214"/>
                  </a:cubicBezTo>
                  <a:cubicBezTo>
                    <a:pt x="991" y="195"/>
                    <a:pt x="982" y="179"/>
                    <a:pt x="969" y="166"/>
                  </a:cubicBezTo>
                  <a:close/>
                  <a:moveTo>
                    <a:pt x="970" y="222"/>
                  </a:moveTo>
                  <a:cubicBezTo>
                    <a:pt x="952" y="260"/>
                    <a:pt x="912" y="292"/>
                    <a:pt x="879" y="316"/>
                  </a:cubicBezTo>
                  <a:cubicBezTo>
                    <a:pt x="845" y="340"/>
                    <a:pt x="808" y="360"/>
                    <a:pt x="772" y="380"/>
                  </a:cubicBezTo>
                  <a:cubicBezTo>
                    <a:pt x="772" y="380"/>
                    <a:pt x="772" y="380"/>
                    <a:pt x="771" y="380"/>
                  </a:cubicBezTo>
                  <a:cubicBezTo>
                    <a:pt x="770" y="379"/>
                    <a:pt x="769" y="379"/>
                    <a:pt x="768" y="379"/>
                  </a:cubicBezTo>
                  <a:cubicBezTo>
                    <a:pt x="629" y="386"/>
                    <a:pt x="489" y="388"/>
                    <a:pt x="349" y="386"/>
                  </a:cubicBezTo>
                  <a:cubicBezTo>
                    <a:pt x="280" y="385"/>
                    <a:pt x="211" y="383"/>
                    <a:pt x="142" y="380"/>
                  </a:cubicBezTo>
                  <a:cubicBezTo>
                    <a:pt x="107" y="378"/>
                    <a:pt x="72" y="378"/>
                    <a:pt x="38" y="374"/>
                  </a:cubicBezTo>
                  <a:cubicBezTo>
                    <a:pt x="12" y="371"/>
                    <a:pt x="14" y="350"/>
                    <a:pt x="14" y="329"/>
                  </a:cubicBezTo>
                  <a:cubicBezTo>
                    <a:pt x="15" y="312"/>
                    <a:pt x="15" y="294"/>
                    <a:pt x="15" y="276"/>
                  </a:cubicBezTo>
                  <a:cubicBezTo>
                    <a:pt x="15" y="197"/>
                    <a:pt x="18" y="117"/>
                    <a:pt x="14" y="3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20" y="14"/>
                    <a:pt x="47" y="15"/>
                    <a:pt x="66" y="15"/>
                  </a:cubicBezTo>
                  <a:cubicBezTo>
                    <a:pt x="81" y="15"/>
                    <a:pt x="97" y="15"/>
                    <a:pt x="112" y="15"/>
                  </a:cubicBezTo>
                  <a:cubicBezTo>
                    <a:pt x="144" y="15"/>
                    <a:pt x="176" y="15"/>
                    <a:pt x="208" y="15"/>
                  </a:cubicBezTo>
                  <a:cubicBezTo>
                    <a:pt x="270" y="16"/>
                    <a:pt x="332" y="16"/>
                    <a:pt x="393" y="17"/>
                  </a:cubicBezTo>
                  <a:cubicBezTo>
                    <a:pt x="519" y="19"/>
                    <a:pt x="645" y="23"/>
                    <a:pt x="770" y="29"/>
                  </a:cubicBezTo>
                  <a:cubicBezTo>
                    <a:pt x="773" y="29"/>
                    <a:pt x="775" y="27"/>
                    <a:pt x="776" y="25"/>
                  </a:cubicBezTo>
                  <a:cubicBezTo>
                    <a:pt x="792" y="41"/>
                    <a:pt x="812" y="54"/>
                    <a:pt x="830" y="68"/>
                  </a:cubicBezTo>
                  <a:cubicBezTo>
                    <a:pt x="849" y="83"/>
                    <a:pt x="867" y="98"/>
                    <a:pt x="886" y="114"/>
                  </a:cubicBezTo>
                  <a:cubicBezTo>
                    <a:pt x="905" y="129"/>
                    <a:pt x="923" y="145"/>
                    <a:pt x="941" y="160"/>
                  </a:cubicBezTo>
                  <a:cubicBezTo>
                    <a:pt x="959" y="176"/>
                    <a:pt x="982" y="195"/>
                    <a:pt x="970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51" name="Freeform 6">
              <a:extLst>
                <a:ext uri="{FF2B5EF4-FFF2-40B4-BE49-F238E27FC236}">
                  <a16:creationId xmlns:a16="http://schemas.microsoft.com/office/drawing/2014/main" xmlns="" id="{314755E6-F26A-4638-BBEE-A2DF9063DD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2" y="1201"/>
              <a:ext cx="123" cy="129"/>
            </a:xfrm>
            <a:custGeom>
              <a:avLst/>
              <a:gdLst>
                <a:gd name="T0" fmla="*/ 51 w 52"/>
                <a:gd name="T1" fmla="*/ 28 h 54"/>
                <a:gd name="T2" fmla="*/ 44 w 52"/>
                <a:gd name="T3" fmla="*/ 13 h 54"/>
                <a:gd name="T4" fmla="*/ 32 w 52"/>
                <a:gd name="T5" fmla="*/ 1 h 54"/>
                <a:gd name="T6" fmla="*/ 19 w 52"/>
                <a:gd name="T7" fmla="*/ 3 h 54"/>
                <a:gd name="T8" fmla="*/ 0 w 52"/>
                <a:gd name="T9" fmla="*/ 29 h 54"/>
                <a:gd name="T10" fmla="*/ 26 w 52"/>
                <a:gd name="T11" fmla="*/ 53 h 54"/>
                <a:gd name="T12" fmla="*/ 51 w 52"/>
                <a:gd name="T13" fmla="*/ 28 h 54"/>
                <a:gd name="T14" fmla="*/ 26 w 52"/>
                <a:gd name="T15" fmla="*/ 42 h 54"/>
                <a:gd name="T16" fmla="*/ 11 w 52"/>
                <a:gd name="T17" fmla="*/ 29 h 54"/>
                <a:gd name="T18" fmla="*/ 16 w 52"/>
                <a:gd name="T19" fmla="*/ 18 h 54"/>
                <a:gd name="T20" fmla="*/ 25 w 52"/>
                <a:gd name="T21" fmla="*/ 12 h 54"/>
                <a:gd name="T22" fmla="*/ 27 w 52"/>
                <a:gd name="T23" fmla="*/ 10 h 54"/>
                <a:gd name="T24" fmla="*/ 26 w 52"/>
                <a:gd name="T25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54">
                  <a:moveTo>
                    <a:pt x="51" y="28"/>
                  </a:moveTo>
                  <a:cubicBezTo>
                    <a:pt x="50" y="23"/>
                    <a:pt x="48" y="17"/>
                    <a:pt x="44" y="13"/>
                  </a:cubicBezTo>
                  <a:cubicBezTo>
                    <a:pt x="46" y="7"/>
                    <a:pt x="37" y="2"/>
                    <a:pt x="32" y="1"/>
                  </a:cubicBezTo>
                  <a:cubicBezTo>
                    <a:pt x="28" y="0"/>
                    <a:pt x="23" y="1"/>
                    <a:pt x="19" y="3"/>
                  </a:cubicBezTo>
                  <a:cubicBezTo>
                    <a:pt x="8" y="4"/>
                    <a:pt x="0" y="20"/>
                    <a:pt x="0" y="29"/>
                  </a:cubicBezTo>
                  <a:cubicBezTo>
                    <a:pt x="0" y="44"/>
                    <a:pt x="12" y="54"/>
                    <a:pt x="26" y="53"/>
                  </a:cubicBezTo>
                  <a:cubicBezTo>
                    <a:pt x="40" y="53"/>
                    <a:pt x="52" y="43"/>
                    <a:pt x="51" y="28"/>
                  </a:cubicBezTo>
                  <a:close/>
                  <a:moveTo>
                    <a:pt x="26" y="42"/>
                  </a:moveTo>
                  <a:cubicBezTo>
                    <a:pt x="18" y="42"/>
                    <a:pt x="11" y="37"/>
                    <a:pt x="11" y="29"/>
                  </a:cubicBezTo>
                  <a:cubicBezTo>
                    <a:pt x="11" y="25"/>
                    <a:pt x="13" y="21"/>
                    <a:pt x="16" y="18"/>
                  </a:cubicBezTo>
                  <a:cubicBezTo>
                    <a:pt x="18" y="15"/>
                    <a:pt x="22" y="14"/>
                    <a:pt x="25" y="12"/>
                  </a:cubicBezTo>
                  <a:cubicBezTo>
                    <a:pt x="26" y="11"/>
                    <a:pt x="26" y="11"/>
                    <a:pt x="27" y="10"/>
                  </a:cubicBezTo>
                  <a:cubicBezTo>
                    <a:pt x="40" y="17"/>
                    <a:pt x="45" y="40"/>
                    <a:pt x="2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52" name="Freeform 7">
              <a:extLst>
                <a:ext uri="{FF2B5EF4-FFF2-40B4-BE49-F238E27FC236}">
                  <a16:creationId xmlns:a16="http://schemas.microsoft.com/office/drawing/2014/main" xmlns="" id="{8C858F75-E237-40E4-A2A3-F6EB08C2E198}"/>
                </a:ext>
              </a:extLst>
            </p:cNvPr>
            <p:cNvSpPr/>
            <p:nvPr/>
          </p:nvSpPr>
          <p:spPr bwMode="auto">
            <a:xfrm>
              <a:off x="3375" y="1549"/>
              <a:ext cx="76" cy="100"/>
            </a:xfrm>
            <a:custGeom>
              <a:avLst/>
              <a:gdLst>
                <a:gd name="T0" fmla="*/ 28 w 32"/>
                <a:gd name="T1" fmla="*/ 31 h 42"/>
                <a:gd name="T2" fmla="*/ 14 w 32"/>
                <a:gd name="T3" fmla="*/ 22 h 42"/>
                <a:gd name="T4" fmla="*/ 15 w 32"/>
                <a:gd name="T5" fmla="*/ 5 h 42"/>
                <a:gd name="T6" fmla="*/ 11 w 32"/>
                <a:gd name="T7" fmla="*/ 2 h 42"/>
                <a:gd name="T8" fmla="*/ 4 w 32"/>
                <a:gd name="T9" fmla="*/ 26 h 42"/>
                <a:gd name="T10" fmla="*/ 28 w 32"/>
                <a:gd name="T11" fmla="*/ 40 h 42"/>
                <a:gd name="T12" fmla="*/ 28 w 32"/>
                <a:gd name="T13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42">
                  <a:moveTo>
                    <a:pt x="28" y="31"/>
                  </a:moveTo>
                  <a:cubicBezTo>
                    <a:pt x="22" y="29"/>
                    <a:pt x="17" y="28"/>
                    <a:pt x="14" y="22"/>
                  </a:cubicBezTo>
                  <a:cubicBezTo>
                    <a:pt x="12" y="17"/>
                    <a:pt x="12" y="10"/>
                    <a:pt x="15" y="5"/>
                  </a:cubicBezTo>
                  <a:cubicBezTo>
                    <a:pt x="16" y="3"/>
                    <a:pt x="14" y="0"/>
                    <a:pt x="11" y="2"/>
                  </a:cubicBezTo>
                  <a:cubicBezTo>
                    <a:pt x="4" y="8"/>
                    <a:pt x="0" y="17"/>
                    <a:pt x="4" y="26"/>
                  </a:cubicBezTo>
                  <a:cubicBezTo>
                    <a:pt x="8" y="35"/>
                    <a:pt x="18" y="42"/>
                    <a:pt x="28" y="40"/>
                  </a:cubicBezTo>
                  <a:cubicBezTo>
                    <a:pt x="32" y="39"/>
                    <a:pt x="32" y="33"/>
                    <a:pt x="28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53" name="Freeform 8">
              <a:extLst>
                <a:ext uri="{FF2B5EF4-FFF2-40B4-BE49-F238E27FC236}">
                  <a16:creationId xmlns:a16="http://schemas.microsoft.com/office/drawing/2014/main" xmlns="" id="{373AA18C-CE74-436F-AE8B-7994B6BE24FB}"/>
                </a:ext>
              </a:extLst>
            </p:cNvPr>
            <p:cNvSpPr/>
            <p:nvPr/>
          </p:nvSpPr>
          <p:spPr bwMode="auto">
            <a:xfrm>
              <a:off x="3382" y="1437"/>
              <a:ext cx="27" cy="79"/>
            </a:xfrm>
            <a:custGeom>
              <a:avLst/>
              <a:gdLst>
                <a:gd name="T0" fmla="*/ 9 w 11"/>
                <a:gd name="T1" fmla="*/ 3 h 33"/>
                <a:gd name="T2" fmla="*/ 2 w 11"/>
                <a:gd name="T3" fmla="*/ 3 h 33"/>
                <a:gd name="T4" fmla="*/ 1 w 11"/>
                <a:gd name="T5" fmla="*/ 15 h 33"/>
                <a:gd name="T6" fmla="*/ 3 w 11"/>
                <a:gd name="T7" fmla="*/ 29 h 33"/>
                <a:gd name="T8" fmla="*/ 9 w 11"/>
                <a:gd name="T9" fmla="*/ 29 h 33"/>
                <a:gd name="T10" fmla="*/ 10 w 11"/>
                <a:gd name="T11" fmla="*/ 15 h 33"/>
                <a:gd name="T12" fmla="*/ 9 w 11"/>
                <a:gd name="T13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3">
                  <a:moveTo>
                    <a:pt x="9" y="3"/>
                  </a:moveTo>
                  <a:cubicBezTo>
                    <a:pt x="8" y="0"/>
                    <a:pt x="3" y="0"/>
                    <a:pt x="2" y="3"/>
                  </a:cubicBezTo>
                  <a:cubicBezTo>
                    <a:pt x="0" y="7"/>
                    <a:pt x="1" y="11"/>
                    <a:pt x="1" y="15"/>
                  </a:cubicBezTo>
                  <a:cubicBezTo>
                    <a:pt x="2" y="20"/>
                    <a:pt x="2" y="24"/>
                    <a:pt x="3" y="29"/>
                  </a:cubicBezTo>
                  <a:cubicBezTo>
                    <a:pt x="3" y="33"/>
                    <a:pt x="8" y="33"/>
                    <a:pt x="9" y="29"/>
                  </a:cubicBezTo>
                  <a:cubicBezTo>
                    <a:pt x="9" y="24"/>
                    <a:pt x="10" y="20"/>
                    <a:pt x="10" y="15"/>
                  </a:cubicBezTo>
                  <a:cubicBezTo>
                    <a:pt x="10" y="11"/>
                    <a:pt x="11" y="7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54" name="Freeform 9">
              <a:extLst>
                <a:ext uri="{FF2B5EF4-FFF2-40B4-BE49-F238E27FC236}">
                  <a16:creationId xmlns:a16="http://schemas.microsoft.com/office/drawing/2014/main" xmlns="" id="{639B4122-DD18-4F5D-89B0-C87DD8B53F79}"/>
                </a:ext>
              </a:extLst>
            </p:cNvPr>
            <p:cNvSpPr/>
            <p:nvPr/>
          </p:nvSpPr>
          <p:spPr bwMode="auto">
            <a:xfrm>
              <a:off x="3380" y="1285"/>
              <a:ext cx="31" cy="86"/>
            </a:xfrm>
            <a:custGeom>
              <a:avLst/>
              <a:gdLst>
                <a:gd name="T0" fmla="*/ 9 w 13"/>
                <a:gd name="T1" fmla="*/ 1 h 36"/>
                <a:gd name="T2" fmla="*/ 4 w 13"/>
                <a:gd name="T3" fmla="*/ 1 h 36"/>
                <a:gd name="T4" fmla="*/ 2 w 13"/>
                <a:gd name="T5" fmla="*/ 16 h 36"/>
                <a:gd name="T6" fmla="*/ 4 w 13"/>
                <a:gd name="T7" fmla="*/ 34 h 36"/>
                <a:gd name="T8" fmla="*/ 9 w 13"/>
                <a:gd name="T9" fmla="*/ 34 h 36"/>
                <a:gd name="T10" fmla="*/ 11 w 13"/>
                <a:gd name="T11" fmla="*/ 16 h 36"/>
                <a:gd name="T12" fmla="*/ 9 w 13"/>
                <a:gd name="T1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6">
                  <a:moveTo>
                    <a:pt x="9" y="1"/>
                  </a:moveTo>
                  <a:cubicBezTo>
                    <a:pt x="8" y="0"/>
                    <a:pt x="5" y="0"/>
                    <a:pt x="4" y="1"/>
                  </a:cubicBezTo>
                  <a:cubicBezTo>
                    <a:pt x="0" y="6"/>
                    <a:pt x="2" y="11"/>
                    <a:pt x="2" y="16"/>
                  </a:cubicBezTo>
                  <a:cubicBezTo>
                    <a:pt x="2" y="22"/>
                    <a:pt x="3" y="28"/>
                    <a:pt x="4" y="34"/>
                  </a:cubicBezTo>
                  <a:cubicBezTo>
                    <a:pt x="5" y="36"/>
                    <a:pt x="9" y="36"/>
                    <a:pt x="9" y="34"/>
                  </a:cubicBezTo>
                  <a:cubicBezTo>
                    <a:pt x="10" y="28"/>
                    <a:pt x="11" y="22"/>
                    <a:pt x="11" y="16"/>
                  </a:cubicBezTo>
                  <a:cubicBezTo>
                    <a:pt x="12" y="11"/>
                    <a:pt x="13" y="6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55" name="Freeform 10">
              <a:extLst>
                <a:ext uri="{FF2B5EF4-FFF2-40B4-BE49-F238E27FC236}">
                  <a16:creationId xmlns:a16="http://schemas.microsoft.com/office/drawing/2014/main" xmlns="" id="{1355F381-9C88-453E-B028-65A31446BBEB}"/>
                </a:ext>
              </a:extLst>
            </p:cNvPr>
            <p:cNvSpPr/>
            <p:nvPr/>
          </p:nvSpPr>
          <p:spPr bwMode="auto">
            <a:xfrm>
              <a:off x="3380" y="1132"/>
              <a:ext cx="31" cy="89"/>
            </a:xfrm>
            <a:custGeom>
              <a:avLst/>
              <a:gdLst>
                <a:gd name="T0" fmla="*/ 8 w 13"/>
                <a:gd name="T1" fmla="*/ 4 h 37"/>
                <a:gd name="T2" fmla="*/ 0 w 13"/>
                <a:gd name="T3" fmla="*/ 6 h 37"/>
                <a:gd name="T4" fmla="*/ 2 w 13"/>
                <a:gd name="T5" fmla="*/ 18 h 37"/>
                <a:gd name="T6" fmla="*/ 3 w 13"/>
                <a:gd name="T7" fmla="*/ 32 h 37"/>
                <a:gd name="T8" fmla="*/ 10 w 13"/>
                <a:gd name="T9" fmla="*/ 33 h 37"/>
                <a:gd name="T10" fmla="*/ 8 w 13"/>
                <a:gd name="T1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7">
                  <a:moveTo>
                    <a:pt x="8" y="4"/>
                  </a:moveTo>
                  <a:cubicBezTo>
                    <a:pt x="6" y="0"/>
                    <a:pt x="1" y="2"/>
                    <a:pt x="0" y="6"/>
                  </a:cubicBezTo>
                  <a:cubicBezTo>
                    <a:pt x="0" y="10"/>
                    <a:pt x="2" y="14"/>
                    <a:pt x="2" y="18"/>
                  </a:cubicBezTo>
                  <a:cubicBezTo>
                    <a:pt x="3" y="23"/>
                    <a:pt x="3" y="28"/>
                    <a:pt x="3" y="32"/>
                  </a:cubicBezTo>
                  <a:cubicBezTo>
                    <a:pt x="3" y="36"/>
                    <a:pt x="9" y="37"/>
                    <a:pt x="10" y="33"/>
                  </a:cubicBezTo>
                  <a:cubicBezTo>
                    <a:pt x="12" y="25"/>
                    <a:pt x="13" y="12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56" name="Freeform 11">
              <a:extLst>
                <a:ext uri="{FF2B5EF4-FFF2-40B4-BE49-F238E27FC236}">
                  <a16:creationId xmlns:a16="http://schemas.microsoft.com/office/drawing/2014/main" xmlns="" id="{950A9D67-371C-46C4-BDC3-B97DE9B52B34}"/>
                </a:ext>
              </a:extLst>
            </p:cNvPr>
            <p:cNvSpPr/>
            <p:nvPr/>
          </p:nvSpPr>
          <p:spPr bwMode="auto">
            <a:xfrm>
              <a:off x="3390" y="985"/>
              <a:ext cx="33" cy="88"/>
            </a:xfrm>
            <a:custGeom>
              <a:avLst/>
              <a:gdLst>
                <a:gd name="T0" fmla="*/ 7 w 14"/>
                <a:gd name="T1" fmla="*/ 3 h 37"/>
                <a:gd name="T2" fmla="*/ 0 w 14"/>
                <a:gd name="T3" fmla="*/ 6 h 37"/>
                <a:gd name="T4" fmla="*/ 2 w 14"/>
                <a:gd name="T5" fmla="*/ 17 h 37"/>
                <a:gd name="T6" fmla="*/ 2 w 14"/>
                <a:gd name="T7" fmla="*/ 31 h 37"/>
                <a:gd name="T8" fmla="*/ 8 w 14"/>
                <a:gd name="T9" fmla="*/ 33 h 37"/>
                <a:gd name="T10" fmla="*/ 7 w 14"/>
                <a:gd name="T11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37">
                  <a:moveTo>
                    <a:pt x="7" y="3"/>
                  </a:moveTo>
                  <a:cubicBezTo>
                    <a:pt x="4" y="0"/>
                    <a:pt x="0" y="2"/>
                    <a:pt x="0" y="6"/>
                  </a:cubicBezTo>
                  <a:cubicBezTo>
                    <a:pt x="0" y="10"/>
                    <a:pt x="2" y="13"/>
                    <a:pt x="2" y="17"/>
                  </a:cubicBezTo>
                  <a:cubicBezTo>
                    <a:pt x="3" y="22"/>
                    <a:pt x="3" y="27"/>
                    <a:pt x="2" y="31"/>
                  </a:cubicBezTo>
                  <a:cubicBezTo>
                    <a:pt x="1" y="36"/>
                    <a:pt x="7" y="37"/>
                    <a:pt x="8" y="33"/>
                  </a:cubicBezTo>
                  <a:cubicBezTo>
                    <a:pt x="11" y="25"/>
                    <a:pt x="14" y="1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57" name="Freeform 12">
              <a:extLst>
                <a:ext uri="{FF2B5EF4-FFF2-40B4-BE49-F238E27FC236}">
                  <a16:creationId xmlns:a16="http://schemas.microsoft.com/office/drawing/2014/main" xmlns="" id="{830AA612-35E3-43E7-90C5-532257CAD6C5}"/>
                </a:ext>
              </a:extLst>
            </p:cNvPr>
            <p:cNvSpPr/>
            <p:nvPr/>
          </p:nvSpPr>
          <p:spPr bwMode="auto">
            <a:xfrm>
              <a:off x="3390" y="823"/>
              <a:ext cx="59" cy="88"/>
            </a:xfrm>
            <a:custGeom>
              <a:avLst/>
              <a:gdLst>
                <a:gd name="T0" fmla="*/ 23 w 25"/>
                <a:gd name="T1" fmla="*/ 6 h 37"/>
                <a:gd name="T2" fmla="*/ 4 w 25"/>
                <a:gd name="T3" fmla="*/ 15 h 37"/>
                <a:gd name="T4" fmla="*/ 7 w 25"/>
                <a:gd name="T5" fmla="*/ 36 h 37"/>
                <a:gd name="T6" fmla="*/ 11 w 25"/>
                <a:gd name="T7" fmla="*/ 34 h 37"/>
                <a:gd name="T8" fmla="*/ 13 w 25"/>
                <a:gd name="T9" fmla="*/ 20 h 37"/>
                <a:gd name="T10" fmla="*/ 24 w 25"/>
                <a:gd name="T11" fmla="*/ 11 h 37"/>
                <a:gd name="T12" fmla="*/ 23 w 25"/>
                <a:gd name="T13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7">
                  <a:moveTo>
                    <a:pt x="23" y="6"/>
                  </a:moveTo>
                  <a:cubicBezTo>
                    <a:pt x="17" y="0"/>
                    <a:pt x="7" y="9"/>
                    <a:pt x="4" y="15"/>
                  </a:cubicBezTo>
                  <a:cubicBezTo>
                    <a:pt x="0" y="22"/>
                    <a:pt x="1" y="31"/>
                    <a:pt x="7" y="36"/>
                  </a:cubicBezTo>
                  <a:cubicBezTo>
                    <a:pt x="8" y="37"/>
                    <a:pt x="11" y="36"/>
                    <a:pt x="11" y="34"/>
                  </a:cubicBezTo>
                  <a:cubicBezTo>
                    <a:pt x="9" y="29"/>
                    <a:pt x="10" y="24"/>
                    <a:pt x="13" y="20"/>
                  </a:cubicBezTo>
                  <a:cubicBezTo>
                    <a:pt x="16" y="15"/>
                    <a:pt x="21" y="15"/>
                    <a:pt x="24" y="11"/>
                  </a:cubicBezTo>
                  <a:cubicBezTo>
                    <a:pt x="25" y="10"/>
                    <a:pt x="25" y="7"/>
                    <a:pt x="2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58" name="Freeform 13">
              <a:extLst>
                <a:ext uri="{FF2B5EF4-FFF2-40B4-BE49-F238E27FC236}">
                  <a16:creationId xmlns:a16="http://schemas.microsoft.com/office/drawing/2014/main" xmlns="" id="{89CC911E-85BA-489D-91D5-84C15CA30D54}"/>
                </a:ext>
              </a:extLst>
            </p:cNvPr>
            <p:cNvSpPr/>
            <p:nvPr/>
          </p:nvSpPr>
          <p:spPr bwMode="auto">
            <a:xfrm>
              <a:off x="3494" y="825"/>
              <a:ext cx="73" cy="26"/>
            </a:xfrm>
            <a:custGeom>
              <a:avLst/>
              <a:gdLst>
                <a:gd name="T0" fmla="*/ 26 w 31"/>
                <a:gd name="T1" fmla="*/ 2 h 11"/>
                <a:gd name="T2" fmla="*/ 16 w 31"/>
                <a:gd name="T3" fmla="*/ 1 h 11"/>
                <a:gd name="T4" fmla="*/ 5 w 31"/>
                <a:gd name="T5" fmla="*/ 2 h 11"/>
                <a:gd name="T6" fmla="*/ 5 w 31"/>
                <a:gd name="T7" fmla="*/ 10 h 11"/>
                <a:gd name="T8" fmla="*/ 16 w 31"/>
                <a:gd name="T9" fmla="*/ 10 h 11"/>
                <a:gd name="T10" fmla="*/ 26 w 31"/>
                <a:gd name="T11" fmla="*/ 10 h 11"/>
                <a:gd name="T12" fmla="*/ 26 w 31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1">
                  <a:moveTo>
                    <a:pt x="26" y="2"/>
                  </a:moveTo>
                  <a:cubicBezTo>
                    <a:pt x="23" y="0"/>
                    <a:pt x="20" y="1"/>
                    <a:pt x="16" y="1"/>
                  </a:cubicBezTo>
                  <a:cubicBezTo>
                    <a:pt x="12" y="1"/>
                    <a:pt x="9" y="2"/>
                    <a:pt x="5" y="2"/>
                  </a:cubicBezTo>
                  <a:cubicBezTo>
                    <a:pt x="0" y="2"/>
                    <a:pt x="0" y="9"/>
                    <a:pt x="5" y="10"/>
                  </a:cubicBezTo>
                  <a:cubicBezTo>
                    <a:pt x="9" y="10"/>
                    <a:pt x="12" y="10"/>
                    <a:pt x="16" y="10"/>
                  </a:cubicBezTo>
                  <a:cubicBezTo>
                    <a:pt x="20" y="11"/>
                    <a:pt x="23" y="11"/>
                    <a:pt x="26" y="10"/>
                  </a:cubicBezTo>
                  <a:cubicBezTo>
                    <a:pt x="31" y="8"/>
                    <a:pt x="31" y="3"/>
                    <a:pt x="2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59" name="Freeform 14">
              <a:extLst>
                <a:ext uri="{FF2B5EF4-FFF2-40B4-BE49-F238E27FC236}">
                  <a16:creationId xmlns:a16="http://schemas.microsoft.com/office/drawing/2014/main" xmlns="" id="{EF008C52-BE3C-4204-96A0-418B199F44EA}"/>
                </a:ext>
              </a:extLst>
            </p:cNvPr>
            <p:cNvSpPr/>
            <p:nvPr/>
          </p:nvSpPr>
          <p:spPr bwMode="auto">
            <a:xfrm>
              <a:off x="3629" y="825"/>
              <a:ext cx="83" cy="31"/>
            </a:xfrm>
            <a:custGeom>
              <a:avLst/>
              <a:gdLst>
                <a:gd name="T0" fmla="*/ 33 w 35"/>
                <a:gd name="T1" fmla="*/ 4 h 13"/>
                <a:gd name="T2" fmla="*/ 20 w 35"/>
                <a:gd name="T3" fmla="*/ 2 h 13"/>
                <a:gd name="T4" fmla="*/ 6 w 35"/>
                <a:gd name="T5" fmla="*/ 0 h 13"/>
                <a:gd name="T6" fmla="*/ 5 w 35"/>
                <a:gd name="T7" fmla="*/ 8 h 13"/>
                <a:gd name="T8" fmla="*/ 19 w 35"/>
                <a:gd name="T9" fmla="*/ 11 h 13"/>
                <a:gd name="T10" fmla="*/ 32 w 35"/>
                <a:gd name="T11" fmla="*/ 11 h 13"/>
                <a:gd name="T12" fmla="*/ 33 w 35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3">
                  <a:moveTo>
                    <a:pt x="33" y="4"/>
                  </a:moveTo>
                  <a:cubicBezTo>
                    <a:pt x="29" y="2"/>
                    <a:pt x="24" y="2"/>
                    <a:pt x="20" y="2"/>
                  </a:cubicBezTo>
                  <a:cubicBezTo>
                    <a:pt x="16" y="1"/>
                    <a:pt x="11" y="1"/>
                    <a:pt x="6" y="0"/>
                  </a:cubicBezTo>
                  <a:cubicBezTo>
                    <a:pt x="1" y="0"/>
                    <a:pt x="0" y="7"/>
                    <a:pt x="5" y="8"/>
                  </a:cubicBezTo>
                  <a:cubicBezTo>
                    <a:pt x="10" y="9"/>
                    <a:pt x="14" y="10"/>
                    <a:pt x="19" y="11"/>
                  </a:cubicBezTo>
                  <a:cubicBezTo>
                    <a:pt x="23" y="12"/>
                    <a:pt x="28" y="13"/>
                    <a:pt x="32" y="11"/>
                  </a:cubicBezTo>
                  <a:cubicBezTo>
                    <a:pt x="35" y="10"/>
                    <a:pt x="35" y="6"/>
                    <a:pt x="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60" name="Freeform 15">
              <a:extLst>
                <a:ext uri="{FF2B5EF4-FFF2-40B4-BE49-F238E27FC236}">
                  <a16:creationId xmlns:a16="http://schemas.microsoft.com/office/drawing/2014/main" xmlns="" id="{B1AB20BA-BE9E-43D5-9A58-6E1D8B50A6E2}"/>
                </a:ext>
              </a:extLst>
            </p:cNvPr>
            <p:cNvSpPr/>
            <p:nvPr/>
          </p:nvSpPr>
          <p:spPr bwMode="auto">
            <a:xfrm>
              <a:off x="3764" y="823"/>
              <a:ext cx="74" cy="26"/>
            </a:xfrm>
            <a:custGeom>
              <a:avLst/>
              <a:gdLst>
                <a:gd name="T0" fmla="*/ 30 w 31"/>
                <a:gd name="T1" fmla="*/ 5 h 11"/>
                <a:gd name="T2" fmla="*/ 18 w 31"/>
                <a:gd name="T3" fmla="*/ 1 h 11"/>
                <a:gd name="T4" fmla="*/ 4 w 31"/>
                <a:gd name="T5" fmla="*/ 2 h 11"/>
                <a:gd name="T6" fmla="*/ 5 w 31"/>
                <a:gd name="T7" fmla="*/ 8 h 11"/>
                <a:gd name="T8" fmla="*/ 17 w 31"/>
                <a:gd name="T9" fmla="*/ 9 h 11"/>
                <a:gd name="T10" fmla="*/ 28 w 31"/>
                <a:gd name="T11" fmla="*/ 10 h 11"/>
                <a:gd name="T12" fmla="*/ 30 w 31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1">
                  <a:moveTo>
                    <a:pt x="30" y="5"/>
                  </a:moveTo>
                  <a:cubicBezTo>
                    <a:pt x="27" y="1"/>
                    <a:pt x="23" y="1"/>
                    <a:pt x="18" y="1"/>
                  </a:cubicBezTo>
                  <a:cubicBezTo>
                    <a:pt x="14" y="0"/>
                    <a:pt x="9" y="0"/>
                    <a:pt x="4" y="2"/>
                  </a:cubicBezTo>
                  <a:cubicBezTo>
                    <a:pt x="0" y="3"/>
                    <a:pt x="1" y="8"/>
                    <a:pt x="5" y="8"/>
                  </a:cubicBezTo>
                  <a:cubicBezTo>
                    <a:pt x="9" y="8"/>
                    <a:pt x="13" y="8"/>
                    <a:pt x="17" y="9"/>
                  </a:cubicBezTo>
                  <a:cubicBezTo>
                    <a:pt x="21" y="9"/>
                    <a:pt x="24" y="11"/>
                    <a:pt x="28" y="10"/>
                  </a:cubicBezTo>
                  <a:cubicBezTo>
                    <a:pt x="30" y="9"/>
                    <a:pt x="31" y="7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61" name="Freeform 16">
              <a:extLst>
                <a:ext uri="{FF2B5EF4-FFF2-40B4-BE49-F238E27FC236}">
                  <a16:creationId xmlns:a16="http://schemas.microsoft.com/office/drawing/2014/main" xmlns="" id="{0D5918C9-BDF8-4F34-AB67-3EEF3B87BEA6}"/>
                </a:ext>
              </a:extLst>
            </p:cNvPr>
            <p:cNvSpPr/>
            <p:nvPr/>
          </p:nvSpPr>
          <p:spPr bwMode="auto">
            <a:xfrm>
              <a:off x="3892" y="828"/>
              <a:ext cx="71" cy="23"/>
            </a:xfrm>
            <a:custGeom>
              <a:avLst/>
              <a:gdLst>
                <a:gd name="T0" fmla="*/ 28 w 30"/>
                <a:gd name="T1" fmla="*/ 2 h 10"/>
                <a:gd name="T2" fmla="*/ 17 w 30"/>
                <a:gd name="T3" fmla="*/ 1 h 10"/>
                <a:gd name="T4" fmla="*/ 4 w 30"/>
                <a:gd name="T5" fmla="*/ 1 h 10"/>
                <a:gd name="T6" fmla="*/ 4 w 30"/>
                <a:gd name="T7" fmla="*/ 8 h 10"/>
                <a:gd name="T8" fmla="*/ 17 w 30"/>
                <a:gd name="T9" fmla="*/ 9 h 10"/>
                <a:gd name="T10" fmla="*/ 28 w 30"/>
                <a:gd name="T11" fmla="*/ 8 h 10"/>
                <a:gd name="T12" fmla="*/ 28 w 30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0">
                  <a:moveTo>
                    <a:pt x="28" y="2"/>
                  </a:moveTo>
                  <a:cubicBezTo>
                    <a:pt x="25" y="0"/>
                    <a:pt x="21" y="1"/>
                    <a:pt x="17" y="1"/>
                  </a:cubicBezTo>
                  <a:cubicBezTo>
                    <a:pt x="13" y="1"/>
                    <a:pt x="8" y="1"/>
                    <a:pt x="4" y="1"/>
                  </a:cubicBezTo>
                  <a:cubicBezTo>
                    <a:pt x="0" y="2"/>
                    <a:pt x="0" y="8"/>
                    <a:pt x="4" y="8"/>
                  </a:cubicBezTo>
                  <a:cubicBezTo>
                    <a:pt x="8" y="8"/>
                    <a:pt x="13" y="9"/>
                    <a:pt x="17" y="9"/>
                  </a:cubicBezTo>
                  <a:cubicBezTo>
                    <a:pt x="21" y="9"/>
                    <a:pt x="25" y="10"/>
                    <a:pt x="28" y="8"/>
                  </a:cubicBezTo>
                  <a:cubicBezTo>
                    <a:pt x="30" y="6"/>
                    <a:pt x="30" y="3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62" name="Freeform 17">
              <a:extLst>
                <a:ext uri="{FF2B5EF4-FFF2-40B4-BE49-F238E27FC236}">
                  <a16:creationId xmlns:a16="http://schemas.microsoft.com/office/drawing/2014/main" xmlns="" id="{6B8543D2-0D01-4F32-B4EC-C14E6C5F5CF6}"/>
                </a:ext>
              </a:extLst>
            </p:cNvPr>
            <p:cNvSpPr/>
            <p:nvPr/>
          </p:nvSpPr>
          <p:spPr bwMode="auto">
            <a:xfrm>
              <a:off x="4013" y="832"/>
              <a:ext cx="90" cy="24"/>
            </a:xfrm>
            <a:custGeom>
              <a:avLst/>
              <a:gdLst>
                <a:gd name="T0" fmla="*/ 34 w 38"/>
                <a:gd name="T1" fmla="*/ 1 h 10"/>
                <a:gd name="T2" fmla="*/ 20 w 38"/>
                <a:gd name="T3" fmla="*/ 0 h 10"/>
                <a:gd name="T4" fmla="*/ 4 w 38"/>
                <a:gd name="T5" fmla="*/ 1 h 10"/>
                <a:gd name="T6" fmla="*/ 4 w 38"/>
                <a:gd name="T7" fmla="*/ 8 h 10"/>
                <a:gd name="T8" fmla="*/ 20 w 38"/>
                <a:gd name="T9" fmla="*/ 9 h 10"/>
                <a:gd name="T10" fmla="*/ 34 w 38"/>
                <a:gd name="T11" fmla="*/ 9 h 10"/>
                <a:gd name="T12" fmla="*/ 34 w 38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0">
                  <a:moveTo>
                    <a:pt x="34" y="1"/>
                  </a:moveTo>
                  <a:cubicBezTo>
                    <a:pt x="30" y="0"/>
                    <a:pt x="25" y="0"/>
                    <a:pt x="2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0" y="1"/>
                    <a:pt x="0" y="8"/>
                    <a:pt x="4" y="8"/>
                  </a:cubicBezTo>
                  <a:cubicBezTo>
                    <a:pt x="10" y="8"/>
                    <a:pt x="15" y="9"/>
                    <a:pt x="20" y="9"/>
                  </a:cubicBezTo>
                  <a:cubicBezTo>
                    <a:pt x="25" y="9"/>
                    <a:pt x="30" y="10"/>
                    <a:pt x="34" y="9"/>
                  </a:cubicBezTo>
                  <a:cubicBezTo>
                    <a:pt x="38" y="7"/>
                    <a:pt x="38" y="3"/>
                    <a:pt x="3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63" name="Freeform 18">
              <a:extLst>
                <a:ext uri="{FF2B5EF4-FFF2-40B4-BE49-F238E27FC236}">
                  <a16:creationId xmlns:a16="http://schemas.microsoft.com/office/drawing/2014/main" xmlns="" id="{C18F25D0-22FE-4CC9-A4FA-6A3547C40680}"/>
                </a:ext>
              </a:extLst>
            </p:cNvPr>
            <p:cNvSpPr/>
            <p:nvPr/>
          </p:nvSpPr>
          <p:spPr bwMode="auto">
            <a:xfrm>
              <a:off x="4167" y="825"/>
              <a:ext cx="66" cy="26"/>
            </a:xfrm>
            <a:custGeom>
              <a:avLst/>
              <a:gdLst>
                <a:gd name="T0" fmla="*/ 25 w 28"/>
                <a:gd name="T1" fmla="*/ 1 h 11"/>
                <a:gd name="T2" fmla="*/ 3 w 28"/>
                <a:gd name="T3" fmla="*/ 5 h 11"/>
                <a:gd name="T4" fmla="*/ 4 w 28"/>
                <a:gd name="T5" fmla="*/ 11 h 11"/>
                <a:gd name="T6" fmla="*/ 25 w 28"/>
                <a:gd name="T7" fmla="*/ 7 h 11"/>
                <a:gd name="T8" fmla="*/ 25 w 28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1">
                  <a:moveTo>
                    <a:pt x="25" y="1"/>
                  </a:moveTo>
                  <a:cubicBezTo>
                    <a:pt x="18" y="0"/>
                    <a:pt x="10" y="3"/>
                    <a:pt x="3" y="5"/>
                  </a:cubicBezTo>
                  <a:cubicBezTo>
                    <a:pt x="0" y="5"/>
                    <a:pt x="0" y="11"/>
                    <a:pt x="4" y="11"/>
                  </a:cubicBezTo>
                  <a:cubicBezTo>
                    <a:pt x="11" y="10"/>
                    <a:pt x="19" y="10"/>
                    <a:pt x="25" y="7"/>
                  </a:cubicBezTo>
                  <a:cubicBezTo>
                    <a:pt x="28" y="6"/>
                    <a:pt x="27" y="2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64" name="Freeform 19">
              <a:extLst>
                <a:ext uri="{FF2B5EF4-FFF2-40B4-BE49-F238E27FC236}">
                  <a16:creationId xmlns:a16="http://schemas.microsoft.com/office/drawing/2014/main" xmlns="" id="{E29CABDE-86B4-4775-B827-984D83C69E99}"/>
                </a:ext>
              </a:extLst>
            </p:cNvPr>
            <p:cNvSpPr/>
            <p:nvPr/>
          </p:nvSpPr>
          <p:spPr bwMode="auto">
            <a:xfrm>
              <a:off x="4302" y="835"/>
              <a:ext cx="64" cy="24"/>
            </a:xfrm>
            <a:custGeom>
              <a:avLst/>
              <a:gdLst>
                <a:gd name="T0" fmla="*/ 23 w 27"/>
                <a:gd name="T1" fmla="*/ 3 h 10"/>
                <a:gd name="T2" fmla="*/ 12 w 27"/>
                <a:gd name="T3" fmla="*/ 1 h 10"/>
                <a:gd name="T4" fmla="*/ 2 w 27"/>
                <a:gd name="T5" fmla="*/ 2 h 10"/>
                <a:gd name="T6" fmla="*/ 1 w 27"/>
                <a:gd name="T7" fmla="*/ 5 h 10"/>
                <a:gd name="T8" fmla="*/ 11 w 27"/>
                <a:gd name="T9" fmla="*/ 9 h 10"/>
                <a:gd name="T10" fmla="*/ 22 w 27"/>
                <a:gd name="T11" fmla="*/ 10 h 10"/>
                <a:gd name="T12" fmla="*/ 23 w 27"/>
                <a:gd name="T1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0">
                  <a:moveTo>
                    <a:pt x="23" y="3"/>
                  </a:moveTo>
                  <a:cubicBezTo>
                    <a:pt x="20" y="2"/>
                    <a:pt x="16" y="2"/>
                    <a:pt x="12" y="1"/>
                  </a:cubicBezTo>
                  <a:cubicBezTo>
                    <a:pt x="9" y="1"/>
                    <a:pt x="5" y="0"/>
                    <a:pt x="2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4" y="7"/>
                    <a:pt x="7" y="8"/>
                    <a:pt x="11" y="9"/>
                  </a:cubicBezTo>
                  <a:cubicBezTo>
                    <a:pt x="15" y="9"/>
                    <a:pt x="19" y="10"/>
                    <a:pt x="22" y="10"/>
                  </a:cubicBezTo>
                  <a:cubicBezTo>
                    <a:pt x="26" y="10"/>
                    <a:pt x="27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65" name="Freeform 20">
              <a:extLst>
                <a:ext uri="{FF2B5EF4-FFF2-40B4-BE49-F238E27FC236}">
                  <a16:creationId xmlns:a16="http://schemas.microsoft.com/office/drawing/2014/main" xmlns="" id="{FD0CF1B0-1F23-4052-8C3C-26B5DD93A462}"/>
                </a:ext>
              </a:extLst>
            </p:cNvPr>
            <p:cNvSpPr/>
            <p:nvPr/>
          </p:nvSpPr>
          <p:spPr bwMode="auto">
            <a:xfrm>
              <a:off x="4416" y="840"/>
              <a:ext cx="80" cy="19"/>
            </a:xfrm>
            <a:custGeom>
              <a:avLst/>
              <a:gdLst>
                <a:gd name="T0" fmla="*/ 31 w 34"/>
                <a:gd name="T1" fmla="*/ 2 h 8"/>
                <a:gd name="T2" fmla="*/ 19 w 34"/>
                <a:gd name="T3" fmla="*/ 0 h 8"/>
                <a:gd name="T4" fmla="*/ 3 w 34"/>
                <a:gd name="T5" fmla="*/ 1 h 8"/>
                <a:gd name="T6" fmla="*/ 3 w 34"/>
                <a:gd name="T7" fmla="*/ 6 h 8"/>
                <a:gd name="T8" fmla="*/ 18 w 34"/>
                <a:gd name="T9" fmla="*/ 7 h 8"/>
                <a:gd name="T10" fmla="*/ 31 w 34"/>
                <a:gd name="T11" fmla="*/ 7 h 8"/>
                <a:gd name="T12" fmla="*/ 31 w 34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">
                  <a:moveTo>
                    <a:pt x="31" y="2"/>
                  </a:moveTo>
                  <a:cubicBezTo>
                    <a:pt x="28" y="0"/>
                    <a:pt x="23" y="0"/>
                    <a:pt x="19" y="0"/>
                  </a:cubicBezTo>
                  <a:cubicBezTo>
                    <a:pt x="14" y="0"/>
                    <a:pt x="9" y="1"/>
                    <a:pt x="3" y="1"/>
                  </a:cubicBezTo>
                  <a:cubicBezTo>
                    <a:pt x="0" y="1"/>
                    <a:pt x="0" y="5"/>
                    <a:pt x="3" y="6"/>
                  </a:cubicBezTo>
                  <a:cubicBezTo>
                    <a:pt x="8" y="6"/>
                    <a:pt x="13" y="7"/>
                    <a:pt x="18" y="7"/>
                  </a:cubicBezTo>
                  <a:cubicBezTo>
                    <a:pt x="22" y="7"/>
                    <a:pt x="27" y="8"/>
                    <a:pt x="31" y="7"/>
                  </a:cubicBezTo>
                  <a:cubicBezTo>
                    <a:pt x="33" y="6"/>
                    <a:pt x="34" y="3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66" name="Freeform 21">
              <a:extLst>
                <a:ext uri="{FF2B5EF4-FFF2-40B4-BE49-F238E27FC236}">
                  <a16:creationId xmlns:a16="http://schemas.microsoft.com/office/drawing/2014/main" xmlns="" id="{FDCA99E8-ED1F-4201-94E2-7460D8F68B19}"/>
                </a:ext>
              </a:extLst>
            </p:cNvPr>
            <p:cNvSpPr/>
            <p:nvPr/>
          </p:nvSpPr>
          <p:spPr bwMode="auto">
            <a:xfrm>
              <a:off x="4551" y="837"/>
              <a:ext cx="71" cy="26"/>
            </a:xfrm>
            <a:custGeom>
              <a:avLst/>
              <a:gdLst>
                <a:gd name="T0" fmla="*/ 28 w 30"/>
                <a:gd name="T1" fmla="*/ 3 h 11"/>
                <a:gd name="T2" fmla="*/ 4 w 30"/>
                <a:gd name="T3" fmla="*/ 2 h 11"/>
                <a:gd name="T4" fmla="*/ 4 w 30"/>
                <a:gd name="T5" fmla="*/ 9 h 11"/>
                <a:gd name="T6" fmla="*/ 28 w 30"/>
                <a:gd name="T7" fmla="*/ 8 h 11"/>
                <a:gd name="T8" fmla="*/ 28 w 30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1">
                  <a:moveTo>
                    <a:pt x="28" y="3"/>
                  </a:moveTo>
                  <a:cubicBezTo>
                    <a:pt x="21" y="0"/>
                    <a:pt x="11" y="2"/>
                    <a:pt x="4" y="2"/>
                  </a:cubicBezTo>
                  <a:cubicBezTo>
                    <a:pt x="0" y="2"/>
                    <a:pt x="0" y="9"/>
                    <a:pt x="4" y="9"/>
                  </a:cubicBezTo>
                  <a:cubicBezTo>
                    <a:pt x="11" y="9"/>
                    <a:pt x="21" y="11"/>
                    <a:pt x="28" y="8"/>
                  </a:cubicBezTo>
                  <a:cubicBezTo>
                    <a:pt x="30" y="7"/>
                    <a:pt x="30" y="3"/>
                    <a:pt x="2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67" name="Freeform 22">
              <a:extLst>
                <a:ext uri="{FF2B5EF4-FFF2-40B4-BE49-F238E27FC236}">
                  <a16:creationId xmlns:a16="http://schemas.microsoft.com/office/drawing/2014/main" xmlns="" id="{00ABA046-E8EF-4634-83F3-A794AE141C8E}"/>
                </a:ext>
              </a:extLst>
            </p:cNvPr>
            <p:cNvSpPr/>
            <p:nvPr/>
          </p:nvSpPr>
          <p:spPr bwMode="auto">
            <a:xfrm>
              <a:off x="4691" y="844"/>
              <a:ext cx="64" cy="22"/>
            </a:xfrm>
            <a:custGeom>
              <a:avLst/>
              <a:gdLst>
                <a:gd name="T0" fmla="*/ 24 w 27"/>
                <a:gd name="T1" fmla="*/ 1 h 9"/>
                <a:gd name="T2" fmla="*/ 12 w 27"/>
                <a:gd name="T3" fmla="*/ 1 h 9"/>
                <a:gd name="T4" fmla="*/ 2 w 27"/>
                <a:gd name="T5" fmla="*/ 2 h 9"/>
                <a:gd name="T6" fmla="*/ 2 w 27"/>
                <a:gd name="T7" fmla="*/ 7 h 9"/>
                <a:gd name="T8" fmla="*/ 12 w 27"/>
                <a:gd name="T9" fmla="*/ 8 h 9"/>
                <a:gd name="T10" fmla="*/ 24 w 27"/>
                <a:gd name="T11" fmla="*/ 8 h 9"/>
                <a:gd name="T12" fmla="*/ 24 w 2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">
                  <a:moveTo>
                    <a:pt x="24" y="1"/>
                  </a:moveTo>
                  <a:cubicBezTo>
                    <a:pt x="20" y="0"/>
                    <a:pt x="16" y="0"/>
                    <a:pt x="12" y="1"/>
                  </a:cubicBezTo>
                  <a:cubicBezTo>
                    <a:pt x="9" y="1"/>
                    <a:pt x="5" y="0"/>
                    <a:pt x="2" y="2"/>
                  </a:cubicBezTo>
                  <a:cubicBezTo>
                    <a:pt x="0" y="3"/>
                    <a:pt x="0" y="5"/>
                    <a:pt x="2" y="7"/>
                  </a:cubicBezTo>
                  <a:cubicBezTo>
                    <a:pt x="5" y="8"/>
                    <a:pt x="9" y="8"/>
                    <a:pt x="12" y="8"/>
                  </a:cubicBezTo>
                  <a:cubicBezTo>
                    <a:pt x="16" y="9"/>
                    <a:pt x="20" y="9"/>
                    <a:pt x="24" y="8"/>
                  </a:cubicBezTo>
                  <a:cubicBezTo>
                    <a:pt x="27" y="7"/>
                    <a:pt x="27" y="2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68" name="Freeform 23">
              <a:extLst>
                <a:ext uri="{FF2B5EF4-FFF2-40B4-BE49-F238E27FC236}">
                  <a16:creationId xmlns:a16="http://schemas.microsoft.com/office/drawing/2014/main" xmlns="" id="{2A6D1328-D655-4D7F-8F0D-33E92946E847}"/>
                </a:ext>
              </a:extLst>
            </p:cNvPr>
            <p:cNvSpPr/>
            <p:nvPr/>
          </p:nvSpPr>
          <p:spPr bwMode="auto">
            <a:xfrm>
              <a:off x="4814" y="851"/>
              <a:ext cx="88" cy="29"/>
            </a:xfrm>
            <a:custGeom>
              <a:avLst/>
              <a:gdLst>
                <a:gd name="T0" fmla="*/ 34 w 37"/>
                <a:gd name="T1" fmla="*/ 4 h 12"/>
                <a:gd name="T2" fmla="*/ 21 w 37"/>
                <a:gd name="T3" fmla="*/ 2 h 12"/>
                <a:gd name="T4" fmla="*/ 5 w 37"/>
                <a:gd name="T5" fmla="*/ 1 h 12"/>
                <a:gd name="T6" fmla="*/ 4 w 37"/>
                <a:gd name="T7" fmla="*/ 7 h 12"/>
                <a:gd name="T8" fmla="*/ 34 w 37"/>
                <a:gd name="T9" fmla="*/ 8 h 12"/>
                <a:gd name="T10" fmla="*/ 34 w 37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2">
                  <a:moveTo>
                    <a:pt x="34" y="4"/>
                  </a:moveTo>
                  <a:cubicBezTo>
                    <a:pt x="30" y="2"/>
                    <a:pt x="26" y="2"/>
                    <a:pt x="21" y="2"/>
                  </a:cubicBezTo>
                  <a:cubicBezTo>
                    <a:pt x="16" y="2"/>
                    <a:pt x="11" y="1"/>
                    <a:pt x="5" y="1"/>
                  </a:cubicBezTo>
                  <a:cubicBezTo>
                    <a:pt x="2" y="0"/>
                    <a:pt x="0" y="5"/>
                    <a:pt x="4" y="7"/>
                  </a:cubicBezTo>
                  <a:cubicBezTo>
                    <a:pt x="13" y="9"/>
                    <a:pt x="25" y="12"/>
                    <a:pt x="34" y="8"/>
                  </a:cubicBezTo>
                  <a:cubicBezTo>
                    <a:pt x="36" y="7"/>
                    <a:pt x="37" y="4"/>
                    <a:pt x="3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69" name="Freeform 24">
              <a:extLst>
                <a:ext uri="{FF2B5EF4-FFF2-40B4-BE49-F238E27FC236}">
                  <a16:creationId xmlns:a16="http://schemas.microsoft.com/office/drawing/2014/main" xmlns="" id="{910E3044-850E-44F4-8992-E89E5680D5ED}"/>
                </a:ext>
              </a:extLst>
            </p:cNvPr>
            <p:cNvSpPr/>
            <p:nvPr/>
          </p:nvSpPr>
          <p:spPr bwMode="auto">
            <a:xfrm>
              <a:off x="4942" y="856"/>
              <a:ext cx="71" cy="19"/>
            </a:xfrm>
            <a:custGeom>
              <a:avLst/>
              <a:gdLst>
                <a:gd name="T0" fmla="*/ 26 w 30"/>
                <a:gd name="T1" fmla="*/ 1 h 8"/>
                <a:gd name="T2" fmla="*/ 4 w 30"/>
                <a:gd name="T3" fmla="*/ 1 h 8"/>
                <a:gd name="T4" fmla="*/ 4 w 30"/>
                <a:gd name="T5" fmla="*/ 7 h 8"/>
                <a:gd name="T6" fmla="*/ 26 w 30"/>
                <a:gd name="T7" fmla="*/ 7 h 8"/>
                <a:gd name="T8" fmla="*/ 26 w 30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">
                  <a:moveTo>
                    <a:pt x="26" y="1"/>
                  </a:moveTo>
                  <a:cubicBezTo>
                    <a:pt x="19" y="0"/>
                    <a:pt x="11" y="0"/>
                    <a:pt x="4" y="1"/>
                  </a:cubicBezTo>
                  <a:cubicBezTo>
                    <a:pt x="0" y="1"/>
                    <a:pt x="0" y="6"/>
                    <a:pt x="4" y="7"/>
                  </a:cubicBezTo>
                  <a:cubicBezTo>
                    <a:pt x="11" y="7"/>
                    <a:pt x="19" y="8"/>
                    <a:pt x="26" y="7"/>
                  </a:cubicBezTo>
                  <a:cubicBezTo>
                    <a:pt x="30" y="6"/>
                    <a:pt x="30" y="1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70" name="Freeform 25">
              <a:extLst>
                <a:ext uri="{FF2B5EF4-FFF2-40B4-BE49-F238E27FC236}">
                  <a16:creationId xmlns:a16="http://schemas.microsoft.com/office/drawing/2014/main" xmlns="" id="{52E3AC99-B525-47E2-A809-C86FBCB8E05B}"/>
                </a:ext>
              </a:extLst>
            </p:cNvPr>
            <p:cNvSpPr/>
            <p:nvPr/>
          </p:nvSpPr>
          <p:spPr bwMode="auto">
            <a:xfrm>
              <a:off x="5058" y="849"/>
              <a:ext cx="128" cy="67"/>
            </a:xfrm>
            <a:custGeom>
              <a:avLst/>
              <a:gdLst>
                <a:gd name="T0" fmla="*/ 49 w 54"/>
                <a:gd name="T1" fmla="*/ 17 h 28"/>
                <a:gd name="T2" fmla="*/ 4 w 54"/>
                <a:gd name="T3" fmla="*/ 6 h 28"/>
                <a:gd name="T4" fmla="*/ 4 w 54"/>
                <a:gd name="T5" fmla="*/ 12 h 28"/>
                <a:gd name="T6" fmla="*/ 43 w 54"/>
                <a:gd name="T7" fmla="*/ 24 h 28"/>
                <a:gd name="T8" fmla="*/ 49 w 54"/>
                <a:gd name="T9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8">
                  <a:moveTo>
                    <a:pt x="49" y="17"/>
                  </a:moveTo>
                  <a:cubicBezTo>
                    <a:pt x="37" y="5"/>
                    <a:pt x="20" y="0"/>
                    <a:pt x="4" y="6"/>
                  </a:cubicBezTo>
                  <a:cubicBezTo>
                    <a:pt x="0" y="7"/>
                    <a:pt x="1" y="12"/>
                    <a:pt x="4" y="12"/>
                  </a:cubicBezTo>
                  <a:cubicBezTo>
                    <a:pt x="18" y="10"/>
                    <a:pt x="32" y="14"/>
                    <a:pt x="43" y="24"/>
                  </a:cubicBezTo>
                  <a:cubicBezTo>
                    <a:pt x="47" y="28"/>
                    <a:pt x="54" y="21"/>
                    <a:pt x="4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71" name="Freeform 26">
              <a:extLst>
                <a:ext uri="{FF2B5EF4-FFF2-40B4-BE49-F238E27FC236}">
                  <a16:creationId xmlns:a16="http://schemas.microsoft.com/office/drawing/2014/main" xmlns="" id="{1146F857-0665-4B3A-A11D-D64FDBF82542}"/>
                </a:ext>
              </a:extLst>
            </p:cNvPr>
            <p:cNvSpPr/>
            <p:nvPr/>
          </p:nvSpPr>
          <p:spPr bwMode="auto">
            <a:xfrm>
              <a:off x="5203" y="913"/>
              <a:ext cx="78" cy="62"/>
            </a:xfrm>
            <a:custGeom>
              <a:avLst/>
              <a:gdLst>
                <a:gd name="T0" fmla="*/ 32 w 33"/>
                <a:gd name="T1" fmla="*/ 21 h 26"/>
                <a:gd name="T2" fmla="*/ 20 w 33"/>
                <a:gd name="T3" fmla="*/ 11 h 26"/>
                <a:gd name="T4" fmla="*/ 5 w 33"/>
                <a:gd name="T5" fmla="*/ 2 h 26"/>
                <a:gd name="T6" fmla="*/ 2 w 33"/>
                <a:gd name="T7" fmla="*/ 5 h 26"/>
                <a:gd name="T8" fmla="*/ 15 w 33"/>
                <a:gd name="T9" fmla="*/ 16 h 26"/>
                <a:gd name="T10" fmla="*/ 28 w 33"/>
                <a:gd name="T11" fmla="*/ 25 h 26"/>
                <a:gd name="T12" fmla="*/ 32 w 33"/>
                <a:gd name="T13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6">
                  <a:moveTo>
                    <a:pt x="32" y="21"/>
                  </a:moveTo>
                  <a:cubicBezTo>
                    <a:pt x="29" y="17"/>
                    <a:pt x="24" y="14"/>
                    <a:pt x="20" y="11"/>
                  </a:cubicBezTo>
                  <a:cubicBezTo>
                    <a:pt x="15" y="8"/>
                    <a:pt x="10" y="5"/>
                    <a:pt x="5" y="2"/>
                  </a:cubicBezTo>
                  <a:cubicBezTo>
                    <a:pt x="2" y="0"/>
                    <a:pt x="0" y="3"/>
                    <a:pt x="2" y="5"/>
                  </a:cubicBezTo>
                  <a:cubicBezTo>
                    <a:pt x="6" y="9"/>
                    <a:pt x="10" y="13"/>
                    <a:pt x="15" y="16"/>
                  </a:cubicBezTo>
                  <a:cubicBezTo>
                    <a:pt x="19" y="19"/>
                    <a:pt x="23" y="24"/>
                    <a:pt x="28" y="25"/>
                  </a:cubicBezTo>
                  <a:cubicBezTo>
                    <a:pt x="31" y="26"/>
                    <a:pt x="33" y="23"/>
                    <a:pt x="3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72" name="Freeform 27">
              <a:extLst>
                <a:ext uri="{FF2B5EF4-FFF2-40B4-BE49-F238E27FC236}">
                  <a16:creationId xmlns:a16="http://schemas.microsoft.com/office/drawing/2014/main" xmlns="" id="{4EA6B089-702A-4E0F-A770-F7B527CD2CD7}"/>
                </a:ext>
              </a:extLst>
            </p:cNvPr>
            <p:cNvSpPr/>
            <p:nvPr/>
          </p:nvSpPr>
          <p:spPr bwMode="auto">
            <a:xfrm>
              <a:off x="5314" y="997"/>
              <a:ext cx="52" cy="45"/>
            </a:xfrm>
            <a:custGeom>
              <a:avLst/>
              <a:gdLst>
                <a:gd name="T0" fmla="*/ 21 w 22"/>
                <a:gd name="T1" fmla="*/ 15 h 19"/>
                <a:gd name="T2" fmla="*/ 15 w 22"/>
                <a:gd name="T3" fmla="*/ 8 h 19"/>
                <a:gd name="T4" fmla="*/ 7 w 22"/>
                <a:gd name="T5" fmla="*/ 2 h 19"/>
                <a:gd name="T6" fmla="*/ 3 w 22"/>
                <a:gd name="T7" fmla="*/ 7 h 19"/>
                <a:gd name="T8" fmla="*/ 10 w 22"/>
                <a:gd name="T9" fmla="*/ 13 h 19"/>
                <a:gd name="T10" fmla="*/ 18 w 22"/>
                <a:gd name="T11" fmla="*/ 18 h 19"/>
                <a:gd name="T12" fmla="*/ 21 w 22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9">
                  <a:moveTo>
                    <a:pt x="21" y="15"/>
                  </a:moveTo>
                  <a:cubicBezTo>
                    <a:pt x="20" y="12"/>
                    <a:pt x="17" y="10"/>
                    <a:pt x="15" y="8"/>
                  </a:cubicBezTo>
                  <a:cubicBezTo>
                    <a:pt x="12" y="6"/>
                    <a:pt x="9" y="4"/>
                    <a:pt x="7" y="2"/>
                  </a:cubicBezTo>
                  <a:cubicBezTo>
                    <a:pt x="4" y="0"/>
                    <a:pt x="0" y="5"/>
                    <a:pt x="3" y="7"/>
                  </a:cubicBezTo>
                  <a:cubicBezTo>
                    <a:pt x="5" y="9"/>
                    <a:pt x="8" y="11"/>
                    <a:pt x="10" y="13"/>
                  </a:cubicBezTo>
                  <a:cubicBezTo>
                    <a:pt x="12" y="15"/>
                    <a:pt x="15" y="18"/>
                    <a:pt x="18" y="18"/>
                  </a:cubicBezTo>
                  <a:cubicBezTo>
                    <a:pt x="20" y="19"/>
                    <a:pt x="22" y="17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73" name="Freeform 28">
              <a:extLst>
                <a:ext uri="{FF2B5EF4-FFF2-40B4-BE49-F238E27FC236}">
                  <a16:creationId xmlns:a16="http://schemas.microsoft.com/office/drawing/2014/main" xmlns="" id="{9AA799C8-5CDE-4DFA-A7E4-51AD6E426EDC}"/>
                </a:ext>
              </a:extLst>
            </p:cNvPr>
            <p:cNvSpPr/>
            <p:nvPr/>
          </p:nvSpPr>
          <p:spPr bwMode="auto">
            <a:xfrm>
              <a:off x="5395" y="1063"/>
              <a:ext cx="63" cy="43"/>
            </a:xfrm>
            <a:custGeom>
              <a:avLst/>
              <a:gdLst>
                <a:gd name="T0" fmla="*/ 27 w 27"/>
                <a:gd name="T1" fmla="*/ 14 h 18"/>
                <a:gd name="T2" fmla="*/ 18 w 27"/>
                <a:gd name="T3" fmla="*/ 6 h 18"/>
                <a:gd name="T4" fmla="*/ 5 w 27"/>
                <a:gd name="T5" fmla="*/ 1 h 18"/>
                <a:gd name="T6" fmla="*/ 3 w 27"/>
                <a:gd name="T7" fmla="*/ 5 h 18"/>
                <a:gd name="T8" fmla="*/ 14 w 27"/>
                <a:gd name="T9" fmla="*/ 11 h 18"/>
                <a:gd name="T10" fmla="*/ 23 w 27"/>
                <a:gd name="T11" fmla="*/ 17 h 18"/>
                <a:gd name="T12" fmla="*/ 27 w 27"/>
                <a:gd name="T13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8">
                  <a:moveTo>
                    <a:pt x="27" y="14"/>
                  </a:moveTo>
                  <a:cubicBezTo>
                    <a:pt x="25" y="10"/>
                    <a:pt x="21" y="8"/>
                    <a:pt x="18" y="6"/>
                  </a:cubicBezTo>
                  <a:cubicBezTo>
                    <a:pt x="14" y="4"/>
                    <a:pt x="9" y="2"/>
                    <a:pt x="5" y="1"/>
                  </a:cubicBezTo>
                  <a:cubicBezTo>
                    <a:pt x="2" y="0"/>
                    <a:pt x="0" y="4"/>
                    <a:pt x="3" y="5"/>
                  </a:cubicBezTo>
                  <a:cubicBezTo>
                    <a:pt x="7" y="7"/>
                    <a:pt x="10" y="9"/>
                    <a:pt x="14" y="11"/>
                  </a:cubicBezTo>
                  <a:cubicBezTo>
                    <a:pt x="17" y="13"/>
                    <a:pt x="20" y="17"/>
                    <a:pt x="23" y="17"/>
                  </a:cubicBezTo>
                  <a:cubicBezTo>
                    <a:pt x="25" y="18"/>
                    <a:pt x="27" y="16"/>
                    <a:pt x="2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74" name="Freeform 29">
              <a:extLst>
                <a:ext uri="{FF2B5EF4-FFF2-40B4-BE49-F238E27FC236}">
                  <a16:creationId xmlns:a16="http://schemas.microsoft.com/office/drawing/2014/main" xmlns="" id="{9D79109C-F989-4771-84B1-F61D16F222F8}"/>
                </a:ext>
              </a:extLst>
            </p:cNvPr>
            <p:cNvSpPr/>
            <p:nvPr/>
          </p:nvSpPr>
          <p:spPr bwMode="auto">
            <a:xfrm>
              <a:off x="5489" y="1130"/>
              <a:ext cx="55" cy="52"/>
            </a:xfrm>
            <a:custGeom>
              <a:avLst/>
              <a:gdLst>
                <a:gd name="T0" fmla="*/ 22 w 23"/>
                <a:gd name="T1" fmla="*/ 16 h 22"/>
                <a:gd name="T2" fmla="*/ 14 w 23"/>
                <a:gd name="T3" fmla="*/ 11 h 22"/>
                <a:gd name="T4" fmla="*/ 6 w 23"/>
                <a:gd name="T5" fmla="*/ 3 h 22"/>
                <a:gd name="T6" fmla="*/ 2 w 23"/>
                <a:gd name="T7" fmla="*/ 6 h 22"/>
                <a:gd name="T8" fmla="*/ 9 w 23"/>
                <a:gd name="T9" fmla="*/ 17 h 22"/>
                <a:gd name="T10" fmla="*/ 21 w 23"/>
                <a:gd name="T11" fmla="*/ 20 h 22"/>
                <a:gd name="T12" fmla="*/ 22 w 23"/>
                <a:gd name="T13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22" y="16"/>
                  </a:moveTo>
                  <a:cubicBezTo>
                    <a:pt x="21" y="13"/>
                    <a:pt x="16" y="13"/>
                    <a:pt x="14" y="11"/>
                  </a:cubicBezTo>
                  <a:cubicBezTo>
                    <a:pt x="11" y="9"/>
                    <a:pt x="8" y="6"/>
                    <a:pt x="6" y="3"/>
                  </a:cubicBezTo>
                  <a:cubicBezTo>
                    <a:pt x="5" y="0"/>
                    <a:pt x="0" y="3"/>
                    <a:pt x="2" y="6"/>
                  </a:cubicBezTo>
                  <a:cubicBezTo>
                    <a:pt x="3" y="10"/>
                    <a:pt x="6" y="14"/>
                    <a:pt x="9" y="17"/>
                  </a:cubicBezTo>
                  <a:cubicBezTo>
                    <a:pt x="12" y="19"/>
                    <a:pt x="18" y="22"/>
                    <a:pt x="21" y="20"/>
                  </a:cubicBezTo>
                  <a:cubicBezTo>
                    <a:pt x="23" y="20"/>
                    <a:pt x="23" y="18"/>
                    <a:pt x="2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75" name="Freeform 30">
              <a:extLst>
                <a:ext uri="{FF2B5EF4-FFF2-40B4-BE49-F238E27FC236}">
                  <a16:creationId xmlns:a16="http://schemas.microsoft.com/office/drawing/2014/main" xmlns="" id="{E231259E-672E-495B-A5A4-BBC666EF9842}"/>
                </a:ext>
              </a:extLst>
            </p:cNvPr>
            <p:cNvSpPr/>
            <p:nvPr/>
          </p:nvSpPr>
          <p:spPr bwMode="auto">
            <a:xfrm>
              <a:off x="5556" y="1194"/>
              <a:ext cx="47" cy="67"/>
            </a:xfrm>
            <a:custGeom>
              <a:avLst/>
              <a:gdLst>
                <a:gd name="T0" fmla="*/ 15 w 20"/>
                <a:gd name="T1" fmla="*/ 13 h 28"/>
                <a:gd name="T2" fmla="*/ 7 w 20"/>
                <a:gd name="T3" fmla="*/ 2 h 28"/>
                <a:gd name="T4" fmla="*/ 2 w 20"/>
                <a:gd name="T5" fmla="*/ 6 h 28"/>
                <a:gd name="T6" fmla="*/ 9 w 20"/>
                <a:gd name="T7" fmla="*/ 16 h 28"/>
                <a:gd name="T8" fmla="*/ 14 w 20"/>
                <a:gd name="T9" fmla="*/ 27 h 28"/>
                <a:gd name="T10" fmla="*/ 20 w 20"/>
                <a:gd name="T11" fmla="*/ 25 h 28"/>
                <a:gd name="T12" fmla="*/ 15 w 20"/>
                <a:gd name="T13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8">
                  <a:moveTo>
                    <a:pt x="15" y="13"/>
                  </a:moveTo>
                  <a:cubicBezTo>
                    <a:pt x="13" y="9"/>
                    <a:pt x="10" y="6"/>
                    <a:pt x="7" y="2"/>
                  </a:cubicBezTo>
                  <a:cubicBezTo>
                    <a:pt x="5" y="0"/>
                    <a:pt x="0" y="3"/>
                    <a:pt x="2" y="6"/>
                  </a:cubicBezTo>
                  <a:cubicBezTo>
                    <a:pt x="4" y="9"/>
                    <a:pt x="7" y="13"/>
                    <a:pt x="9" y="16"/>
                  </a:cubicBezTo>
                  <a:cubicBezTo>
                    <a:pt x="10" y="20"/>
                    <a:pt x="11" y="24"/>
                    <a:pt x="14" y="27"/>
                  </a:cubicBezTo>
                  <a:cubicBezTo>
                    <a:pt x="16" y="28"/>
                    <a:pt x="19" y="28"/>
                    <a:pt x="20" y="25"/>
                  </a:cubicBezTo>
                  <a:cubicBezTo>
                    <a:pt x="20" y="21"/>
                    <a:pt x="18" y="17"/>
                    <a:pt x="1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76" name="Freeform 31">
              <a:extLst>
                <a:ext uri="{FF2B5EF4-FFF2-40B4-BE49-F238E27FC236}">
                  <a16:creationId xmlns:a16="http://schemas.microsoft.com/office/drawing/2014/main" xmlns="" id="{DC7879DD-6CB1-4C31-AF55-C43F3A940499}"/>
                </a:ext>
              </a:extLst>
            </p:cNvPr>
            <p:cNvSpPr/>
            <p:nvPr/>
          </p:nvSpPr>
          <p:spPr bwMode="auto">
            <a:xfrm>
              <a:off x="3496" y="1630"/>
              <a:ext cx="86" cy="26"/>
            </a:xfrm>
            <a:custGeom>
              <a:avLst/>
              <a:gdLst>
                <a:gd name="T0" fmla="*/ 33 w 36"/>
                <a:gd name="T1" fmla="*/ 3 h 11"/>
                <a:gd name="T2" fmla="*/ 20 w 36"/>
                <a:gd name="T3" fmla="*/ 1 h 11"/>
                <a:gd name="T4" fmla="*/ 4 w 36"/>
                <a:gd name="T5" fmla="*/ 0 h 11"/>
                <a:gd name="T6" fmla="*/ 3 w 36"/>
                <a:gd name="T7" fmla="*/ 7 h 11"/>
                <a:gd name="T8" fmla="*/ 20 w 36"/>
                <a:gd name="T9" fmla="*/ 9 h 11"/>
                <a:gd name="T10" fmla="*/ 33 w 36"/>
                <a:gd name="T11" fmla="*/ 9 h 11"/>
                <a:gd name="T12" fmla="*/ 33 w 36"/>
                <a:gd name="T1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1">
                  <a:moveTo>
                    <a:pt x="33" y="3"/>
                  </a:moveTo>
                  <a:cubicBezTo>
                    <a:pt x="29" y="0"/>
                    <a:pt x="24" y="1"/>
                    <a:pt x="20" y="1"/>
                  </a:cubicBezTo>
                  <a:cubicBezTo>
                    <a:pt x="15" y="0"/>
                    <a:pt x="9" y="0"/>
                    <a:pt x="4" y="0"/>
                  </a:cubicBezTo>
                  <a:cubicBezTo>
                    <a:pt x="1" y="0"/>
                    <a:pt x="0" y="6"/>
                    <a:pt x="3" y="7"/>
                  </a:cubicBezTo>
                  <a:cubicBezTo>
                    <a:pt x="9" y="8"/>
                    <a:pt x="14" y="8"/>
                    <a:pt x="20" y="9"/>
                  </a:cubicBezTo>
                  <a:cubicBezTo>
                    <a:pt x="24" y="10"/>
                    <a:pt x="28" y="11"/>
                    <a:pt x="33" y="9"/>
                  </a:cubicBezTo>
                  <a:cubicBezTo>
                    <a:pt x="36" y="8"/>
                    <a:pt x="35" y="4"/>
                    <a:pt x="3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77" name="Freeform 32">
              <a:extLst>
                <a:ext uri="{FF2B5EF4-FFF2-40B4-BE49-F238E27FC236}">
                  <a16:creationId xmlns:a16="http://schemas.microsoft.com/office/drawing/2014/main" xmlns="" id="{B8E97510-4589-433F-BBA0-C1DAAD745E89}"/>
                </a:ext>
              </a:extLst>
            </p:cNvPr>
            <p:cNvSpPr/>
            <p:nvPr/>
          </p:nvSpPr>
          <p:spPr bwMode="auto">
            <a:xfrm>
              <a:off x="3655" y="1637"/>
              <a:ext cx="83" cy="24"/>
            </a:xfrm>
            <a:custGeom>
              <a:avLst/>
              <a:gdLst>
                <a:gd name="T0" fmla="*/ 32 w 35"/>
                <a:gd name="T1" fmla="*/ 1 h 10"/>
                <a:gd name="T2" fmla="*/ 17 w 35"/>
                <a:gd name="T3" fmla="*/ 1 h 10"/>
                <a:gd name="T4" fmla="*/ 3 w 35"/>
                <a:gd name="T5" fmla="*/ 2 h 10"/>
                <a:gd name="T6" fmla="*/ 3 w 35"/>
                <a:gd name="T7" fmla="*/ 9 h 10"/>
                <a:gd name="T8" fmla="*/ 17 w 35"/>
                <a:gd name="T9" fmla="*/ 10 h 10"/>
                <a:gd name="T10" fmla="*/ 32 w 35"/>
                <a:gd name="T11" fmla="*/ 9 h 10"/>
                <a:gd name="T12" fmla="*/ 32 w 35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0">
                  <a:moveTo>
                    <a:pt x="32" y="1"/>
                  </a:moveTo>
                  <a:cubicBezTo>
                    <a:pt x="27" y="0"/>
                    <a:pt x="22" y="0"/>
                    <a:pt x="17" y="1"/>
                  </a:cubicBezTo>
                  <a:cubicBezTo>
                    <a:pt x="13" y="1"/>
                    <a:pt x="8" y="1"/>
                    <a:pt x="3" y="2"/>
                  </a:cubicBezTo>
                  <a:cubicBezTo>
                    <a:pt x="0" y="2"/>
                    <a:pt x="0" y="8"/>
                    <a:pt x="3" y="9"/>
                  </a:cubicBezTo>
                  <a:cubicBezTo>
                    <a:pt x="8" y="9"/>
                    <a:pt x="13" y="10"/>
                    <a:pt x="17" y="10"/>
                  </a:cubicBezTo>
                  <a:cubicBezTo>
                    <a:pt x="22" y="10"/>
                    <a:pt x="27" y="10"/>
                    <a:pt x="32" y="9"/>
                  </a:cubicBezTo>
                  <a:cubicBezTo>
                    <a:pt x="35" y="8"/>
                    <a:pt x="35" y="3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78" name="Freeform 33">
              <a:extLst>
                <a:ext uri="{FF2B5EF4-FFF2-40B4-BE49-F238E27FC236}">
                  <a16:creationId xmlns:a16="http://schemas.microsoft.com/office/drawing/2014/main" xmlns="" id="{6F6AE845-4FAF-4737-96C8-AD683B44DAA4}"/>
                </a:ext>
              </a:extLst>
            </p:cNvPr>
            <p:cNvSpPr/>
            <p:nvPr/>
          </p:nvSpPr>
          <p:spPr bwMode="auto">
            <a:xfrm>
              <a:off x="3807" y="1640"/>
              <a:ext cx="104" cy="35"/>
            </a:xfrm>
            <a:custGeom>
              <a:avLst/>
              <a:gdLst>
                <a:gd name="T0" fmla="*/ 40 w 44"/>
                <a:gd name="T1" fmla="*/ 5 h 15"/>
                <a:gd name="T2" fmla="*/ 6 w 44"/>
                <a:gd name="T3" fmla="*/ 6 h 15"/>
                <a:gd name="T4" fmla="*/ 8 w 44"/>
                <a:gd name="T5" fmla="*/ 15 h 15"/>
                <a:gd name="T6" fmla="*/ 24 w 44"/>
                <a:gd name="T7" fmla="*/ 13 h 15"/>
                <a:gd name="T8" fmla="*/ 39 w 44"/>
                <a:gd name="T9" fmla="*/ 13 h 15"/>
                <a:gd name="T10" fmla="*/ 40 w 44"/>
                <a:gd name="T11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5">
                  <a:moveTo>
                    <a:pt x="40" y="5"/>
                  </a:moveTo>
                  <a:cubicBezTo>
                    <a:pt x="30" y="0"/>
                    <a:pt x="16" y="4"/>
                    <a:pt x="6" y="6"/>
                  </a:cubicBezTo>
                  <a:cubicBezTo>
                    <a:pt x="0" y="8"/>
                    <a:pt x="3" y="15"/>
                    <a:pt x="8" y="15"/>
                  </a:cubicBezTo>
                  <a:cubicBezTo>
                    <a:pt x="13" y="14"/>
                    <a:pt x="19" y="13"/>
                    <a:pt x="24" y="13"/>
                  </a:cubicBezTo>
                  <a:cubicBezTo>
                    <a:pt x="29" y="13"/>
                    <a:pt x="34" y="14"/>
                    <a:pt x="39" y="13"/>
                  </a:cubicBezTo>
                  <a:cubicBezTo>
                    <a:pt x="43" y="12"/>
                    <a:pt x="44" y="7"/>
                    <a:pt x="4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79" name="Freeform 34">
              <a:extLst>
                <a:ext uri="{FF2B5EF4-FFF2-40B4-BE49-F238E27FC236}">
                  <a16:creationId xmlns:a16="http://schemas.microsoft.com/office/drawing/2014/main" xmlns="" id="{4BF00445-B52E-4FB6-A560-32F0CD2207FE}"/>
                </a:ext>
              </a:extLst>
            </p:cNvPr>
            <p:cNvSpPr/>
            <p:nvPr/>
          </p:nvSpPr>
          <p:spPr bwMode="auto">
            <a:xfrm>
              <a:off x="3975" y="1632"/>
              <a:ext cx="107" cy="36"/>
            </a:xfrm>
            <a:custGeom>
              <a:avLst/>
              <a:gdLst>
                <a:gd name="T0" fmla="*/ 42 w 45"/>
                <a:gd name="T1" fmla="*/ 2 h 15"/>
                <a:gd name="T2" fmla="*/ 25 w 45"/>
                <a:gd name="T3" fmla="*/ 3 h 15"/>
                <a:gd name="T4" fmla="*/ 6 w 45"/>
                <a:gd name="T5" fmla="*/ 1 h 15"/>
                <a:gd name="T6" fmla="*/ 4 w 45"/>
                <a:gd name="T7" fmla="*/ 8 h 15"/>
                <a:gd name="T8" fmla="*/ 42 w 45"/>
                <a:gd name="T9" fmla="*/ 9 h 15"/>
                <a:gd name="T10" fmla="*/ 42 w 45"/>
                <a:gd name="T1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5">
                  <a:moveTo>
                    <a:pt x="42" y="2"/>
                  </a:moveTo>
                  <a:cubicBezTo>
                    <a:pt x="36" y="1"/>
                    <a:pt x="31" y="2"/>
                    <a:pt x="25" y="3"/>
                  </a:cubicBezTo>
                  <a:cubicBezTo>
                    <a:pt x="19" y="3"/>
                    <a:pt x="12" y="2"/>
                    <a:pt x="6" y="1"/>
                  </a:cubicBezTo>
                  <a:cubicBezTo>
                    <a:pt x="1" y="0"/>
                    <a:pt x="0" y="6"/>
                    <a:pt x="4" y="8"/>
                  </a:cubicBezTo>
                  <a:cubicBezTo>
                    <a:pt x="14" y="12"/>
                    <a:pt x="32" y="15"/>
                    <a:pt x="42" y="9"/>
                  </a:cubicBezTo>
                  <a:cubicBezTo>
                    <a:pt x="45" y="7"/>
                    <a:pt x="45" y="3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80" name="Freeform 35">
              <a:extLst>
                <a:ext uri="{FF2B5EF4-FFF2-40B4-BE49-F238E27FC236}">
                  <a16:creationId xmlns:a16="http://schemas.microsoft.com/office/drawing/2014/main" xmlns="" id="{6171B26D-04AD-4D24-AE8D-49EA2588033E}"/>
                </a:ext>
              </a:extLst>
            </p:cNvPr>
            <p:cNvSpPr/>
            <p:nvPr/>
          </p:nvSpPr>
          <p:spPr bwMode="auto">
            <a:xfrm>
              <a:off x="4143" y="1647"/>
              <a:ext cx="93" cy="26"/>
            </a:xfrm>
            <a:custGeom>
              <a:avLst/>
              <a:gdLst>
                <a:gd name="T0" fmla="*/ 36 w 39"/>
                <a:gd name="T1" fmla="*/ 2 h 11"/>
                <a:gd name="T2" fmla="*/ 22 w 39"/>
                <a:gd name="T3" fmla="*/ 1 h 11"/>
                <a:gd name="T4" fmla="*/ 5 w 39"/>
                <a:gd name="T5" fmla="*/ 2 h 11"/>
                <a:gd name="T6" fmla="*/ 5 w 39"/>
                <a:gd name="T7" fmla="*/ 10 h 11"/>
                <a:gd name="T8" fmla="*/ 22 w 39"/>
                <a:gd name="T9" fmla="*/ 10 h 11"/>
                <a:gd name="T10" fmla="*/ 36 w 39"/>
                <a:gd name="T11" fmla="*/ 9 h 11"/>
                <a:gd name="T12" fmla="*/ 36 w 39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1">
                  <a:moveTo>
                    <a:pt x="36" y="2"/>
                  </a:moveTo>
                  <a:cubicBezTo>
                    <a:pt x="31" y="0"/>
                    <a:pt x="27" y="1"/>
                    <a:pt x="22" y="1"/>
                  </a:cubicBezTo>
                  <a:cubicBezTo>
                    <a:pt x="16" y="1"/>
                    <a:pt x="10" y="1"/>
                    <a:pt x="5" y="2"/>
                  </a:cubicBezTo>
                  <a:cubicBezTo>
                    <a:pt x="0" y="2"/>
                    <a:pt x="0" y="9"/>
                    <a:pt x="5" y="10"/>
                  </a:cubicBezTo>
                  <a:cubicBezTo>
                    <a:pt x="10" y="10"/>
                    <a:pt x="16" y="10"/>
                    <a:pt x="22" y="10"/>
                  </a:cubicBezTo>
                  <a:cubicBezTo>
                    <a:pt x="27" y="11"/>
                    <a:pt x="31" y="11"/>
                    <a:pt x="36" y="9"/>
                  </a:cubicBezTo>
                  <a:cubicBezTo>
                    <a:pt x="39" y="8"/>
                    <a:pt x="39" y="3"/>
                    <a:pt x="3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81" name="Freeform 36">
              <a:extLst>
                <a:ext uri="{FF2B5EF4-FFF2-40B4-BE49-F238E27FC236}">
                  <a16:creationId xmlns:a16="http://schemas.microsoft.com/office/drawing/2014/main" xmlns="" id="{18AF48B7-45F7-425E-B6E0-DDDF55F837CB}"/>
                </a:ext>
              </a:extLst>
            </p:cNvPr>
            <p:cNvSpPr/>
            <p:nvPr/>
          </p:nvSpPr>
          <p:spPr bwMode="auto">
            <a:xfrm>
              <a:off x="4307" y="1647"/>
              <a:ext cx="92" cy="26"/>
            </a:xfrm>
            <a:custGeom>
              <a:avLst/>
              <a:gdLst>
                <a:gd name="T0" fmla="*/ 35 w 39"/>
                <a:gd name="T1" fmla="*/ 2 h 11"/>
                <a:gd name="T2" fmla="*/ 18 w 39"/>
                <a:gd name="T3" fmla="*/ 1 h 11"/>
                <a:gd name="T4" fmla="*/ 2 w 39"/>
                <a:gd name="T5" fmla="*/ 3 h 11"/>
                <a:gd name="T6" fmla="*/ 2 w 39"/>
                <a:gd name="T7" fmla="*/ 8 h 11"/>
                <a:gd name="T8" fmla="*/ 18 w 39"/>
                <a:gd name="T9" fmla="*/ 10 h 11"/>
                <a:gd name="T10" fmla="*/ 35 w 39"/>
                <a:gd name="T11" fmla="*/ 9 h 11"/>
                <a:gd name="T12" fmla="*/ 35 w 39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1">
                  <a:moveTo>
                    <a:pt x="35" y="2"/>
                  </a:moveTo>
                  <a:cubicBezTo>
                    <a:pt x="29" y="0"/>
                    <a:pt x="24" y="1"/>
                    <a:pt x="18" y="1"/>
                  </a:cubicBezTo>
                  <a:cubicBezTo>
                    <a:pt x="13" y="1"/>
                    <a:pt x="7" y="2"/>
                    <a:pt x="2" y="3"/>
                  </a:cubicBezTo>
                  <a:cubicBezTo>
                    <a:pt x="0" y="4"/>
                    <a:pt x="0" y="7"/>
                    <a:pt x="2" y="8"/>
                  </a:cubicBezTo>
                  <a:cubicBezTo>
                    <a:pt x="7" y="9"/>
                    <a:pt x="13" y="10"/>
                    <a:pt x="18" y="10"/>
                  </a:cubicBezTo>
                  <a:cubicBezTo>
                    <a:pt x="24" y="10"/>
                    <a:pt x="29" y="11"/>
                    <a:pt x="35" y="9"/>
                  </a:cubicBezTo>
                  <a:cubicBezTo>
                    <a:pt x="39" y="8"/>
                    <a:pt x="39" y="3"/>
                    <a:pt x="3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82" name="Freeform 37">
              <a:extLst>
                <a:ext uri="{FF2B5EF4-FFF2-40B4-BE49-F238E27FC236}">
                  <a16:creationId xmlns:a16="http://schemas.microsoft.com/office/drawing/2014/main" xmlns="" id="{F7CCA059-E054-4337-9118-497AC97C2249}"/>
                </a:ext>
              </a:extLst>
            </p:cNvPr>
            <p:cNvSpPr/>
            <p:nvPr/>
          </p:nvSpPr>
          <p:spPr bwMode="auto">
            <a:xfrm>
              <a:off x="4473" y="1652"/>
              <a:ext cx="83" cy="28"/>
            </a:xfrm>
            <a:custGeom>
              <a:avLst/>
              <a:gdLst>
                <a:gd name="T0" fmla="*/ 32 w 35"/>
                <a:gd name="T1" fmla="*/ 2 h 12"/>
                <a:gd name="T2" fmla="*/ 3 w 35"/>
                <a:gd name="T3" fmla="*/ 6 h 12"/>
                <a:gd name="T4" fmla="*/ 14 w 35"/>
                <a:gd name="T5" fmla="*/ 10 h 12"/>
                <a:gd name="T6" fmla="*/ 32 w 35"/>
                <a:gd name="T7" fmla="*/ 10 h 12"/>
                <a:gd name="T8" fmla="*/ 32 w 35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2">
                  <a:moveTo>
                    <a:pt x="32" y="2"/>
                  </a:moveTo>
                  <a:cubicBezTo>
                    <a:pt x="28" y="1"/>
                    <a:pt x="0" y="0"/>
                    <a:pt x="3" y="6"/>
                  </a:cubicBezTo>
                  <a:cubicBezTo>
                    <a:pt x="4" y="10"/>
                    <a:pt x="11" y="10"/>
                    <a:pt x="14" y="10"/>
                  </a:cubicBezTo>
                  <a:cubicBezTo>
                    <a:pt x="20" y="11"/>
                    <a:pt x="26" y="12"/>
                    <a:pt x="32" y="10"/>
                  </a:cubicBezTo>
                  <a:cubicBezTo>
                    <a:pt x="35" y="8"/>
                    <a:pt x="35" y="3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83" name="Freeform 38">
              <a:extLst>
                <a:ext uri="{FF2B5EF4-FFF2-40B4-BE49-F238E27FC236}">
                  <a16:creationId xmlns:a16="http://schemas.microsoft.com/office/drawing/2014/main" xmlns="" id="{3E2D78A4-DB7C-4400-BFE6-66EDC7CCA265}"/>
                </a:ext>
              </a:extLst>
            </p:cNvPr>
            <p:cNvSpPr/>
            <p:nvPr/>
          </p:nvSpPr>
          <p:spPr bwMode="auto">
            <a:xfrm>
              <a:off x="4624" y="1642"/>
              <a:ext cx="93" cy="24"/>
            </a:xfrm>
            <a:custGeom>
              <a:avLst/>
              <a:gdLst>
                <a:gd name="T0" fmla="*/ 34 w 39"/>
                <a:gd name="T1" fmla="*/ 1 h 10"/>
                <a:gd name="T2" fmla="*/ 20 w 39"/>
                <a:gd name="T3" fmla="*/ 1 h 10"/>
                <a:gd name="T4" fmla="*/ 4 w 39"/>
                <a:gd name="T5" fmla="*/ 2 h 10"/>
                <a:gd name="T6" fmla="*/ 4 w 39"/>
                <a:gd name="T7" fmla="*/ 9 h 10"/>
                <a:gd name="T8" fmla="*/ 20 w 39"/>
                <a:gd name="T9" fmla="*/ 10 h 10"/>
                <a:gd name="T10" fmla="*/ 34 w 39"/>
                <a:gd name="T11" fmla="*/ 9 h 10"/>
                <a:gd name="T12" fmla="*/ 34 w 3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0">
                  <a:moveTo>
                    <a:pt x="34" y="1"/>
                  </a:moveTo>
                  <a:cubicBezTo>
                    <a:pt x="30" y="0"/>
                    <a:pt x="25" y="1"/>
                    <a:pt x="20" y="1"/>
                  </a:cubicBezTo>
                  <a:cubicBezTo>
                    <a:pt x="15" y="1"/>
                    <a:pt x="10" y="2"/>
                    <a:pt x="4" y="2"/>
                  </a:cubicBezTo>
                  <a:cubicBezTo>
                    <a:pt x="0" y="3"/>
                    <a:pt x="0" y="8"/>
                    <a:pt x="4" y="9"/>
                  </a:cubicBezTo>
                  <a:cubicBezTo>
                    <a:pt x="10" y="9"/>
                    <a:pt x="15" y="9"/>
                    <a:pt x="20" y="10"/>
                  </a:cubicBezTo>
                  <a:cubicBezTo>
                    <a:pt x="25" y="10"/>
                    <a:pt x="30" y="10"/>
                    <a:pt x="34" y="9"/>
                  </a:cubicBezTo>
                  <a:cubicBezTo>
                    <a:pt x="39" y="9"/>
                    <a:pt x="39" y="2"/>
                    <a:pt x="3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84" name="Freeform 39">
              <a:extLst>
                <a:ext uri="{FF2B5EF4-FFF2-40B4-BE49-F238E27FC236}">
                  <a16:creationId xmlns:a16="http://schemas.microsoft.com/office/drawing/2014/main" xmlns="" id="{1769A942-3C33-4715-8537-356943747E72}"/>
                </a:ext>
              </a:extLst>
            </p:cNvPr>
            <p:cNvSpPr/>
            <p:nvPr/>
          </p:nvSpPr>
          <p:spPr bwMode="auto">
            <a:xfrm>
              <a:off x="4762" y="1640"/>
              <a:ext cx="106" cy="28"/>
            </a:xfrm>
            <a:custGeom>
              <a:avLst/>
              <a:gdLst>
                <a:gd name="T0" fmla="*/ 41 w 45"/>
                <a:gd name="T1" fmla="*/ 3 h 12"/>
                <a:gd name="T2" fmla="*/ 3 w 45"/>
                <a:gd name="T3" fmla="*/ 5 h 12"/>
                <a:gd name="T4" fmla="*/ 4 w 45"/>
                <a:gd name="T5" fmla="*/ 11 h 12"/>
                <a:gd name="T6" fmla="*/ 22 w 45"/>
                <a:gd name="T7" fmla="*/ 10 h 12"/>
                <a:gd name="T8" fmla="*/ 40 w 45"/>
                <a:gd name="T9" fmla="*/ 10 h 12"/>
                <a:gd name="T10" fmla="*/ 41 w 45"/>
                <a:gd name="T1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2">
                  <a:moveTo>
                    <a:pt x="41" y="3"/>
                  </a:moveTo>
                  <a:cubicBezTo>
                    <a:pt x="29" y="0"/>
                    <a:pt x="15" y="2"/>
                    <a:pt x="3" y="5"/>
                  </a:cubicBezTo>
                  <a:cubicBezTo>
                    <a:pt x="0" y="6"/>
                    <a:pt x="0" y="12"/>
                    <a:pt x="4" y="11"/>
                  </a:cubicBezTo>
                  <a:cubicBezTo>
                    <a:pt x="10" y="11"/>
                    <a:pt x="16" y="10"/>
                    <a:pt x="22" y="10"/>
                  </a:cubicBezTo>
                  <a:cubicBezTo>
                    <a:pt x="28" y="10"/>
                    <a:pt x="34" y="11"/>
                    <a:pt x="40" y="10"/>
                  </a:cubicBezTo>
                  <a:cubicBezTo>
                    <a:pt x="44" y="10"/>
                    <a:pt x="45" y="4"/>
                    <a:pt x="4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85" name="Freeform 40">
              <a:extLst>
                <a:ext uri="{FF2B5EF4-FFF2-40B4-BE49-F238E27FC236}">
                  <a16:creationId xmlns:a16="http://schemas.microsoft.com/office/drawing/2014/main" xmlns="" id="{313D3346-14C6-4AD5-888E-4032D9EF22EA}"/>
                </a:ext>
              </a:extLst>
            </p:cNvPr>
            <p:cNvSpPr/>
            <p:nvPr/>
          </p:nvSpPr>
          <p:spPr bwMode="auto">
            <a:xfrm>
              <a:off x="4951" y="1637"/>
              <a:ext cx="98" cy="26"/>
            </a:xfrm>
            <a:custGeom>
              <a:avLst/>
              <a:gdLst>
                <a:gd name="T0" fmla="*/ 37 w 41"/>
                <a:gd name="T1" fmla="*/ 1 h 11"/>
                <a:gd name="T2" fmla="*/ 21 w 41"/>
                <a:gd name="T3" fmla="*/ 2 h 11"/>
                <a:gd name="T4" fmla="*/ 3 w 41"/>
                <a:gd name="T5" fmla="*/ 5 h 11"/>
                <a:gd name="T6" fmla="*/ 4 w 41"/>
                <a:gd name="T7" fmla="*/ 11 h 11"/>
                <a:gd name="T8" fmla="*/ 21 w 41"/>
                <a:gd name="T9" fmla="*/ 11 h 11"/>
                <a:gd name="T10" fmla="*/ 37 w 41"/>
                <a:gd name="T11" fmla="*/ 9 h 11"/>
                <a:gd name="T12" fmla="*/ 37 w 41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">
                  <a:moveTo>
                    <a:pt x="37" y="1"/>
                  </a:moveTo>
                  <a:cubicBezTo>
                    <a:pt x="31" y="0"/>
                    <a:pt x="26" y="1"/>
                    <a:pt x="21" y="2"/>
                  </a:cubicBezTo>
                  <a:cubicBezTo>
                    <a:pt x="15" y="2"/>
                    <a:pt x="9" y="3"/>
                    <a:pt x="3" y="5"/>
                  </a:cubicBezTo>
                  <a:cubicBezTo>
                    <a:pt x="0" y="5"/>
                    <a:pt x="1" y="11"/>
                    <a:pt x="4" y="11"/>
                  </a:cubicBezTo>
                  <a:cubicBezTo>
                    <a:pt x="10" y="11"/>
                    <a:pt x="15" y="11"/>
                    <a:pt x="21" y="11"/>
                  </a:cubicBezTo>
                  <a:cubicBezTo>
                    <a:pt x="26" y="10"/>
                    <a:pt x="32" y="11"/>
                    <a:pt x="37" y="9"/>
                  </a:cubicBezTo>
                  <a:cubicBezTo>
                    <a:pt x="40" y="8"/>
                    <a:pt x="41" y="2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86" name="Freeform 41">
              <a:extLst>
                <a:ext uri="{FF2B5EF4-FFF2-40B4-BE49-F238E27FC236}">
                  <a16:creationId xmlns:a16="http://schemas.microsoft.com/office/drawing/2014/main" xmlns="" id="{7DE14BE9-3427-4A60-9EF2-15EC6F8D9B2F}"/>
                </a:ext>
              </a:extLst>
            </p:cNvPr>
            <p:cNvSpPr/>
            <p:nvPr/>
          </p:nvSpPr>
          <p:spPr bwMode="auto">
            <a:xfrm>
              <a:off x="5091" y="1587"/>
              <a:ext cx="121" cy="72"/>
            </a:xfrm>
            <a:custGeom>
              <a:avLst/>
              <a:gdLst>
                <a:gd name="T0" fmla="*/ 46 w 51"/>
                <a:gd name="T1" fmla="*/ 1 h 30"/>
                <a:gd name="T2" fmla="*/ 27 w 51"/>
                <a:gd name="T3" fmla="*/ 12 h 30"/>
                <a:gd name="T4" fmla="*/ 5 w 51"/>
                <a:gd name="T5" fmla="*/ 22 h 30"/>
                <a:gd name="T6" fmla="*/ 7 w 51"/>
                <a:gd name="T7" fmla="*/ 29 h 30"/>
                <a:gd name="T8" fmla="*/ 50 w 51"/>
                <a:gd name="T9" fmla="*/ 7 h 30"/>
                <a:gd name="T10" fmla="*/ 46 w 51"/>
                <a:gd name="T11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30">
                  <a:moveTo>
                    <a:pt x="46" y="1"/>
                  </a:moveTo>
                  <a:cubicBezTo>
                    <a:pt x="39" y="4"/>
                    <a:pt x="33" y="8"/>
                    <a:pt x="27" y="12"/>
                  </a:cubicBezTo>
                  <a:cubicBezTo>
                    <a:pt x="20" y="16"/>
                    <a:pt x="13" y="19"/>
                    <a:pt x="5" y="22"/>
                  </a:cubicBezTo>
                  <a:cubicBezTo>
                    <a:pt x="0" y="23"/>
                    <a:pt x="2" y="30"/>
                    <a:pt x="7" y="29"/>
                  </a:cubicBezTo>
                  <a:cubicBezTo>
                    <a:pt x="21" y="26"/>
                    <a:pt x="41" y="20"/>
                    <a:pt x="50" y="7"/>
                  </a:cubicBezTo>
                  <a:cubicBezTo>
                    <a:pt x="51" y="4"/>
                    <a:pt x="49" y="0"/>
                    <a:pt x="4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87" name="Freeform 42">
              <a:extLst>
                <a:ext uri="{FF2B5EF4-FFF2-40B4-BE49-F238E27FC236}">
                  <a16:creationId xmlns:a16="http://schemas.microsoft.com/office/drawing/2014/main" xmlns="" id="{39907904-9ED4-48B5-AB67-0D33E82EA261}"/>
                </a:ext>
              </a:extLst>
            </p:cNvPr>
            <p:cNvSpPr/>
            <p:nvPr/>
          </p:nvSpPr>
          <p:spPr bwMode="auto">
            <a:xfrm>
              <a:off x="5257" y="1513"/>
              <a:ext cx="83" cy="67"/>
            </a:xfrm>
            <a:custGeom>
              <a:avLst/>
              <a:gdLst>
                <a:gd name="T0" fmla="*/ 31 w 35"/>
                <a:gd name="T1" fmla="*/ 4 h 28"/>
                <a:gd name="T2" fmla="*/ 17 w 35"/>
                <a:gd name="T3" fmla="*/ 6 h 28"/>
                <a:gd name="T4" fmla="*/ 4 w 35"/>
                <a:gd name="T5" fmla="*/ 19 h 28"/>
                <a:gd name="T6" fmla="*/ 9 w 35"/>
                <a:gd name="T7" fmla="*/ 24 h 28"/>
                <a:gd name="T8" fmla="*/ 24 w 35"/>
                <a:gd name="T9" fmla="*/ 14 h 28"/>
                <a:gd name="T10" fmla="*/ 31 w 35"/>
                <a:gd name="T11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1" y="4"/>
                  </a:moveTo>
                  <a:cubicBezTo>
                    <a:pt x="28" y="0"/>
                    <a:pt x="21" y="4"/>
                    <a:pt x="17" y="6"/>
                  </a:cubicBezTo>
                  <a:cubicBezTo>
                    <a:pt x="12" y="10"/>
                    <a:pt x="7" y="14"/>
                    <a:pt x="4" y="19"/>
                  </a:cubicBezTo>
                  <a:cubicBezTo>
                    <a:pt x="0" y="23"/>
                    <a:pt x="5" y="28"/>
                    <a:pt x="9" y="24"/>
                  </a:cubicBezTo>
                  <a:cubicBezTo>
                    <a:pt x="14" y="20"/>
                    <a:pt x="19" y="17"/>
                    <a:pt x="24" y="14"/>
                  </a:cubicBezTo>
                  <a:cubicBezTo>
                    <a:pt x="27" y="12"/>
                    <a:pt x="35" y="9"/>
                    <a:pt x="3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88" name="Freeform 43">
              <a:extLst>
                <a:ext uri="{FF2B5EF4-FFF2-40B4-BE49-F238E27FC236}">
                  <a16:creationId xmlns:a16="http://schemas.microsoft.com/office/drawing/2014/main" xmlns="" id="{25C97011-2235-4240-8F92-84AA94569C0C}"/>
                </a:ext>
              </a:extLst>
            </p:cNvPr>
            <p:cNvSpPr/>
            <p:nvPr/>
          </p:nvSpPr>
          <p:spPr bwMode="auto">
            <a:xfrm>
              <a:off x="5361" y="1440"/>
              <a:ext cx="76" cy="57"/>
            </a:xfrm>
            <a:custGeom>
              <a:avLst/>
              <a:gdLst>
                <a:gd name="T0" fmla="*/ 26 w 32"/>
                <a:gd name="T1" fmla="*/ 0 h 24"/>
                <a:gd name="T2" fmla="*/ 15 w 32"/>
                <a:gd name="T3" fmla="*/ 8 h 24"/>
                <a:gd name="T4" fmla="*/ 3 w 32"/>
                <a:gd name="T5" fmla="*/ 17 h 24"/>
                <a:gd name="T6" fmla="*/ 7 w 32"/>
                <a:gd name="T7" fmla="*/ 22 h 24"/>
                <a:gd name="T8" fmla="*/ 20 w 32"/>
                <a:gd name="T9" fmla="*/ 14 h 24"/>
                <a:gd name="T10" fmla="*/ 30 w 32"/>
                <a:gd name="T11" fmla="*/ 6 h 24"/>
                <a:gd name="T12" fmla="*/ 26 w 3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26" y="0"/>
                  </a:moveTo>
                  <a:cubicBezTo>
                    <a:pt x="22" y="2"/>
                    <a:pt x="18" y="5"/>
                    <a:pt x="15" y="8"/>
                  </a:cubicBezTo>
                  <a:cubicBezTo>
                    <a:pt x="11" y="11"/>
                    <a:pt x="6" y="14"/>
                    <a:pt x="3" y="17"/>
                  </a:cubicBezTo>
                  <a:cubicBezTo>
                    <a:pt x="0" y="20"/>
                    <a:pt x="4" y="24"/>
                    <a:pt x="7" y="22"/>
                  </a:cubicBezTo>
                  <a:cubicBezTo>
                    <a:pt x="11" y="20"/>
                    <a:pt x="15" y="17"/>
                    <a:pt x="20" y="14"/>
                  </a:cubicBezTo>
                  <a:cubicBezTo>
                    <a:pt x="24" y="12"/>
                    <a:pt x="28" y="10"/>
                    <a:pt x="30" y="6"/>
                  </a:cubicBezTo>
                  <a:cubicBezTo>
                    <a:pt x="32" y="3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89" name="Freeform 44">
              <a:extLst>
                <a:ext uri="{FF2B5EF4-FFF2-40B4-BE49-F238E27FC236}">
                  <a16:creationId xmlns:a16="http://schemas.microsoft.com/office/drawing/2014/main" xmlns="" id="{F49819DA-F207-420D-B52D-D6A31EC6871E}"/>
                </a:ext>
              </a:extLst>
            </p:cNvPr>
            <p:cNvSpPr/>
            <p:nvPr/>
          </p:nvSpPr>
          <p:spPr bwMode="auto">
            <a:xfrm>
              <a:off x="5489" y="1344"/>
              <a:ext cx="69" cy="67"/>
            </a:xfrm>
            <a:custGeom>
              <a:avLst/>
              <a:gdLst>
                <a:gd name="T0" fmla="*/ 20 w 29"/>
                <a:gd name="T1" fmla="*/ 1 h 28"/>
                <a:gd name="T2" fmla="*/ 2 w 29"/>
                <a:gd name="T3" fmla="*/ 19 h 28"/>
                <a:gd name="T4" fmla="*/ 10 w 29"/>
                <a:gd name="T5" fmla="*/ 23 h 28"/>
                <a:gd name="T6" fmla="*/ 17 w 29"/>
                <a:gd name="T7" fmla="*/ 16 h 28"/>
                <a:gd name="T8" fmla="*/ 25 w 29"/>
                <a:gd name="T9" fmla="*/ 10 h 28"/>
                <a:gd name="T10" fmla="*/ 20 w 29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8">
                  <a:moveTo>
                    <a:pt x="20" y="1"/>
                  </a:moveTo>
                  <a:cubicBezTo>
                    <a:pt x="12" y="4"/>
                    <a:pt x="6" y="12"/>
                    <a:pt x="2" y="19"/>
                  </a:cubicBezTo>
                  <a:cubicBezTo>
                    <a:pt x="0" y="24"/>
                    <a:pt x="7" y="28"/>
                    <a:pt x="10" y="23"/>
                  </a:cubicBezTo>
                  <a:cubicBezTo>
                    <a:pt x="12" y="21"/>
                    <a:pt x="14" y="18"/>
                    <a:pt x="17" y="16"/>
                  </a:cubicBezTo>
                  <a:cubicBezTo>
                    <a:pt x="19" y="14"/>
                    <a:pt x="22" y="12"/>
                    <a:pt x="25" y="10"/>
                  </a:cubicBezTo>
                  <a:cubicBezTo>
                    <a:pt x="29" y="7"/>
                    <a:pt x="24" y="0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90" name="Freeform 45">
              <a:extLst>
                <a:ext uri="{FF2B5EF4-FFF2-40B4-BE49-F238E27FC236}">
                  <a16:creationId xmlns:a16="http://schemas.microsoft.com/office/drawing/2014/main" xmlns="" id="{7F1DFA24-6456-4BFA-ACD6-FF89F0C1AFC8}"/>
                </a:ext>
              </a:extLst>
            </p:cNvPr>
            <p:cNvSpPr/>
            <p:nvPr/>
          </p:nvSpPr>
          <p:spPr bwMode="auto">
            <a:xfrm>
              <a:off x="5560" y="1273"/>
              <a:ext cx="55" cy="57"/>
            </a:xfrm>
            <a:custGeom>
              <a:avLst/>
              <a:gdLst>
                <a:gd name="T0" fmla="*/ 17 w 23"/>
                <a:gd name="T1" fmla="*/ 1 h 24"/>
                <a:gd name="T2" fmla="*/ 10 w 23"/>
                <a:gd name="T3" fmla="*/ 8 h 24"/>
                <a:gd name="T4" fmla="*/ 3 w 23"/>
                <a:gd name="T5" fmla="*/ 17 h 24"/>
                <a:gd name="T6" fmla="*/ 9 w 23"/>
                <a:gd name="T7" fmla="*/ 21 h 24"/>
                <a:gd name="T8" fmla="*/ 16 w 23"/>
                <a:gd name="T9" fmla="*/ 14 h 24"/>
                <a:gd name="T10" fmla="*/ 22 w 23"/>
                <a:gd name="T11" fmla="*/ 5 h 24"/>
                <a:gd name="T12" fmla="*/ 17 w 23"/>
                <a:gd name="T13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4">
                  <a:moveTo>
                    <a:pt x="17" y="1"/>
                  </a:moveTo>
                  <a:cubicBezTo>
                    <a:pt x="14" y="2"/>
                    <a:pt x="12" y="5"/>
                    <a:pt x="10" y="8"/>
                  </a:cubicBezTo>
                  <a:cubicBezTo>
                    <a:pt x="7" y="11"/>
                    <a:pt x="5" y="14"/>
                    <a:pt x="3" y="17"/>
                  </a:cubicBezTo>
                  <a:cubicBezTo>
                    <a:pt x="0" y="20"/>
                    <a:pt x="6" y="24"/>
                    <a:pt x="9" y="21"/>
                  </a:cubicBezTo>
                  <a:cubicBezTo>
                    <a:pt x="11" y="19"/>
                    <a:pt x="14" y="16"/>
                    <a:pt x="16" y="14"/>
                  </a:cubicBezTo>
                  <a:cubicBezTo>
                    <a:pt x="19" y="11"/>
                    <a:pt x="22" y="9"/>
                    <a:pt x="22" y="5"/>
                  </a:cubicBezTo>
                  <a:cubicBezTo>
                    <a:pt x="23" y="3"/>
                    <a:pt x="20" y="0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49" name="文本框 248">
            <a:extLst>
              <a:ext uri="{FF2B5EF4-FFF2-40B4-BE49-F238E27FC236}">
                <a16:creationId xmlns:a16="http://schemas.microsoft.com/office/drawing/2014/main" xmlns="" id="{C385819E-E929-4A60-9D98-71A9411803EE}"/>
              </a:ext>
            </a:extLst>
          </p:cNvPr>
          <p:cNvSpPr txBox="1"/>
          <p:nvPr/>
        </p:nvSpPr>
        <p:spPr>
          <a:xfrm>
            <a:off x="6129389" y="4054375"/>
            <a:ext cx="5486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04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92" name="Group 4">
            <a:extLst>
              <a:ext uri="{FF2B5EF4-FFF2-40B4-BE49-F238E27FC236}">
                <a16:creationId xmlns:a16="http://schemas.microsoft.com/office/drawing/2014/main" xmlns="" id="{209BB725-C92A-4A5E-B816-5FC39391B386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5889537" y="4714473"/>
            <a:ext cx="826363" cy="453191"/>
            <a:chOff x="3326" y="771"/>
            <a:chExt cx="2348" cy="954"/>
          </a:xfrm>
          <a:solidFill>
            <a:srgbClr val="FFFFFF"/>
          </a:solidFill>
        </p:grpSpPr>
        <p:sp>
          <p:nvSpPr>
            <p:cNvPr id="294" name="Freeform 5">
              <a:extLst>
                <a:ext uri="{FF2B5EF4-FFF2-40B4-BE49-F238E27FC236}">
                  <a16:creationId xmlns:a16="http://schemas.microsoft.com/office/drawing/2014/main" xmlns="" id="{2487A879-C2F0-4C33-8A72-49510C3E84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6" y="771"/>
              <a:ext cx="2348" cy="954"/>
            </a:xfrm>
            <a:custGeom>
              <a:avLst/>
              <a:gdLst>
                <a:gd name="T0" fmla="*/ 969 w 991"/>
                <a:gd name="T1" fmla="*/ 166 h 401"/>
                <a:gd name="T2" fmla="*/ 911 w 991"/>
                <a:gd name="T3" fmla="*/ 115 h 401"/>
                <a:gd name="T4" fmla="*/ 851 w 991"/>
                <a:gd name="T5" fmla="*/ 67 h 401"/>
                <a:gd name="T6" fmla="*/ 780 w 991"/>
                <a:gd name="T7" fmla="*/ 16 h 401"/>
                <a:gd name="T8" fmla="*/ 774 w 991"/>
                <a:gd name="T9" fmla="*/ 17 h 401"/>
                <a:gd name="T10" fmla="*/ 770 w 991"/>
                <a:gd name="T11" fmla="*/ 16 h 401"/>
                <a:gd name="T12" fmla="*/ 354 w 991"/>
                <a:gd name="T13" fmla="*/ 3 h 401"/>
                <a:gd name="T14" fmla="*/ 149 w 991"/>
                <a:gd name="T15" fmla="*/ 2 h 401"/>
                <a:gd name="T16" fmla="*/ 44 w 991"/>
                <a:gd name="T17" fmla="*/ 3 h 401"/>
                <a:gd name="T18" fmla="*/ 9 w 991"/>
                <a:gd name="T19" fmla="*/ 34 h 401"/>
                <a:gd name="T20" fmla="*/ 6 w 991"/>
                <a:gd name="T21" fmla="*/ 38 h 401"/>
                <a:gd name="T22" fmla="*/ 3 w 991"/>
                <a:gd name="T23" fmla="*/ 263 h 401"/>
                <a:gd name="T24" fmla="*/ 2 w 991"/>
                <a:gd name="T25" fmla="*/ 319 h 401"/>
                <a:gd name="T26" fmla="*/ 4 w 991"/>
                <a:gd name="T27" fmla="*/ 363 h 401"/>
                <a:gd name="T28" fmla="*/ 63 w 991"/>
                <a:gd name="T29" fmla="*/ 388 h 401"/>
                <a:gd name="T30" fmla="*/ 514 w 991"/>
                <a:gd name="T31" fmla="*/ 399 h 401"/>
                <a:gd name="T32" fmla="*/ 768 w 991"/>
                <a:gd name="T33" fmla="*/ 392 h 401"/>
                <a:gd name="T34" fmla="*/ 772 w 991"/>
                <a:gd name="T35" fmla="*/ 391 h 401"/>
                <a:gd name="T36" fmla="*/ 778 w 991"/>
                <a:gd name="T37" fmla="*/ 391 h 401"/>
                <a:gd name="T38" fmla="*/ 901 w 991"/>
                <a:gd name="T39" fmla="*/ 317 h 401"/>
                <a:gd name="T40" fmla="*/ 952 w 991"/>
                <a:gd name="T41" fmla="*/ 270 h 401"/>
                <a:gd name="T42" fmla="*/ 987 w 991"/>
                <a:gd name="T43" fmla="*/ 214 h 401"/>
                <a:gd name="T44" fmla="*/ 969 w 991"/>
                <a:gd name="T45" fmla="*/ 166 h 401"/>
                <a:gd name="T46" fmla="*/ 970 w 991"/>
                <a:gd name="T47" fmla="*/ 222 h 401"/>
                <a:gd name="T48" fmla="*/ 879 w 991"/>
                <a:gd name="T49" fmla="*/ 316 h 401"/>
                <a:gd name="T50" fmla="*/ 772 w 991"/>
                <a:gd name="T51" fmla="*/ 380 h 401"/>
                <a:gd name="T52" fmla="*/ 771 w 991"/>
                <a:gd name="T53" fmla="*/ 380 h 401"/>
                <a:gd name="T54" fmla="*/ 768 w 991"/>
                <a:gd name="T55" fmla="*/ 379 h 401"/>
                <a:gd name="T56" fmla="*/ 349 w 991"/>
                <a:gd name="T57" fmla="*/ 386 h 401"/>
                <a:gd name="T58" fmla="*/ 142 w 991"/>
                <a:gd name="T59" fmla="*/ 380 h 401"/>
                <a:gd name="T60" fmla="*/ 38 w 991"/>
                <a:gd name="T61" fmla="*/ 374 h 401"/>
                <a:gd name="T62" fmla="*/ 14 w 991"/>
                <a:gd name="T63" fmla="*/ 329 h 401"/>
                <a:gd name="T64" fmla="*/ 15 w 991"/>
                <a:gd name="T65" fmla="*/ 276 h 401"/>
                <a:gd name="T66" fmla="*/ 14 w 991"/>
                <a:gd name="T67" fmla="*/ 38 h 401"/>
                <a:gd name="T68" fmla="*/ 14 w 991"/>
                <a:gd name="T69" fmla="*/ 37 h 401"/>
                <a:gd name="T70" fmla="*/ 66 w 991"/>
                <a:gd name="T71" fmla="*/ 15 h 401"/>
                <a:gd name="T72" fmla="*/ 112 w 991"/>
                <a:gd name="T73" fmla="*/ 15 h 401"/>
                <a:gd name="T74" fmla="*/ 208 w 991"/>
                <a:gd name="T75" fmla="*/ 15 h 401"/>
                <a:gd name="T76" fmla="*/ 393 w 991"/>
                <a:gd name="T77" fmla="*/ 17 h 401"/>
                <a:gd name="T78" fmla="*/ 770 w 991"/>
                <a:gd name="T79" fmla="*/ 29 h 401"/>
                <a:gd name="T80" fmla="*/ 776 w 991"/>
                <a:gd name="T81" fmla="*/ 25 h 401"/>
                <a:gd name="T82" fmla="*/ 830 w 991"/>
                <a:gd name="T83" fmla="*/ 68 h 401"/>
                <a:gd name="T84" fmla="*/ 886 w 991"/>
                <a:gd name="T85" fmla="*/ 114 h 401"/>
                <a:gd name="T86" fmla="*/ 941 w 991"/>
                <a:gd name="T87" fmla="*/ 160 h 401"/>
                <a:gd name="T88" fmla="*/ 970 w 991"/>
                <a:gd name="T89" fmla="*/ 222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1" h="401">
                  <a:moveTo>
                    <a:pt x="969" y="166"/>
                  </a:moveTo>
                  <a:cubicBezTo>
                    <a:pt x="951" y="148"/>
                    <a:pt x="930" y="132"/>
                    <a:pt x="911" y="115"/>
                  </a:cubicBezTo>
                  <a:cubicBezTo>
                    <a:pt x="891" y="99"/>
                    <a:pt x="871" y="83"/>
                    <a:pt x="851" y="67"/>
                  </a:cubicBezTo>
                  <a:cubicBezTo>
                    <a:pt x="828" y="49"/>
                    <a:pt x="805" y="29"/>
                    <a:pt x="780" y="16"/>
                  </a:cubicBezTo>
                  <a:cubicBezTo>
                    <a:pt x="777" y="15"/>
                    <a:pt x="775" y="15"/>
                    <a:pt x="774" y="17"/>
                  </a:cubicBezTo>
                  <a:cubicBezTo>
                    <a:pt x="773" y="16"/>
                    <a:pt x="772" y="16"/>
                    <a:pt x="770" y="16"/>
                  </a:cubicBezTo>
                  <a:cubicBezTo>
                    <a:pt x="631" y="10"/>
                    <a:pt x="493" y="5"/>
                    <a:pt x="354" y="3"/>
                  </a:cubicBezTo>
                  <a:cubicBezTo>
                    <a:pt x="285" y="2"/>
                    <a:pt x="217" y="2"/>
                    <a:pt x="149" y="2"/>
                  </a:cubicBezTo>
                  <a:cubicBezTo>
                    <a:pt x="114" y="2"/>
                    <a:pt x="78" y="0"/>
                    <a:pt x="44" y="3"/>
                  </a:cubicBezTo>
                  <a:cubicBezTo>
                    <a:pt x="26" y="5"/>
                    <a:pt x="6" y="14"/>
                    <a:pt x="9" y="34"/>
                  </a:cubicBezTo>
                  <a:cubicBezTo>
                    <a:pt x="8" y="34"/>
                    <a:pt x="6" y="35"/>
                    <a:pt x="6" y="38"/>
                  </a:cubicBezTo>
                  <a:cubicBezTo>
                    <a:pt x="2" y="113"/>
                    <a:pt x="3" y="188"/>
                    <a:pt x="3" y="263"/>
                  </a:cubicBezTo>
                  <a:cubicBezTo>
                    <a:pt x="2" y="282"/>
                    <a:pt x="2" y="301"/>
                    <a:pt x="2" y="319"/>
                  </a:cubicBezTo>
                  <a:cubicBezTo>
                    <a:pt x="2" y="333"/>
                    <a:pt x="0" y="349"/>
                    <a:pt x="4" y="363"/>
                  </a:cubicBezTo>
                  <a:cubicBezTo>
                    <a:pt x="11" y="389"/>
                    <a:pt x="41" y="387"/>
                    <a:pt x="63" y="388"/>
                  </a:cubicBezTo>
                  <a:cubicBezTo>
                    <a:pt x="213" y="397"/>
                    <a:pt x="364" y="401"/>
                    <a:pt x="514" y="399"/>
                  </a:cubicBezTo>
                  <a:cubicBezTo>
                    <a:pt x="599" y="398"/>
                    <a:pt x="683" y="396"/>
                    <a:pt x="768" y="392"/>
                  </a:cubicBezTo>
                  <a:cubicBezTo>
                    <a:pt x="770" y="392"/>
                    <a:pt x="771" y="392"/>
                    <a:pt x="772" y="391"/>
                  </a:cubicBezTo>
                  <a:cubicBezTo>
                    <a:pt x="774" y="392"/>
                    <a:pt x="776" y="392"/>
                    <a:pt x="778" y="391"/>
                  </a:cubicBezTo>
                  <a:cubicBezTo>
                    <a:pt x="821" y="369"/>
                    <a:pt x="863" y="346"/>
                    <a:pt x="901" y="317"/>
                  </a:cubicBezTo>
                  <a:cubicBezTo>
                    <a:pt x="919" y="303"/>
                    <a:pt x="937" y="287"/>
                    <a:pt x="952" y="270"/>
                  </a:cubicBezTo>
                  <a:cubicBezTo>
                    <a:pt x="966" y="254"/>
                    <a:pt x="983" y="235"/>
                    <a:pt x="987" y="214"/>
                  </a:cubicBezTo>
                  <a:cubicBezTo>
                    <a:pt x="991" y="195"/>
                    <a:pt x="982" y="179"/>
                    <a:pt x="969" y="166"/>
                  </a:cubicBezTo>
                  <a:close/>
                  <a:moveTo>
                    <a:pt x="970" y="222"/>
                  </a:moveTo>
                  <a:cubicBezTo>
                    <a:pt x="952" y="260"/>
                    <a:pt x="912" y="292"/>
                    <a:pt x="879" y="316"/>
                  </a:cubicBezTo>
                  <a:cubicBezTo>
                    <a:pt x="845" y="340"/>
                    <a:pt x="808" y="360"/>
                    <a:pt x="772" y="380"/>
                  </a:cubicBezTo>
                  <a:cubicBezTo>
                    <a:pt x="772" y="380"/>
                    <a:pt x="772" y="380"/>
                    <a:pt x="771" y="380"/>
                  </a:cubicBezTo>
                  <a:cubicBezTo>
                    <a:pt x="770" y="379"/>
                    <a:pt x="769" y="379"/>
                    <a:pt x="768" y="379"/>
                  </a:cubicBezTo>
                  <a:cubicBezTo>
                    <a:pt x="629" y="386"/>
                    <a:pt x="489" y="388"/>
                    <a:pt x="349" y="386"/>
                  </a:cubicBezTo>
                  <a:cubicBezTo>
                    <a:pt x="280" y="385"/>
                    <a:pt x="211" y="383"/>
                    <a:pt x="142" y="380"/>
                  </a:cubicBezTo>
                  <a:cubicBezTo>
                    <a:pt x="107" y="378"/>
                    <a:pt x="72" y="378"/>
                    <a:pt x="38" y="374"/>
                  </a:cubicBezTo>
                  <a:cubicBezTo>
                    <a:pt x="12" y="371"/>
                    <a:pt x="14" y="350"/>
                    <a:pt x="14" y="329"/>
                  </a:cubicBezTo>
                  <a:cubicBezTo>
                    <a:pt x="15" y="312"/>
                    <a:pt x="15" y="294"/>
                    <a:pt x="15" y="276"/>
                  </a:cubicBezTo>
                  <a:cubicBezTo>
                    <a:pt x="15" y="197"/>
                    <a:pt x="18" y="117"/>
                    <a:pt x="14" y="3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20" y="14"/>
                    <a:pt x="47" y="15"/>
                    <a:pt x="66" y="15"/>
                  </a:cubicBezTo>
                  <a:cubicBezTo>
                    <a:pt x="81" y="15"/>
                    <a:pt x="97" y="15"/>
                    <a:pt x="112" y="15"/>
                  </a:cubicBezTo>
                  <a:cubicBezTo>
                    <a:pt x="144" y="15"/>
                    <a:pt x="176" y="15"/>
                    <a:pt x="208" y="15"/>
                  </a:cubicBezTo>
                  <a:cubicBezTo>
                    <a:pt x="270" y="16"/>
                    <a:pt x="332" y="16"/>
                    <a:pt x="393" y="17"/>
                  </a:cubicBezTo>
                  <a:cubicBezTo>
                    <a:pt x="519" y="19"/>
                    <a:pt x="645" y="23"/>
                    <a:pt x="770" y="29"/>
                  </a:cubicBezTo>
                  <a:cubicBezTo>
                    <a:pt x="773" y="29"/>
                    <a:pt x="775" y="27"/>
                    <a:pt x="776" y="25"/>
                  </a:cubicBezTo>
                  <a:cubicBezTo>
                    <a:pt x="792" y="41"/>
                    <a:pt x="812" y="54"/>
                    <a:pt x="830" y="68"/>
                  </a:cubicBezTo>
                  <a:cubicBezTo>
                    <a:pt x="849" y="83"/>
                    <a:pt x="867" y="98"/>
                    <a:pt x="886" y="114"/>
                  </a:cubicBezTo>
                  <a:cubicBezTo>
                    <a:pt x="905" y="129"/>
                    <a:pt x="923" y="145"/>
                    <a:pt x="941" y="160"/>
                  </a:cubicBezTo>
                  <a:cubicBezTo>
                    <a:pt x="959" y="176"/>
                    <a:pt x="982" y="195"/>
                    <a:pt x="970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95" name="Freeform 6">
              <a:extLst>
                <a:ext uri="{FF2B5EF4-FFF2-40B4-BE49-F238E27FC236}">
                  <a16:creationId xmlns:a16="http://schemas.microsoft.com/office/drawing/2014/main" xmlns="" id="{C31333EB-6F0C-4D52-BF40-FE5105D083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2" y="1201"/>
              <a:ext cx="123" cy="129"/>
            </a:xfrm>
            <a:custGeom>
              <a:avLst/>
              <a:gdLst>
                <a:gd name="T0" fmla="*/ 51 w 52"/>
                <a:gd name="T1" fmla="*/ 28 h 54"/>
                <a:gd name="T2" fmla="*/ 44 w 52"/>
                <a:gd name="T3" fmla="*/ 13 h 54"/>
                <a:gd name="T4" fmla="*/ 32 w 52"/>
                <a:gd name="T5" fmla="*/ 1 h 54"/>
                <a:gd name="T6" fmla="*/ 19 w 52"/>
                <a:gd name="T7" fmla="*/ 3 h 54"/>
                <a:gd name="T8" fmla="*/ 0 w 52"/>
                <a:gd name="T9" fmla="*/ 29 h 54"/>
                <a:gd name="T10" fmla="*/ 26 w 52"/>
                <a:gd name="T11" fmla="*/ 53 h 54"/>
                <a:gd name="T12" fmla="*/ 51 w 52"/>
                <a:gd name="T13" fmla="*/ 28 h 54"/>
                <a:gd name="T14" fmla="*/ 26 w 52"/>
                <a:gd name="T15" fmla="*/ 42 h 54"/>
                <a:gd name="T16" fmla="*/ 11 w 52"/>
                <a:gd name="T17" fmla="*/ 29 h 54"/>
                <a:gd name="T18" fmla="*/ 16 w 52"/>
                <a:gd name="T19" fmla="*/ 18 h 54"/>
                <a:gd name="T20" fmla="*/ 25 w 52"/>
                <a:gd name="T21" fmla="*/ 12 h 54"/>
                <a:gd name="T22" fmla="*/ 27 w 52"/>
                <a:gd name="T23" fmla="*/ 10 h 54"/>
                <a:gd name="T24" fmla="*/ 26 w 52"/>
                <a:gd name="T25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54">
                  <a:moveTo>
                    <a:pt x="51" y="28"/>
                  </a:moveTo>
                  <a:cubicBezTo>
                    <a:pt x="50" y="23"/>
                    <a:pt x="48" y="17"/>
                    <a:pt x="44" y="13"/>
                  </a:cubicBezTo>
                  <a:cubicBezTo>
                    <a:pt x="46" y="7"/>
                    <a:pt x="37" y="2"/>
                    <a:pt x="32" y="1"/>
                  </a:cubicBezTo>
                  <a:cubicBezTo>
                    <a:pt x="28" y="0"/>
                    <a:pt x="23" y="1"/>
                    <a:pt x="19" y="3"/>
                  </a:cubicBezTo>
                  <a:cubicBezTo>
                    <a:pt x="8" y="4"/>
                    <a:pt x="0" y="20"/>
                    <a:pt x="0" y="29"/>
                  </a:cubicBezTo>
                  <a:cubicBezTo>
                    <a:pt x="0" y="44"/>
                    <a:pt x="12" y="54"/>
                    <a:pt x="26" y="53"/>
                  </a:cubicBezTo>
                  <a:cubicBezTo>
                    <a:pt x="40" y="53"/>
                    <a:pt x="52" y="43"/>
                    <a:pt x="51" y="28"/>
                  </a:cubicBezTo>
                  <a:close/>
                  <a:moveTo>
                    <a:pt x="26" y="42"/>
                  </a:moveTo>
                  <a:cubicBezTo>
                    <a:pt x="18" y="42"/>
                    <a:pt x="11" y="37"/>
                    <a:pt x="11" y="29"/>
                  </a:cubicBezTo>
                  <a:cubicBezTo>
                    <a:pt x="11" y="25"/>
                    <a:pt x="13" y="21"/>
                    <a:pt x="16" y="18"/>
                  </a:cubicBezTo>
                  <a:cubicBezTo>
                    <a:pt x="18" y="15"/>
                    <a:pt x="22" y="14"/>
                    <a:pt x="25" y="12"/>
                  </a:cubicBezTo>
                  <a:cubicBezTo>
                    <a:pt x="26" y="11"/>
                    <a:pt x="26" y="11"/>
                    <a:pt x="27" y="10"/>
                  </a:cubicBezTo>
                  <a:cubicBezTo>
                    <a:pt x="40" y="17"/>
                    <a:pt x="45" y="40"/>
                    <a:pt x="2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96" name="Freeform 7">
              <a:extLst>
                <a:ext uri="{FF2B5EF4-FFF2-40B4-BE49-F238E27FC236}">
                  <a16:creationId xmlns:a16="http://schemas.microsoft.com/office/drawing/2014/main" xmlns="" id="{55883777-3BB5-4A54-9FD6-079904F6AD91}"/>
                </a:ext>
              </a:extLst>
            </p:cNvPr>
            <p:cNvSpPr/>
            <p:nvPr/>
          </p:nvSpPr>
          <p:spPr bwMode="auto">
            <a:xfrm>
              <a:off x="3375" y="1549"/>
              <a:ext cx="76" cy="100"/>
            </a:xfrm>
            <a:custGeom>
              <a:avLst/>
              <a:gdLst>
                <a:gd name="T0" fmla="*/ 28 w 32"/>
                <a:gd name="T1" fmla="*/ 31 h 42"/>
                <a:gd name="T2" fmla="*/ 14 w 32"/>
                <a:gd name="T3" fmla="*/ 22 h 42"/>
                <a:gd name="T4" fmla="*/ 15 w 32"/>
                <a:gd name="T5" fmla="*/ 5 h 42"/>
                <a:gd name="T6" fmla="*/ 11 w 32"/>
                <a:gd name="T7" fmla="*/ 2 h 42"/>
                <a:gd name="T8" fmla="*/ 4 w 32"/>
                <a:gd name="T9" fmla="*/ 26 h 42"/>
                <a:gd name="T10" fmla="*/ 28 w 32"/>
                <a:gd name="T11" fmla="*/ 40 h 42"/>
                <a:gd name="T12" fmla="*/ 28 w 32"/>
                <a:gd name="T13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42">
                  <a:moveTo>
                    <a:pt x="28" y="31"/>
                  </a:moveTo>
                  <a:cubicBezTo>
                    <a:pt x="22" y="29"/>
                    <a:pt x="17" y="28"/>
                    <a:pt x="14" y="22"/>
                  </a:cubicBezTo>
                  <a:cubicBezTo>
                    <a:pt x="12" y="17"/>
                    <a:pt x="12" y="10"/>
                    <a:pt x="15" y="5"/>
                  </a:cubicBezTo>
                  <a:cubicBezTo>
                    <a:pt x="16" y="3"/>
                    <a:pt x="14" y="0"/>
                    <a:pt x="11" y="2"/>
                  </a:cubicBezTo>
                  <a:cubicBezTo>
                    <a:pt x="4" y="8"/>
                    <a:pt x="0" y="17"/>
                    <a:pt x="4" y="26"/>
                  </a:cubicBezTo>
                  <a:cubicBezTo>
                    <a:pt x="8" y="35"/>
                    <a:pt x="18" y="42"/>
                    <a:pt x="28" y="40"/>
                  </a:cubicBezTo>
                  <a:cubicBezTo>
                    <a:pt x="32" y="39"/>
                    <a:pt x="32" y="33"/>
                    <a:pt x="28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97" name="Freeform 8">
              <a:extLst>
                <a:ext uri="{FF2B5EF4-FFF2-40B4-BE49-F238E27FC236}">
                  <a16:creationId xmlns:a16="http://schemas.microsoft.com/office/drawing/2014/main" xmlns="" id="{34459111-7099-4BD9-81DC-5ED1B7C65A4B}"/>
                </a:ext>
              </a:extLst>
            </p:cNvPr>
            <p:cNvSpPr/>
            <p:nvPr/>
          </p:nvSpPr>
          <p:spPr bwMode="auto">
            <a:xfrm>
              <a:off x="3382" y="1437"/>
              <a:ext cx="27" cy="79"/>
            </a:xfrm>
            <a:custGeom>
              <a:avLst/>
              <a:gdLst>
                <a:gd name="T0" fmla="*/ 9 w 11"/>
                <a:gd name="T1" fmla="*/ 3 h 33"/>
                <a:gd name="T2" fmla="*/ 2 w 11"/>
                <a:gd name="T3" fmla="*/ 3 h 33"/>
                <a:gd name="T4" fmla="*/ 1 w 11"/>
                <a:gd name="T5" fmla="*/ 15 h 33"/>
                <a:gd name="T6" fmla="*/ 3 w 11"/>
                <a:gd name="T7" fmla="*/ 29 h 33"/>
                <a:gd name="T8" fmla="*/ 9 w 11"/>
                <a:gd name="T9" fmla="*/ 29 h 33"/>
                <a:gd name="T10" fmla="*/ 10 w 11"/>
                <a:gd name="T11" fmla="*/ 15 h 33"/>
                <a:gd name="T12" fmla="*/ 9 w 11"/>
                <a:gd name="T13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3">
                  <a:moveTo>
                    <a:pt x="9" y="3"/>
                  </a:moveTo>
                  <a:cubicBezTo>
                    <a:pt x="8" y="0"/>
                    <a:pt x="3" y="0"/>
                    <a:pt x="2" y="3"/>
                  </a:cubicBezTo>
                  <a:cubicBezTo>
                    <a:pt x="0" y="7"/>
                    <a:pt x="1" y="11"/>
                    <a:pt x="1" y="15"/>
                  </a:cubicBezTo>
                  <a:cubicBezTo>
                    <a:pt x="2" y="20"/>
                    <a:pt x="2" y="24"/>
                    <a:pt x="3" y="29"/>
                  </a:cubicBezTo>
                  <a:cubicBezTo>
                    <a:pt x="3" y="33"/>
                    <a:pt x="8" y="33"/>
                    <a:pt x="9" y="29"/>
                  </a:cubicBezTo>
                  <a:cubicBezTo>
                    <a:pt x="9" y="24"/>
                    <a:pt x="10" y="20"/>
                    <a:pt x="10" y="15"/>
                  </a:cubicBezTo>
                  <a:cubicBezTo>
                    <a:pt x="10" y="11"/>
                    <a:pt x="11" y="7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98" name="Freeform 9">
              <a:extLst>
                <a:ext uri="{FF2B5EF4-FFF2-40B4-BE49-F238E27FC236}">
                  <a16:creationId xmlns:a16="http://schemas.microsoft.com/office/drawing/2014/main" xmlns="" id="{0F7DBFAC-6EDE-4684-9A71-05ED44FA6FAB}"/>
                </a:ext>
              </a:extLst>
            </p:cNvPr>
            <p:cNvSpPr/>
            <p:nvPr/>
          </p:nvSpPr>
          <p:spPr bwMode="auto">
            <a:xfrm>
              <a:off x="3380" y="1285"/>
              <a:ext cx="31" cy="86"/>
            </a:xfrm>
            <a:custGeom>
              <a:avLst/>
              <a:gdLst>
                <a:gd name="T0" fmla="*/ 9 w 13"/>
                <a:gd name="T1" fmla="*/ 1 h 36"/>
                <a:gd name="T2" fmla="*/ 4 w 13"/>
                <a:gd name="T3" fmla="*/ 1 h 36"/>
                <a:gd name="T4" fmla="*/ 2 w 13"/>
                <a:gd name="T5" fmla="*/ 16 h 36"/>
                <a:gd name="T6" fmla="*/ 4 w 13"/>
                <a:gd name="T7" fmla="*/ 34 h 36"/>
                <a:gd name="T8" fmla="*/ 9 w 13"/>
                <a:gd name="T9" fmla="*/ 34 h 36"/>
                <a:gd name="T10" fmla="*/ 11 w 13"/>
                <a:gd name="T11" fmla="*/ 16 h 36"/>
                <a:gd name="T12" fmla="*/ 9 w 13"/>
                <a:gd name="T1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6">
                  <a:moveTo>
                    <a:pt x="9" y="1"/>
                  </a:moveTo>
                  <a:cubicBezTo>
                    <a:pt x="8" y="0"/>
                    <a:pt x="5" y="0"/>
                    <a:pt x="4" y="1"/>
                  </a:cubicBezTo>
                  <a:cubicBezTo>
                    <a:pt x="0" y="6"/>
                    <a:pt x="2" y="11"/>
                    <a:pt x="2" y="16"/>
                  </a:cubicBezTo>
                  <a:cubicBezTo>
                    <a:pt x="2" y="22"/>
                    <a:pt x="3" y="28"/>
                    <a:pt x="4" y="34"/>
                  </a:cubicBezTo>
                  <a:cubicBezTo>
                    <a:pt x="5" y="36"/>
                    <a:pt x="9" y="36"/>
                    <a:pt x="9" y="34"/>
                  </a:cubicBezTo>
                  <a:cubicBezTo>
                    <a:pt x="10" y="28"/>
                    <a:pt x="11" y="22"/>
                    <a:pt x="11" y="16"/>
                  </a:cubicBezTo>
                  <a:cubicBezTo>
                    <a:pt x="12" y="11"/>
                    <a:pt x="13" y="6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99" name="Freeform 10">
              <a:extLst>
                <a:ext uri="{FF2B5EF4-FFF2-40B4-BE49-F238E27FC236}">
                  <a16:creationId xmlns:a16="http://schemas.microsoft.com/office/drawing/2014/main" xmlns="" id="{74DC74FB-D3B3-4231-88CE-B3B7318804D2}"/>
                </a:ext>
              </a:extLst>
            </p:cNvPr>
            <p:cNvSpPr/>
            <p:nvPr/>
          </p:nvSpPr>
          <p:spPr bwMode="auto">
            <a:xfrm>
              <a:off x="3380" y="1132"/>
              <a:ext cx="31" cy="89"/>
            </a:xfrm>
            <a:custGeom>
              <a:avLst/>
              <a:gdLst>
                <a:gd name="T0" fmla="*/ 8 w 13"/>
                <a:gd name="T1" fmla="*/ 4 h 37"/>
                <a:gd name="T2" fmla="*/ 0 w 13"/>
                <a:gd name="T3" fmla="*/ 6 h 37"/>
                <a:gd name="T4" fmla="*/ 2 w 13"/>
                <a:gd name="T5" fmla="*/ 18 h 37"/>
                <a:gd name="T6" fmla="*/ 3 w 13"/>
                <a:gd name="T7" fmla="*/ 32 h 37"/>
                <a:gd name="T8" fmla="*/ 10 w 13"/>
                <a:gd name="T9" fmla="*/ 33 h 37"/>
                <a:gd name="T10" fmla="*/ 8 w 13"/>
                <a:gd name="T1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7">
                  <a:moveTo>
                    <a:pt x="8" y="4"/>
                  </a:moveTo>
                  <a:cubicBezTo>
                    <a:pt x="6" y="0"/>
                    <a:pt x="1" y="2"/>
                    <a:pt x="0" y="6"/>
                  </a:cubicBezTo>
                  <a:cubicBezTo>
                    <a:pt x="0" y="10"/>
                    <a:pt x="2" y="14"/>
                    <a:pt x="2" y="18"/>
                  </a:cubicBezTo>
                  <a:cubicBezTo>
                    <a:pt x="3" y="23"/>
                    <a:pt x="3" y="28"/>
                    <a:pt x="3" y="32"/>
                  </a:cubicBezTo>
                  <a:cubicBezTo>
                    <a:pt x="3" y="36"/>
                    <a:pt x="9" y="37"/>
                    <a:pt x="10" y="33"/>
                  </a:cubicBezTo>
                  <a:cubicBezTo>
                    <a:pt x="12" y="25"/>
                    <a:pt x="13" y="12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00" name="Freeform 11">
              <a:extLst>
                <a:ext uri="{FF2B5EF4-FFF2-40B4-BE49-F238E27FC236}">
                  <a16:creationId xmlns:a16="http://schemas.microsoft.com/office/drawing/2014/main" xmlns="" id="{9E707E65-8CD2-48CA-84B0-18337B6C5B78}"/>
                </a:ext>
              </a:extLst>
            </p:cNvPr>
            <p:cNvSpPr/>
            <p:nvPr/>
          </p:nvSpPr>
          <p:spPr bwMode="auto">
            <a:xfrm>
              <a:off x="3390" y="985"/>
              <a:ext cx="33" cy="88"/>
            </a:xfrm>
            <a:custGeom>
              <a:avLst/>
              <a:gdLst>
                <a:gd name="T0" fmla="*/ 7 w 14"/>
                <a:gd name="T1" fmla="*/ 3 h 37"/>
                <a:gd name="T2" fmla="*/ 0 w 14"/>
                <a:gd name="T3" fmla="*/ 6 h 37"/>
                <a:gd name="T4" fmla="*/ 2 w 14"/>
                <a:gd name="T5" fmla="*/ 17 h 37"/>
                <a:gd name="T6" fmla="*/ 2 w 14"/>
                <a:gd name="T7" fmla="*/ 31 h 37"/>
                <a:gd name="T8" fmla="*/ 8 w 14"/>
                <a:gd name="T9" fmla="*/ 33 h 37"/>
                <a:gd name="T10" fmla="*/ 7 w 14"/>
                <a:gd name="T11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37">
                  <a:moveTo>
                    <a:pt x="7" y="3"/>
                  </a:moveTo>
                  <a:cubicBezTo>
                    <a:pt x="4" y="0"/>
                    <a:pt x="0" y="2"/>
                    <a:pt x="0" y="6"/>
                  </a:cubicBezTo>
                  <a:cubicBezTo>
                    <a:pt x="0" y="10"/>
                    <a:pt x="2" y="13"/>
                    <a:pt x="2" y="17"/>
                  </a:cubicBezTo>
                  <a:cubicBezTo>
                    <a:pt x="3" y="22"/>
                    <a:pt x="3" y="27"/>
                    <a:pt x="2" y="31"/>
                  </a:cubicBezTo>
                  <a:cubicBezTo>
                    <a:pt x="1" y="36"/>
                    <a:pt x="7" y="37"/>
                    <a:pt x="8" y="33"/>
                  </a:cubicBezTo>
                  <a:cubicBezTo>
                    <a:pt x="11" y="25"/>
                    <a:pt x="14" y="1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01" name="Freeform 12">
              <a:extLst>
                <a:ext uri="{FF2B5EF4-FFF2-40B4-BE49-F238E27FC236}">
                  <a16:creationId xmlns:a16="http://schemas.microsoft.com/office/drawing/2014/main" xmlns="" id="{CD6403BE-B680-4B12-BF9E-E697ADD035C5}"/>
                </a:ext>
              </a:extLst>
            </p:cNvPr>
            <p:cNvSpPr/>
            <p:nvPr/>
          </p:nvSpPr>
          <p:spPr bwMode="auto">
            <a:xfrm>
              <a:off x="3390" y="823"/>
              <a:ext cx="59" cy="88"/>
            </a:xfrm>
            <a:custGeom>
              <a:avLst/>
              <a:gdLst>
                <a:gd name="T0" fmla="*/ 23 w 25"/>
                <a:gd name="T1" fmla="*/ 6 h 37"/>
                <a:gd name="T2" fmla="*/ 4 w 25"/>
                <a:gd name="T3" fmla="*/ 15 h 37"/>
                <a:gd name="T4" fmla="*/ 7 w 25"/>
                <a:gd name="T5" fmla="*/ 36 h 37"/>
                <a:gd name="T6" fmla="*/ 11 w 25"/>
                <a:gd name="T7" fmla="*/ 34 h 37"/>
                <a:gd name="T8" fmla="*/ 13 w 25"/>
                <a:gd name="T9" fmla="*/ 20 h 37"/>
                <a:gd name="T10" fmla="*/ 24 w 25"/>
                <a:gd name="T11" fmla="*/ 11 h 37"/>
                <a:gd name="T12" fmla="*/ 23 w 25"/>
                <a:gd name="T13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7">
                  <a:moveTo>
                    <a:pt x="23" y="6"/>
                  </a:moveTo>
                  <a:cubicBezTo>
                    <a:pt x="17" y="0"/>
                    <a:pt x="7" y="9"/>
                    <a:pt x="4" y="15"/>
                  </a:cubicBezTo>
                  <a:cubicBezTo>
                    <a:pt x="0" y="22"/>
                    <a:pt x="1" y="31"/>
                    <a:pt x="7" y="36"/>
                  </a:cubicBezTo>
                  <a:cubicBezTo>
                    <a:pt x="8" y="37"/>
                    <a:pt x="11" y="36"/>
                    <a:pt x="11" y="34"/>
                  </a:cubicBezTo>
                  <a:cubicBezTo>
                    <a:pt x="9" y="29"/>
                    <a:pt x="10" y="24"/>
                    <a:pt x="13" y="20"/>
                  </a:cubicBezTo>
                  <a:cubicBezTo>
                    <a:pt x="16" y="15"/>
                    <a:pt x="21" y="15"/>
                    <a:pt x="24" y="11"/>
                  </a:cubicBezTo>
                  <a:cubicBezTo>
                    <a:pt x="25" y="10"/>
                    <a:pt x="25" y="7"/>
                    <a:pt x="2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02" name="Freeform 13">
              <a:extLst>
                <a:ext uri="{FF2B5EF4-FFF2-40B4-BE49-F238E27FC236}">
                  <a16:creationId xmlns:a16="http://schemas.microsoft.com/office/drawing/2014/main" xmlns="" id="{37A7C0C9-3474-4780-B987-C8CCCDED5ABA}"/>
                </a:ext>
              </a:extLst>
            </p:cNvPr>
            <p:cNvSpPr/>
            <p:nvPr/>
          </p:nvSpPr>
          <p:spPr bwMode="auto">
            <a:xfrm>
              <a:off x="3494" y="825"/>
              <a:ext cx="73" cy="26"/>
            </a:xfrm>
            <a:custGeom>
              <a:avLst/>
              <a:gdLst>
                <a:gd name="T0" fmla="*/ 26 w 31"/>
                <a:gd name="T1" fmla="*/ 2 h 11"/>
                <a:gd name="T2" fmla="*/ 16 w 31"/>
                <a:gd name="T3" fmla="*/ 1 h 11"/>
                <a:gd name="T4" fmla="*/ 5 w 31"/>
                <a:gd name="T5" fmla="*/ 2 h 11"/>
                <a:gd name="T6" fmla="*/ 5 w 31"/>
                <a:gd name="T7" fmla="*/ 10 h 11"/>
                <a:gd name="T8" fmla="*/ 16 w 31"/>
                <a:gd name="T9" fmla="*/ 10 h 11"/>
                <a:gd name="T10" fmla="*/ 26 w 31"/>
                <a:gd name="T11" fmla="*/ 10 h 11"/>
                <a:gd name="T12" fmla="*/ 26 w 31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1">
                  <a:moveTo>
                    <a:pt x="26" y="2"/>
                  </a:moveTo>
                  <a:cubicBezTo>
                    <a:pt x="23" y="0"/>
                    <a:pt x="20" y="1"/>
                    <a:pt x="16" y="1"/>
                  </a:cubicBezTo>
                  <a:cubicBezTo>
                    <a:pt x="12" y="1"/>
                    <a:pt x="9" y="2"/>
                    <a:pt x="5" y="2"/>
                  </a:cubicBezTo>
                  <a:cubicBezTo>
                    <a:pt x="0" y="2"/>
                    <a:pt x="0" y="9"/>
                    <a:pt x="5" y="10"/>
                  </a:cubicBezTo>
                  <a:cubicBezTo>
                    <a:pt x="9" y="10"/>
                    <a:pt x="12" y="10"/>
                    <a:pt x="16" y="10"/>
                  </a:cubicBezTo>
                  <a:cubicBezTo>
                    <a:pt x="20" y="11"/>
                    <a:pt x="23" y="11"/>
                    <a:pt x="26" y="10"/>
                  </a:cubicBezTo>
                  <a:cubicBezTo>
                    <a:pt x="31" y="8"/>
                    <a:pt x="31" y="3"/>
                    <a:pt x="2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03" name="Freeform 14">
              <a:extLst>
                <a:ext uri="{FF2B5EF4-FFF2-40B4-BE49-F238E27FC236}">
                  <a16:creationId xmlns:a16="http://schemas.microsoft.com/office/drawing/2014/main" xmlns="" id="{96CCE25D-7B35-4BE9-8DBE-394A5FCBE904}"/>
                </a:ext>
              </a:extLst>
            </p:cNvPr>
            <p:cNvSpPr/>
            <p:nvPr/>
          </p:nvSpPr>
          <p:spPr bwMode="auto">
            <a:xfrm>
              <a:off x="3629" y="825"/>
              <a:ext cx="83" cy="31"/>
            </a:xfrm>
            <a:custGeom>
              <a:avLst/>
              <a:gdLst>
                <a:gd name="T0" fmla="*/ 33 w 35"/>
                <a:gd name="T1" fmla="*/ 4 h 13"/>
                <a:gd name="T2" fmla="*/ 20 w 35"/>
                <a:gd name="T3" fmla="*/ 2 h 13"/>
                <a:gd name="T4" fmla="*/ 6 w 35"/>
                <a:gd name="T5" fmla="*/ 0 h 13"/>
                <a:gd name="T6" fmla="*/ 5 w 35"/>
                <a:gd name="T7" fmla="*/ 8 h 13"/>
                <a:gd name="T8" fmla="*/ 19 w 35"/>
                <a:gd name="T9" fmla="*/ 11 h 13"/>
                <a:gd name="T10" fmla="*/ 32 w 35"/>
                <a:gd name="T11" fmla="*/ 11 h 13"/>
                <a:gd name="T12" fmla="*/ 33 w 35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3">
                  <a:moveTo>
                    <a:pt x="33" y="4"/>
                  </a:moveTo>
                  <a:cubicBezTo>
                    <a:pt x="29" y="2"/>
                    <a:pt x="24" y="2"/>
                    <a:pt x="20" y="2"/>
                  </a:cubicBezTo>
                  <a:cubicBezTo>
                    <a:pt x="16" y="1"/>
                    <a:pt x="11" y="1"/>
                    <a:pt x="6" y="0"/>
                  </a:cubicBezTo>
                  <a:cubicBezTo>
                    <a:pt x="1" y="0"/>
                    <a:pt x="0" y="7"/>
                    <a:pt x="5" y="8"/>
                  </a:cubicBezTo>
                  <a:cubicBezTo>
                    <a:pt x="10" y="9"/>
                    <a:pt x="14" y="10"/>
                    <a:pt x="19" y="11"/>
                  </a:cubicBezTo>
                  <a:cubicBezTo>
                    <a:pt x="23" y="12"/>
                    <a:pt x="28" y="13"/>
                    <a:pt x="32" y="11"/>
                  </a:cubicBezTo>
                  <a:cubicBezTo>
                    <a:pt x="35" y="10"/>
                    <a:pt x="35" y="6"/>
                    <a:pt x="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04" name="Freeform 15">
              <a:extLst>
                <a:ext uri="{FF2B5EF4-FFF2-40B4-BE49-F238E27FC236}">
                  <a16:creationId xmlns:a16="http://schemas.microsoft.com/office/drawing/2014/main" xmlns="" id="{CEEA8871-C4DD-4BD8-B249-DF3786A0B6F3}"/>
                </a:ext>
              </a:extLst>
            </p:cNvPr>
            <p:cNvSpPr/>
            <p:nvPr/>
          </p:nvSpPr>
          <p:spPr bwMode="auto">
            <a:xfrm>
              <a:off x="3764" y="823"/>
              <a:ext cx="74" cy="26"/>
            </a:xfrm>
            <a:custGeom>
              <a:avLst/>
              <a:gdLst>
                <a:gd name="T0" fmla="*/ 30 w 31"/>
                <a:gd name="T1" fmla="*/ 5 h 11"/>
                <a:gd name="T2" fmla="*/ 18 w 31"/>
                <a:gd name="T3" fmla="*/ 1 h 11"/>
                <a:gd name="T4" fmla="*/ 4 w 31"/>
                <a:gd name="T5" fmla="*/ 2 h 11"/>
                <a:gd name="T6" fmla="*/ 5 w 31"/>
                <a:gd name="T7" fmla="*/ 8 h 11"/>
                <a:gd name="T8" fmla="*/ 17 w 31"/>
                <a:gd name="T9" fmla="*/ 9 h 11"/>
                <a:gd name="T10" fmla="*/ 28 w 31"/>
                <a:gd name="T11" fmla="*/ 10 h 11"/>
                <a:gd name="T12" fmla="*/ 30 w 31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1">
                  <a:moveTo>
                    <a:pt x="30" y="5"/>
                  </a:moveTo>
                  <a:cubicBezTo>
                    <a:pt x="27" y="1"/>
                    <a:pt x="23" y="1"/>
                    <a:pt x="18" y="1"/>
                  </a:cubicBezTo>
                  <a:cubicBezTo>
                    <a:pt x="14" y="0"/>
                    <a:pt x="9" y="0"/>
                    <a:pt x="4" y="2"/>
                  </a:cubicBezTo>
                  <a:cubicBezTo>
                    <a:pt x="0" y="3"/>
                    <a:pt x="1" y="8"/>
                    <a:pt x="5" y="8"/>
                  </a:cubicBezTo>
                  <a:cubicBezTo>
                    <a:pt x="9" y="8"/>
                    <a:pt x="13" y="8"/>
                    <a:pt x="17" y="9"/>
                  </a:cubicBezTo>
                  <a:cubicBezTo>
                    <a:pt x="21" y="9"/>
                    <a:pt x="24" y="11"/>
                    <a:pt x="28" y="10"/>
                  </a:cubicBezTo>
                  <a:cubicBezTo>
                    <a:pt x="30" y="9"/>
                    <a:pt x="31" y="7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05" name="Freeform 16">
              <a:extLst>
                <a:ext uri="{FF2B5EF4-FFF2-40B4-BE49-F238E27FC236}">
                  <a16:creationId xmlns:a16="http://schemas.microsoft.com/office/drawing/2014/main" xmlns="" id="{130AF45C-3CD2-4829-A143-DA6A487660D2}"/>
                </a:ext>
              </a:extLst>
            </p:cNvPr>
            <p:cNvSpPr/>
            <p:nvPr/>
          </p:nvSpPr>
          <p:spPr bwMode="auto">
            <a:xfrm>
              <a:off x="3892" y="828"/>
              <a:ext cx="71" cy="23"/>
            </a:xfrm>
            <a:custGeom>
              <a:avLst/>
              <a:gdLst>
                <a:gd name="T0" fmla="*/ 28 w 30"/>
                <a:gd name="T1" fmla="*/ 2 h 10"/>
                <a:gd name="T2" fmla="*/ 17 w 30"/>
                <a:gd name="T3" fmla="*/ 1 h 10"/>
                <a:gd name="T4" fmla="*/ 4 w 30"/>
                <a:gd name="T5" fmla="*/ 1 h 10"/>
                <a:gd name="T6" fmla="*/ 4 w 30"/>
                <a:gd name="T7" fmla="*/ 8 h 10"/>
                <a:gd name="T8" fmla="*/ 17 w 30"/>
                <a:gd name="T9" fmla="*/ 9 h 10"/>
                <a:gd name="T10" fmla="*/ 28 w 30"/>
                <a:gd name="T11" fmla="*/ 8 h 10"/>
                <a:gd name="T12" fmla="*/ 28 w 30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0">
                  <a:moveTo>
                    <a:pt x="28" y="2"/>
                  </a:moveTo>
                  <a:cubicBezTo>
                    <a:pt x="25" y="0"/>
                    <a:pt x="21" y="1"/>
                    <a:pt x="17" y="1"/>
                  </a:cubicBezTo>
                  <a:cubicBezTo>
                    <a:pt x="13" y="1"/>
                    <a:pt x="8" y="1"/>
                    <a:pt x="4" y="1"/>
                  </a:cubicBezTo>
                  <a:cubicBezTo>
                    <a:pt x="0" y="2"/>
                    <a:pt x="0" y="8"/>
                    <a:pt x="4" y="8"/>
                  </a:cubicBezTo>
                  <a:cubicBezTo>
                    <a:pt x="8" y="8"/>
                    <a:pt x="13" y="9"/>
                    <a:pt x="17" y="9"/>
                  </a:cubicBezTo>
                  <a:cubicBezTo>
                    <a:pt x="21" y="9"/>
                    <a:pt x="25" y="10"/>
                    <a:pt x="28" y="8"/>
                  </a:cubicBezTo>
                  <a:cubicBezTo>
                    <a:pt x="30" y="6"/>
                    <a:pt x="30" y="3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06" name="Freeform 17">
              <a:extLst>
                <a:ext uri="{FF2B5EF4-FFF2-40B4-BE49-F238E27FC236}">
                  <a16:creationId xmlns:a16="http://schemas.microsoft.com/office/drawing/2014/main" xmlns="" id="{D61968AA-D4F0-4EEB-89CC-05C33DD98639}"/>
                </a:ext>
              </a:extLst>
            </p:cNvPr>
            <p:cNvSpPr/>
            <p:nvPr/>
          </p:nvSpPr>
          <p:spPr bwMode="auto">
            <a:xfrm>
              <a:off x="4013" y="832"/>
              <a:ext cx="90" cy="24"/>
            </a:xfrm>
            <a:custGeom>
              <a:avLst/>
              <a:gdLst>
                <a:gd name="T0" fmla="*/ 34 w 38"/>
                <a:gd name="T1" fmla="*/ 1 h 10"/>
                <a:gd name="T2" fmla="*/ 20 w 38"/>
                <a:gd name="T3" fmla="*/ 0 h 10"/>
                <a:gd name="T4" fmla="*/ 4 w 38"/>
                <a:gd name="T5" fmla="*/ 1 h 10"/>
                <a:gd name="T6" fmla="*/ 4 w 38"/>
                <a:gd name="T7" fmla="*/ 8 h 10"/>
                <a:gd name="T8" fmla="*/ 20 w 38"/>
                <a:gd name="T9" fmla="*/ 9 h 10"/>
                <a:gd name="T10" fmla="*/ 34 w 38"/>
                <a:gd name="T11" fmla="*/ 9 h 10"/>
                <a:gd name="T12" fmla="*/ 34 w 38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0">
                  <a:moveTo>
                    <a:pt x="34" y="1"/>
                  </a:moveTo>
                  <a:cubicBezTo>
                    <a:pt x="30" y="0"/>
                    <a:pt x="25" y="0"/>
                    <a:pt x="2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0" y="1"/>
                    <a:pt x="0" y="8"/>
                    <a:pt x="4" y="8"/>
                  </a:cubicBezTo>
                  <a:cubicBezTo>
                    <a:pt x="10" y="8"/>
                    <a:pt x="15" y="9"/>
                    <a:pt x="20" y="9"/>
                  </a:cubicBezTo>
                  <a:cubicBezTo>
                    <a:pt x="25" y="9"/>
                    <a:pt x="30" y="10"/>
                    <a:pt x="34" y="9"/>
                  </a:cubicBezTo>
                  <a:cubicBezTo>
                    <a:pt x="38" y="7"/>
                    <a:pt x="38" y="3"/>
                    <a:pt x="3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07" name="Freeform 18">
              <a:extLst>
                <a:ext uri="{FF2B5EF4-FFF2-40B4-BE49-F238E27FC236}">
                  <a16:creationId xmlns:a16="http://schemas.microsoft.com/office/drawing/2014/main" xmlns="" id="{98B13034-CF57-4642-8588-257EEA0FF937}"/>
                </a:ext>
              </a:extLst>
            </p:cNvPr>
            <p:cNvSpPr/>
            <p:nvPr/>
          </p:nvSpPr>
          <p:spPr bwMode="auto">
            <a:xfrm>
              <a:off x="4167" y="825"/>
              <a:ext cx="66" cy="26"/>
            </a:xfrm>
            <a:custGeom>
              <a:avLst/>
              <a:gdLst>
                <a:gd name="T0" fmla="*/ 25 w 28"/>
                <a:gd name="T1" fmla="*/ 1 h 11"/>
                <a:gd name="T2" fmla="*/ 3 w 28"/>
                <a:gd name="T3" fmla="*/ 5 h 11"/>
                <a:gd name="T4" fmla="*/ 4 w 28"/>
                <a:gd name="T5" fmla="*/ 11 h 11"/>
                <a:gd name="T6" fmla="*/ 25 w 28"/>
                <a:gd name="T7" fmla="*/ 7 h 11"/>
                <a:gd name="T8" fmla="*/ 25 w 28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1">
                  <a:moveTo>
                    <a:pt x="25" y="1"/>
                  </a:moveTo>
                  <a:cubicBezTo>
                    <a:pt x="18" y="0"/>
                    <a:pt x="10" y="3"/>
                    <a:pt x="3" y="5"/>
                  </a:cubicBezTo>
                  <a:cubicBezTo>
                    <a:pt x="0" y="5"/>
                    <a:pt x="0" y="11"/>
                    <a:pt x="4" y="11"/>
                  </a:cubicBezTo>
                  <a:cubicBezTo>
                    <a:pt x="11" y="10"/>
                    <a:pt x="19" y="10"/>
                    <a:pt x="25" y="7"/>
                  </a:cubicBezTo>
                  <a:cubicBezTo>
                    <a:pt x="28" y="6"/>
                    <a:pt x="27" y="2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08" name="Freeform 19">
              <a:extLst>
                <a:ext uri="{FF2B5EF4-FFF2-40B4-BE49-F238E27FC236}">
                  <a16:creationId xmlns:a16="http://schemas.microsoft.com/office/drawing/2014/main" xmlns="" id="{7328A810-CA91-42CB-9C6D-2CF70A49A3B5}"/>
                </a:ext>
              </a:extLst>
            </p:cNvPr>
            <p:cNvSpPr/>
            <p:nvPr/>
          </p:nvSpPr>
          <p:spPr bwMode="auto">
            <a:xfrm>
              <a:off x="4302" y="835"/>
              <a:ext cx="64" cy="24"/>
            </a:xfrm>
            <a:custGeom>
              <a:avLst/>
              <a:gdLst>
                <a:gd name="T0" fmla="*/ 23 w 27"/>
                <a:gd name="T1" fmla="*/ 3 h 10"/>
                <a:gd name="T2" fmla="*/ 12 w 27"/>
                <a:gd name="T3" fmla="*/ 1 h 10"/>
                <a:gd name="T4" fmla="*/ 2 w 27"/>
                <a:gd name="T5" fmla="*/ 2 h 10"/>
                <a:gd name="T6" fmla="*/ 1 w 27"/>
                <a:gd name="T7" fmla="*/ 5 h 10"/>
                <a:gd name="T8" fmla="*/ 11 w 27"/>
                <a:gd name="T9" fmla="*/ 9 h 10"/>
                <a:gd name="T10" fmla="*/ 22 w 27"/>
                <a:gd name="T11" fmla="*/ 10 h 10"/>
                <a:gd name="T12" fmla="*/ 23 w 27"/>
                <a:gd name="T1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0">
                  <a:moveTo>
                    <a:pt x="23" y="3"/>
                  </a:moveTo>
                  <a:cubicBezTo>
                    <a:pt x="20" y="2"/>
                    <a:pt x="16" y="2"/>
                    <a:pt x="12" y="1"/>
                  </a:cubicBezTo>
                  <a:cubicBezTo>
                    <a:pt x="9" y="1"/>
                    <a:pt x="5" y="0"/>
                    <a:pt x="2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4" y="7"/>
                    <a:pt x="7" y="8"/>
                    <a:pt x="11" y="9"/>
                  </a:cubicBezTo>
                  <a:cubicBezTo>
                    <a:pt x="15" y="9"/>
                    <a:pt x="19" y="10"/>
                    <a:pt x="22" y="10"/>
                  </a:cubicBezTo>
                  <a:cubicBezTo>
                    <a:pt x="26" y="10"/>
                    <a:pt x="27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09" name="Freeform 20">
              <a:extLst>
                <a:ext uri="{FF2B5EF4-FFF2-40B4-BE49-F238E27FC236}">
                  <a16:creationId xmlns:a16="http://schemas.microsoft.com/office/drawing/2014/main" xmlns="" id="{19572F37-FACF-466C-AE63-7DD7D28C8484}"/>
                </a:ext>
              </a:extLst>
            </p:cNvPr>
            <p:cNvSpPr/>
            <p:nvPr/>
          </p:nvSpPr>
          <p:spPr bwMode="auto">
            <a:xfrm>
              <a:off x="4416" y="840"/>
              <a:ext cx="80" cy="19"/>
            </a:xfrm>
            <a:custGeom>
              <a:avLst/>
              <a:gdLst>
                <a:gd name="T0" fmla="*/ 31 w 34"/>
                <a:gd name="T1" fmla="*/ 2 h 8"/>
                <a:gd name="T2" fmla="*/ 19 w 34"/>
                <a:gd name="T3" fmla="*/ 0 h 8"/>
                <a:gd name="T4" fmla="*/ 3 w 34"/>
                <a:gd name="T5" fmla="*/ 1 h 8"/>
                <a:gd name="T6" fmla="*/ 3 w 34"/>
                <a:gd name="T7" fmla="*/ 6 h 8"/>
                <a:gd name="T8" fmla="*/ 18 w 34"/>
                <a:gd name="T9" fmla="*/ 7 h 8"/>
                <a:gd name="T10" fmla="*/ 31 w 34"/>
                <a:gd name="T11" fmla="*/ 7 h 8"/>
                <a:gd name="T12" fmla="*/ 31 w 34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">
                  <a:moveTo>
                    <a:pt x="31" y="2"/>
                  </a:moveTo>
                  <a:cubicBezTo>
                    <a:pt x="28" y="0"/>
                    <a:pt x="23" y="0"/>
                    <a:pt x="19" y="0"/>
                  </a:cubicBezTo>
                  <a:cubicBezTo>
                    <a:pt x="14" y="0"/>
                    <a:pt x="9" y="1"/>
                    <a:pt x="3" y="1"/>
                  </a:cubicBezTo>
                  <a:cubicBezTo>
                    <a:pt x="0" y="1"/>
                    <a:pt x="0" y="5"/>
                    <a:pt x="3" y="6"/>
                  </a:cubicBezTo>
                  <a:cubicBezTo>
                    <a:pt x="8" y="6"/>
                    <a:pt x="13" y="7"/>
                    <a:pt x="18" y="7"/>
                  </a:cubicBezTo>
                  <a:cubicBezTo>
                    <a:pt x="22" y="7"/>
                    <a:pt x="27" y="8"/>
                    <a:pt x="31" y="7"/>
                  </a:cubicBezTo>
                  <a:cubicBezTo>
                    <a:pt x="33" y="6"/>
                    <a:pt x="34" y="3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10" name="Freeform 21">
              <a:extLst>
                <a:ext uri="{FF2B5EF4-FFF2-40B4-BE49-F238E27FC236}">
                  <a16:creationId xmlns:a16="http://schemas.microsoft.com/office/drawing/2014/main" xmlns="" id="{39B9E37F-9A17-4B12-81F6-09220E59CD34}"/>
                </a:ext>
              </a:extLst>
            </p:cNvPr>
            <p:cNvSpPr/>
            <p:nvPr/>
          </p:nvSpPr>
          <p:spPr bwMode="auto">
            <a:xfrm>
              <a:off x="4551" y="837"/>
              <a:ext cx="71" cy="26"/>
            </a:xfrm>
            <a:custGeom>
              <a:avLst/>
              <a:gdLst>
                <a:gd name="T0" fmla="*/ 28 w 30"/>
                <a:gd name="T1" fmla="*/ 3 h 11"/>
                <a:gd name="T2" fmla="*/ 4 w 30"/>
                <a:gd name="T3" fmla="*/ 2 h 11"/>
                <a:gd name="T4" fmla="*/ 4 w 30"/>
                <a:gd name="T5" fmla="*/ 9 h 11"/>
                <a:gd name="T6" fmla="*/ 28 w 30"/>
                <a:gd name="T7" fmla="*/ 8 h 11"/>
                <a:gd name="T8" fmla="*/ 28 w 30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1">
                  <a:moveTo>
                    <a:pt x="28" y="3"/>
                  </a:moveTo>
                  <a:cubicBezTo>
                    <a:pt x="21" y="0"/>
                    <a:pt x="11" y="2"/>
                    <a:pt x="4" y="2"/>
                  </a:cubicBezTo>
                  <a:cubicBezTo>
                    <a:pt x="0" y="2"/>
                    <a:pt x="0" y="9"/>
                    <a:pt x="4" y="9"/>
                  </a:cubicBezTo>
                  <a:cubicBezTo>
                    <a:pt x="11" y="9"/>
                    <a:pt x="21" y="11"/>
                    <a:pt x="28" y="8"/>
                  </a:cubicBezTo>
                  <a:cubicBezTo>
                    <a:pt x="30" y="7"/>
                    <a:pt x="30" y="3"/>
                    <a:pt x="2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11" name="Freeform 22">
              <a:extLst>
                <a:ext uri="{FF2B5EF4-FFF2-40B4-BE49-F238E27FC236}">
                  <a16:creationId xmlns:a16="http://schemas.microsoft.com/office/drawing/2014/main" xmlns="" id="{C3CAAA4B-51B7-4842-BADE-D197ED91D198}"/>
                </a:ext>
              </a:extLst>
            </p:cNvPr>
            <p:cNvSpPr/>
            <p:nvPr/>
          </p:nvSpPr>
          <p:spPr bwMode="auto">
            <a:xfrm>
              <a:off x="4691" y="844"/>
              <a:ext cx="64" cy="22"/>
            </a:xfrm>
            <a:custGeom>
              <a:avLst/>
              <a:gdLst>
                <a:gd name="T0" fmla="*/ 24 w 27"/>
                <a:gd name="T1" fmla="*/ 1 h 9"/>
                <a:gd name="T2" fmla="*/ 12 w 27"/>
                <a:gd name="T3" fmla="*/ 1 h 9"/>
                <a:gd name="T4" fmla="*/ 2 w 27"/>
                <a:gd name="T5" fmla="*/ 2 h 9"/>
                <a:gd name="T6" fmla="*/ 2 w 27"/>
                <a:gd name="T7" fmla="*/ 7 h 9"/>
                <a:gd name="T8" fmla="*/ 12 w 27"/>
                <a:gd name="T9" fmla="*/ 8 h 9"/>
                <a:gd name="T10" fmla="*/ 24 w 27"/>
                <a:gd name="T11" fmla="*/ 8 h 9"/>
                <a:gd name="T12" fmla="*/ 24 w 2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">
                  <a:moveTo>
                    <a:pt x="24" y="1"/>
                  </a:moveTo>
                  <a:cubicBezTo>
                    <a:pt x="20" y="0"/>
                    <a:pt x="16" y="0"/>
                    <a:pt x="12" y="1"/>
                  </a:cubicBezTo>
                  <a:cubicBezTo>
                    <a:pt x="9" y="1"/>
                    <a:pt x="5" y="0"/>
                    <a:pt x="2" y="2"/>
                  </a:cubicBezTo>
                  <a:cubicBezTo>
                    <a:pt x="0" y="3"/>
                    <a:pt x="0" y="5"/>
                    <a:pt x="2" y="7"/>
                  </a:cubicBezTo>
                  <a:cubicBezTo>
                    <a:pt x="5" y="8"/>
                    <a:pt x="9" y="8"/>
                    <a:pt x="12" y="8"/>
                  </a:cubicBezTo>
                  <a:cubicBezTo>
                    <a:pt x="16" y="9"/>
                    <a:pt x="20" y="9"/>
                    <a:pt x="24" y="8"/>
                  </a:cubicBezTo>
                  <a:cubicBezTo>
                    <a:pt x="27" y="7"/>
                    <a:pt x="27" y="2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12" name="Freeform 23">
              <a:extLst>
                <a:ext uri="{FF2B5EF4-FFF2-40B4-BE49-F238E27FC236}">
                  <a16:creationId xmlns:a16="http://schemas.microsoft.com/office/drawing/2014/main" xmlns="" id="{DA292A2D-2F15-4049-BC8F-3C2E22AB3DD8}"/>
                </a:ext>
              </a:extLst>
            </p:cNvPr>
            <p:cNvSpPr/>
            <p:nvPr/>
          </p:nvSpPr>
          <p:spPr bwMode="auto">
            <a:xfrm>
              <a:off x="4814" y="851"/>
              <a:ext cx="88" cy="29"/>
            </a:xfrm>
            <a:custGeom>
              <a:avLst/>
              <a:gdLst>
                <a:gd name="T0" fmla="*/ 34 w 37"/>
                <a:gd name="T1" fmla="*/ 4 h 12"/>
                <a:gd name="T2" fmla="*/ 21 w 37"/>
                <a:gd name="T3" fmla="*/ 2 h 12"/>
                <a:gd name="T4" fmla="*/ 5 w 37"/>
                <a:gd name="T5" fmla="*/ 1 h 12"/>
                <a:gd name="T6" fmla="*/ 4 w 37"/>
                <a:gd name="T7" fmla="*/ 7 h 12"/>
                <a:gd name="T8" fmla="*/ 34 w 37"/>
                <a:gd name="T9" fmla="*/ 8 h 12"/>
                <a:gd name="T10" fmla="*/ 34 w 37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2">
                  <a:moveTo>
                    <a:pt x="34" y="4"/>
                  </a:moveTo>
                  <a:cubicBezTo>
                    <a:pt x="30" y="2"/>
                    <a:pt x="26" y="2"/>
                    <a:pt x="21" y="2"/>
                  </a:cubicBezTo>
                  <a:cubicBezTo>
                    <a:pt x="16" y="2"/>
                    <a:pt x="11" y="1"/>
                    <a:pt x="5" y="1"/>
                  </a:cubicBezTo>
                  <a:cubicBezTo>
                    <a:pt x="2" y="0"/>
                    <a:pt x="0" y="5"/>
                    <a:pt x="4" y="7"/>
                  </a:cubicBezTo>
                  <a:cubicBezTo>
                    <a:pt x="13" y="9"/>
                    <a:pt x="25" y="12"/>
                    <a:pt x="34" y="8"/>
                  </a:cubicBezTo>
                  <a:cubicBezTo>
                    <a:pt x="36" y="7"/>
                    <a:pt x="37" y="4"/>
                    <a:pt x="3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13" name="Freeform 24">
              <a:extLst>
                <a:ext uri="{FF2B5EF4-FFF2-40B4-BE49-F238E27FC236}">
                  <a16:creationId xmlns:a16="http://schemas.microsoft.com/office/drawing/2014/main" xmlns="" id="{54DCA89A-4FC6-4749-9556-A1E8D7512589}"/>
                </a:ext>
              </a:extLst>
            </p:cNvPr>
            <p:cNvSpPr/>
            <p:nvPr/>
          </p:nvSpPr>
          <p:spPr bwMode="auto">
            <a:xfrm>
              <a:off x="4942" y="856"/>
              <a:ext cx="71" cy="19"/>
            </a:xfrm>
            <a:custGeom>
              <a:avLst/>
              <a:gdLst>
                <a:gd name="T0" fmla="*/ 26 w 30"/>
                <a:gd name="T1" fmla="*/ 1 h 8"/>
                <a:gd name="T2" fmla="*/ 4 w 30"/>
                <a:gd name="T3" fmla="*/ 1 h 8"/>
                <a:gd name="T4" fmla="*/ 4 w 30"/>
                <a:gd name="T5" fmla="*/ 7 h 8"/>
                <a:gd name="T6" fmla="*/ 26 w 30"/>
                <a:gd name="T7" fmla="*/ 7 h 8"/>
                <a:gd name="T8" fmla="*/ 26 w 30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">
                  <a:moveTo>
                    <a:pt x="26" y="1"/>
                  </a:moveTo>
                  <a:cubicBezTo>
                    <a:pt x="19" y="0"/>
                    <a:pt x="11" y="0"/>
                    <a:pt x="4" y="1"/>
                  </a:cubicBezTo>
                  <a:cubicBezTo>
                    <a:pt x="0" y="1"/>
                    <a:pt x="0" y="6"/>
                    <a:pt x="4" y="7"/>
                  </a:cubicBezTo>
                  <a:cubicBezTo>
                    <a:pt x="11" y="7"/>
                    <a:pt x="19" y="8"/>
                    <a:pt x="26" y="7"/>
                  </a:cubicBezTo>
                  <a:cubicBezTo>
                    <a:pt x="30" y="6"/>
                    <a:pt x="30" y="1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14" name="Freeform 25">
              <a:extLst>
                <a:ext uri="{FF2B5EF4-FFF2-40B4-BE49-F238E27FC236}">
                  <a16:creationId xmlns:a16="http://schemas.microsoft.com/office/drawing/2014/main" xmlns="" id="{34273D4D-B4AF-4888-B733-5BC23632315E}"/>
                </a:ext>
              </a:extLst>
            </p:cNvPr>
            <p:cNvSpPr/>
            <p:nvPr/>
          </p:nvSpPr>
          <p:spPr bwMode="auto">
            <a:xfrm>
              <a:off x="5058" y="849"/>
              <a:ext cx="128" cy="67"/>
            </a:xfrm>
            <a:custGeom>
              <a:avLst/>
              <a:gdLst>
                <a:gd name="T0" fmla="*/ 49 w 54"/>
                <a:gd name="T1" fmla="*/ 17 h 28"/>
                <a:gd name="T2" fmla="*/ 4 w 54"/>
                <a:gd name="T3" fmla="*/ 6 h 28"/>
                <a:gd name="T4" fmla="*/ 4 w 54"/>
                <a:gd name="T5" fmla="*/ 12 h 28"/>
                <a:gd name="T6" fmla="*/ 43 w 54"/>
                <a:gd name="T7" fmla="*/ 24 h 28"/>
                <a:gd name="T8" fmla="*/ 49 w 54"/>
                <a:gd name="T9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8">
                  <a:moveTo>
                    <a:pt x="49" y="17"/>
                  </a:moveTo>
                  <a:cubicBezTo>
                    <a:pt x="37" y="5"/>
                    <a:pt x="20" y="0"/>
                    <a:pt x="4" y="6"/>
                  </a:cubicBezTo>
                  <a:cubicBezTo>
                    <a:pt x="0" y="7"/>
                    <a:pt x="1" y="12"/>
                    <a:pt x="4" y="12"/>
                  </a:cubicBezTo>
                  <a:cubicBezTo>
                    <a:pt x="18" y="10"/>
                    <a:pt x="32" y="14"/>
                    <a:pt x="43" y="24"/>
                  </a:cubicBezTo>
                  <a:cubicBezTo>
                    <a:pt x="47" y="28"/>
                    <a:pt x="54" y="21"/>
                    <a:pt x="4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15" name="Freeform 26">
              <a:extLst>
                <a:ext uri="{FF2B5EF4-FFF2-40B4-BE49-F238E27FC236}">
                  <a16:creationId xmlns:a16="http://schemas.microsoft.com/office/drawing/2014/main" xmlns="" id="{AF6DE807-BA3D-4727-BAC3-625F3EADB6A1}"/>
                </a:ext>
              </a:extLst>
            </p:cNvPr>
            <p:cNvSpPr/>
            <p:nvPr/>
          </p:nvSpPr>
          <p:spPr bwMode="auto">
            <a:xfrm>
              <a:off x="5203" y="913"/>
              <a:ext cx="78" cy="62"/>
            </a:xfrm>
            <a:custGeom>
              <a:avLst/>
              <a:gdLst>
                <a:gd name="T0" fmla="*/ 32 w 33"/>
                <a:gd name="T1" fmla="*/ 21 h 26"/>
                <a:gd name="T2" fmla="*/ 20 w 33"/>
                <a:gd name="T3" fmla="*/ 11 h 26"/>
                <a:gd name="T4" fmla="*/ 5 w 33"/>
                <a:gd name="T5" fmla="*/ 2 h 26"/>
                <a:gd name="T6" fmla="*/ 2 w 33"/>
                <a:gd name="T7" fmla="*/ 5 h 26"/>
                <a:gd name="T8" fmla="*/ 15 w 33"/>
                <a:gd name="T9" fmla="*/ 16 h 26"/>
                <a:gd name="T10" fmla="*/ 28 w 33"/>
                <a:gd name="T11" fmla="*/ 25 h 26"/>
                <a:gd name="T12" fmla="*/ 32 w 33"/>
                <a:gd name="T13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6">
                  <a:moveTo>
                    <a:pt x="32" y="21"/>
                  </a:moveTo>
                  <a:cubicBezTo>
                    <a:pt x="29" y="17"/>
                    <a:pt x="24" y="14"/>
                    <a:pt x="20" y="11"/>
                  </a:cubicBezTo>
                  <a:cubicBezTo>
                    <a:pt x="15" y="8"/>
                    <a:pt x="10" y="5"/>
                    <a:pt x="5" y="2"/>
                  </a:cubicBezTo>
                  <a:cubicBezTo>
                    <a:pt x="2" y="0"/>
                    <a:pt x="0" y="3"/>
                    <a:pt x="2" y="5"/>
                  </a:cubicBezTo>
                  <a:cubicBezTo>
                    <a:pt x="6" y="9"/>
                    <a:pt x="10" y="13"/>
                    <a:pt x="15" y="16"/>
                  </a:cubicBezTo>
                  <a:cubicBezTo>
                    <a:pt x="19" y="19"/>
                    <a:pt x="23" y="24"/>
                    <a:pt x="28" y="25"/>
                  </a:cubicBezTo>
                  <a:cubicBezTo>
                    <a:pt x="31" y="26"/>
                    <a:pt x="33" y="23"/>
                    <a:pt x="3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16" name="Freeform 27">
              <a:extLst>
                <a:ext uri="{FF2B5EF4-FFF2-40B4-BE49-F238E27FC236}">
                  <a16:creationId xmlns:a16="http://schemas.microsoft.com/office/drawing/2014/main" xmlns="" id="{8A7D2D56-5688-4B92-B5F3-DBAD4915CBA7}"/>
                </a:ext>
              </a:extLst>
            </p:cNvPr>
            <p:cNvSpPr/>
            <p:nvPr/>
          </p:nvSpPr>
          <p:spPr bwMode="auto">
            <a:xfrm>
              <a:off x="5314" y="997"/>
              <a:ext cx="52" cy="45"/>
            </a:xfrm>
            <a:custGeom>
              <a:avLst/>
              <a:gdLst>
                <a:gd name="T0" fmla="*/ 21 w 22"/>
                <a:gd name="T1" fmla="*/ 15 h 19"/>
                <a:gd name="T2" fmla="*/ 15 w 22"/>
                <a:gd name="T3" fmla="*/ 8 h 19"/>
                <a:gd name="T4" fmla="*/ 7 w 22"/>
                <a:gd name="T5" fmla="*/ 2 h 19"/>
                <a:gd name="T6" fmla="*/ 3 w 22"/>
                <a:gd name="T7" fmla="*/ 7 h 19"/>
                <a:gd name="T8" fmla="*/ 10 w 22"/>
                <a:gd name="T9" fmla="*/ 13 h 19"/>
                <a:gd name="T10" fmla="*/ 18 w 22"/>
                <a:gd name="T11" fmla="*/ 18 h 19"/>
                <a:gd name="T12" fmla="*/ 21 w 22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9">
                  <a:moveTo>
                    <a:pt x="21" y="15"/>
                  </a:moveTo>
                  <a:cubicBezTo>
                    <a:pt x="20" y="12"/>
                    <a:pt x="17" y="10"/>
                    <a:pt x="15" y="8"/>
                  </a:cubicBezTo>
                  <a:cubicBezTo>
                    <a:pt x="12" y="6"/>
                    <a:pt x="9" y="4"/>
                    <a:pt x="7" y="2"/>
                  </a:cubicBezTo>
                  <a:cubicBezTo>
                    <a:pt x="4" y="0"/>
                    <a:pt x="0" y="5"/>
                    <a:pt x="3" y="7"/>
                  </a:cubicBezTo>
                  <a:cubicBezTo>
                    <a:pt x="5" y="9"/>
                    <a:pt x="8" y="11"/>
                    <a:pt x="10" y="13"/>
                  </a:cubicBezTo>
                  <a:cubicBezTo>
                    <a:pt x="12" y="15"/>
                    <a:pt x="15" y="18"/>
                    <a:pt x="18" y="18"/>
                  </a:cubicBezTo>
                  <a:cubicBezTo>
                    <a:pt x="20" y="19"/>
                    <a:pt x="22" y="17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17" name="Freeform 28">
              <a:extLst>
                <a:ext uri="{FF2B5EF4-FFF2-40B4-BE49-F238E27FC236}">
                  <a16:creationId xmlns:a16="http://schemas.microsoft.com/office/drawing/2014/main" xmlns="" id="{66630DF1-D940-4170-999E-981BCC7BA0D0}"/>
                </a:ext>
              </a:extLst>
            </p:cNvPr>
            <p:cNvSpPr/>
            <p:nvPr/>
          </p:nvSpPr>
          <p:spPr bwMode="auto">
            <a:xfrm>
              <a:off x="5395" y="1063"/>
              <a:ext cx="63" cy="43"/>
            </a:xfrm>
            <a:custGeom>
              <a:avLst/>
              <a:gdLst>
                <a:gd name="T0" fmla="*/ 27 w 27"/>
                <a:gd name="T1" fmla="*/ 14 h 18"/>
                <a:gd name="T2" fmla="*/ 18 w 27"/>
                <a:gd name="T3" fmla="*/ 6 h 18"/>
                <a:gd name="T4" fmla="*/ 5 w 27"/>
                <a:gd name="T5" fmla="*/ 1 h 18"/>
                <a:gd name="T6" fmla="*/ 3 w 27"/>
                <a:gd name="T7" fmla="*/ 5 h 18"/>
                <a:gd name="T8" fmla="*/ 14 w 27"/>
                <a:gd name="T9" fmla="*/ 11 h 18"/>
                <a:gd name="T10" fmla="*/ 23 w 27"/>
                <a:gd name="T11" fmla="*/ 17 h 18"/>
                <a:gd name="T12" fmla="*/ 27 w 27"/>
                <a:gd name="T13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8">
                  <a:moveTo>
                    <a:pt x="27" y="14"/>
                  </a:moveTo>
                  <a:cubicBezTo>
                    <a:pt x="25" y="10"/>
                    <a:pt x="21" y="8"/>
                    <a:pt x="18" y="6"/>
                  </a:cubicBezTo>
                  <a:cubicBezTo>
                    <a:pt x="14" y="4"/>
                    <a:pt x="9" y="2"/>
                    <a:pt x="5" y="1"/>
                  </a:cubicBezTo>
                  <a:cubicBezTo>
                    <a:pt x="2" y="0"/>
                    <a:pt x="0" y="4"/>
                    <a:pt x="3" y="5"/>
                  </a:cubicBezTo>
                  <a:cubicBezTo>
                    <a:pt x="7" y="7"/>
                    <a:pt x="10" y="9"/>
                    <a:pt x="14" y="11"/>
                  </a:cubicBezTo>
                  <a:cubicBezTo>
                    <a:pt x="17" y="13"/>
                    <a:pt x="20" y="17"/>
                    <a:pt x="23" y="17"/>
                  </a:cubicBezTo>
                  <a:cubicBezTo>
                    <a:pt x="25" y="18"/>
                    <a:pt x="27" y="16"/>
                    <a:pt x="2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18" name="Freeform 29">
              <a:extLst>
                <a:ext uri="{FF2B5EF4-FFF2-40B4-BE49-F238E27FC236}">
                  <a16:creationId xmlns:a16="http://schemas.microsoft.com/office/drawing/2014/main" xmlns="" id="{D958FBFF-BC8E-4870-BF90-4723B3A5CAF5}"/>
                </a:ext>
              </a:extLst>
            </p:cNvPr>
            <p:cNvSpPr/>
            <p:nvPr/>
          </p:nvSpPr>
          <p:spPr bwMode="auto">
            <a:xfrm>
              <a:off x="5489" y="1130"/>
              <a:ext cx="55" cy="52"/>
            </a:xfrm>
            <a:custGeom>
              <a:avLst/>
              <a:gdLst>
                <a:gd name="T0" fmla="*/ 22 w 23"/>
                <a:gd name="T1" fmla="*/ 16 h 22"/>
                <a:gd name="T2" fmla="*/ 14 w 23"/>
                <a:gd name="T3" fmla="*/ 11 h 22"/>
                <a:gd name="T4" fmla="*/ 6 w 23"/>
                <a:gd name="T5" fmla="*/ 3 h 22"/>
                <a:gd name="T6" fmla="*/ 2 w 23"/>
                <a:gd name="T7" fmla="*/ 6 h 22"/>
                <a:gd name="T8" fmla="*/ 9 w 23"/>
                <a:gd name="T9" fmla="*/ 17 h 22"/>
                <a:gd name="T10" fmla="*/ 21 w 23"/>
                <a:gd name="T11" fmla="*/ 20 h 22"/>
                <a:gd name="T12" fmla="*/ 22 w 23"/>
                <a:gd name="T13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22" y="16"/>
                  </a:moveTo>
                  <a:cubicBezTo>
                    <a:pt x="21" y="13"/>
                    <a:pt x="16" y="13"/>
                    <a:pt x="14" y="11"/>
                  </a:cubicBezTo>
                  <a:cubicBezTo>
                    <a:pt x="11" y="9"/>
                    <a:pt x="8" y="6"/>
                    <a:pt x="6" y="3"/>
                  </a:cubicBezTo>
                  <a:cubicBezTo>
                    <a:pt x="5" y="0"/>
                    <a:pt x="0" y="3"/>
                    <a:pt x="2" y="6"/>
                  </a:cubicBezTo>
                  <a:cubicBezTo>
                    <a:pt x="3" y="10"/>
                    <a:pt x="6" y="14"/>
                    <a:pt x="9" y="17"/>
                  </a:cubicBezTo>
                  <a:cubicBezTo>
                    <a:pt x="12" y="19"/>
                    <a:pt x="18" y="22"/>
                    <a:pt x="21" y="20"/>
                  </a:cubicBezTo>
                  <a:cubicBezTo>
                    <a:pt x="23" y="20"/>
                    <a:pt x="23" y="18"/>
                    <a:pt x="2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19" name="Freeform 30">
              <a:extLst>
                <a:ext uri="{FF2B5EF4-FFF2-40B4-BE49-F238E27FC236}">
                  <a16:creationId xmlns:a16="http://schemas.microsoft.com/office/drawing/2014/main" xmlns="" id="{F5556765-47E9-4508-AF8D-FE14C837A4E9}"/>
                </a:ext>
              </a:extLst>
            </p:cNvPr>
            <p:cNvSpPr/>
            <p:nvPr/>
          </p:nvSpPr>
          <p:spPr bwMode="auto">
            <a:xfrm>
              <a:off x="5556" y="1194"/>
              <a:ext cx="47" cy="67"/>
            </a:xfrm>
            <a:custGeom>
              <a:avLst/>
              <a:gdLst>
                <a:gd name="T0" fmla="*/ 15 w 20"/>
                <a:gd name="T1" fmla="*/ 13 h 28"/>
                <a:gd name="T2" fmla="*/ 7 w 20"/>
                <a:gd name="T3" fmla="*/ 2 h 28"/>
                <a:gd name="T4" fmla="*/ 2 w 20"/>
                <a:gd name="T5" fmla="*/ 6 h 28"/>
                <a:gd name="T6" fmla="*/ 9 w 20"/>
                <a:gd name="T7" fmla="*/ 16 h 28"/>
                <a:gd name="T8" fmla="*/ 14 w 20"/>
                <a:gd name="T9" fmla="*/ 27 h 28"/>
                <a:gd name="T10" fmla="*/ 20 w 20"/>
                <a:gd name="T11" fmla="*/ 25 h 28"/>
                <a:gd name="T12" fmla="*/ 15 w 20"/>
                <a:gd name="T13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8">
                  <a:moveTo>
                    <a:pt x="15" y="13"/>
                  </a:moveTo>
                  <a:cubicBezTo>
                    <a:pt x="13" y="9"/>
                    <a:pt x="10" y="6"/>
                    <a:pt x="7" y="2"/>
                  </a:cubicBezTo>
                  <a:cubicBezTo>
                    <a:pt x="5" y="0"/>
                    <a:pt x="0" y="3"/>
                    <a:pt x="2" y="6"/>
                  </a:cubicBezTo>
                  <a:cubicBezTo>
                    <a:pt x="4" y="9"/>
                    <a:pt x="7" y="13"/>
                    <a:pt x="9" y="16"/>
                  </a:cubicBezTo>
                  <a:cubicBezTo>
                    <a:pt x="10" y="20"/>
                    <a:pt x="11" y="24"/>
                    <a:pt x="14" y="27"/>
                  </a:cubicBezTo>
                  <a:cubicBezTo>
                    <a:pt x="16" y="28"/>
                    <a:pt x="19" y="28"/>
                    <a:pt x="20" y="25"/>
                  </a:cubicBezTo>
                  <a:cubicBezTo>
                    <a:pt x="20" y="21"/>
                    <a:pt x="18" y="17"/>
                    <a:pt x="1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20" name="Freeform 31">
              <a:extLst>
                <a:ext uri="{FF2B5EF4-FFF2-40B4-BE49-F238E27FC236}">
                  <a16:creationId xmlns:a16="http://schemas.microsoft.com/office/drawing/2014/main" xmlns="" id="{B7A6593A-B63C-4115-94CC-40682497633A}"/>
                </a:ext>
              </a:extLst>
            </p:cNvPr>
            <p:cNvSpPr/>
            <p:nvPr/>
          </p:nvSpPr>
          <p:spPr bwMode="auto">
            <a:xfrm>
              <a:off x="3496" y="1630"/>
              <a:ext cx="86" cy="26"/>
            </a:xfrm>
            <a:custGeom>
              <a:avLst/>
              <a:gdLst>
                <a:gd name="T0" fmla="*/ 33 w 36"/>
                <a:gd name="T1" fmla="*/ 3 h 11"/>
                <a:gd name="T2" fmla="*/ 20 w 36"/>
                <a:gd name="T3" fmla="*/ 1 h 11"/>
                <a:gd name="T4" fmla="*/ 4 w 36"/>
                <a:gd name="T5" fmla="*/ 0 h 11"/>
                <a:gd name="T6" fmla="*/ 3 w 36"/>
                <a:gd name="T7" fmla="*/ 7 h 11"/>
                <a:gd name="T8" fmla="*/ 20 w 36"/>
                <a:gd name="T9" fmla="*/ 9 h 11"/>
                <a:gd name="T10" fmla="*/ 33 w 36"/>
                <a:gd name="T11" fmla="*/ 9 h 11"/>
                <a:gd name="T12" fmla="*/ 33 w 36"/>
                <a:gd name="T1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1">
                  <a:moveTo>
                    <a:pt x="33" y="3"/>
                  </a:moveTo>
                  <a:cubicBezTo>
                    <a:pt x="29" y="0"/>
                    <a:pt x="24" y="1"/>
                    <a:pt x="20" y="1"/>
                  </a:cubicBezTo>
                  <a:cubicBezTo>
                    <a:pt x="15" y="0"/>
                    <a:pt x="9" y="0"/>
                    <a:pt x="4" y="0"/>
                  </a:cubicBezTo>
                  <a:cubicBezTo>
                    <a:pt x="1" y="0"/>
                    <a:pt x="0" y="6"/>
                    <a:pt x="3" y="7"/>
                  </a:cubicBezTo>
                  <a:cubicBezTo>
                    <a:pt x="9" y="8"/>
                    <a:pt x="14" y="8"/>
                    <a:pt x="20" y="9"/>
                  </a:cubicBezTo>
                  <a:cubicBezTo>
                    <a:pt x="24" y="10"/>
                    <a:pt x="28" y="11"/>
                    <a:pt x="33" y="9"/>
                  </a:cubicBezTo>
                  <a:cubicBezTo>
                    <a:pt x="36" y="8"/>
                    <a:pt x="35" y="4"/>
                    <a:pt x="3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21" name="Freeform 32">
              <a:extLst>
                <a:ext uri="{FF2B5EF4-FFF2-40B4-BE49-F238E27FC236}">
                  <a16:creationId xmlns:a16="http://schemas.microsoft.com/office/drawing/2014/main" xmlns="" id="{250EA849-72CB-462E-A811-077F05CBBCAA}"/>
                </a:ext>
              </a:extLst>
            </p:cNvPr>
            <p:cNvSpPr/>
            <p:nvPr/>
          </p:nvSpPr>
          <p:spPr bwMode="auto">
            <a:xfrm>
              <a:off x="3655" y="1637"/>
              <a:ext cx="83" cy="24"/>
            </a:xfrm>
            <a:custGeom>
              <a:avLst/>
              <a:gdLst>
                <a:gd name="T0" fmla="*/ 32 w 35"/>
                <a:gd name="T1" fmla="*/ 1 h 10"/>
                <a:gd name="T2" fmla="*/ 17 w 35"/>
                <a:gd name="T3" fmla="*/ 1 h 10"/>
                <a:gd name="T4" fmla="*/ 3 w 35"/>
                <a:gd name="T5" fmla="*/ 2 h 10"/>
                <a:gd name="T6" fmla="*/ 3 w 35"/>
                <a:gd name="T7" fmla="*/ 9 h 10"/>
                <a:gd name="T8" fmla="*/ 17 w 35"/>
                <a:gd name="T9" fmla="*/ 10 h 10"/>
                <a:gd name="T10" fmla="*/ 32 w 35"/>
                <a:gd name="T11" fmla="*/ 9 h 10"/>
                <a:gd name="T12" fmla="*/ 32 w 35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0">
                  <a:moveTo>
                    <a:pt x="32" y="1"/>
                  </a:moveTo>
                  <a:cubicBezTo>
                    <a:pt x="27" y="0"/>
                    <a:pt x="22" y="0"/>
                    <a:pt x="17" y="1"/>
                  </a:cubicBezTo>
                  <a:cubicBezTo>
                    <a:pt x="13" y="1"/>
                    <a:pt x="8" y="1"/>
                    <a:pt x="3" y="2"/>
                  </a:cubicBezTo>
                  <a:cubicBezTo>
                    <a:pt x="0" y="2"/>
                    <a:pt x="0" y="8"/>
                    <a:pt x="3" y="9"/>
                  </a:cubicBezTo>
                  <a:cubicBezTo>
                    <a:pt x="8" y="9"/>
                    <a:pt x="13" y="10"/>
                    <a:pt x="17" y="10"/>
                  </a:cubicBezTo>
                  <a:cubicBezTo>
                    <a:pt x="22" y="10"/>
                    <a:pt x="27" y="10"/>
                    <a:pt x="32" y="9"/>
                  </a:cubicBezTo>
                  <a:cubicBezTo>
                    <a:pt x="35" y="8"/>
                    <a:pt x="35" y="3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22" name="Freeform 33">
              <a:extLst>
                <a:ext uri="{FF2B5EF4-FFF2-40B4-BE49-F238E27FC236}">
                  <a16:creationId xmlns:a16="http://schemas.microsoft.com/office/drawing/2014/main" xmlns="" id="{1F6B3CD6-D62C-425F-9412-5EC8C5338D0D}"/>
                </a:ext>
              </a:extLst>
            </p:cNvPr>
            <p:cNvSpPr/>
            <p:nvPr/>
          </p:nvSpPr>
          <p:spPr bwMode="auto">
            <a:xfrm>
              <a:off x="3807" y="1640"/>
              <a:ext cx="104" cy="35"/>
            </a:xfrm>
            <a:custGeom>
              <a:avLst/>
              <a:gdLst>
                <a:gd name="T0" fmla="*/ 40 w 44"/>
                <a:gd name="T1" fmla="*/ 5 h 15"/>
                <a:gd name="T2" fmla="*/ 6 w 44"/>
                <a:gd name="T3" fmla="*/ 6 h 15"/>
                <a:gd name="T4" fmla="*/ 8 w 44"/>
                <a:gd name="T5" fmla="*/ 15 h 15"/>
                <a:gd name="T6" fmla="*/ 24 w 44"/>
                <a:gd name="T7" fmla="*/ 13 h 15"/>
                <a:gd name="T8" fmla="*/ 39 w 44"/>
                <a:gd name="T9" fmla="*/ 13 h 15"/>
                <a:gd name="T10" fmla="*/ 40 w 44"/>
                <a:gd name="T11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5">
                  <a:moveTo>
                    <a:pt x="40" y="5"/>
                  </a:moveTo>
                  <a:cubicBezTo>
                    <a:pt x="30" y="0"/>
                    <a:pt x="16" y="4"/>
                    <a:pt x="6" y="6"/>
                  </a:cubicBezTo>
                  <a:cubicBezTo>
                    <a:pt x="0" y="8"/>
                    <a:pt x="3" y="15"/>
                    <a:pt x="8" y="15"/>
                  </a:cubicBezTo>
                  <a:cubicBezTo>
                    <a:pt x="13" y="14"/>
                    <a:pt x="19" y="13"/>
                    <a:pt x="24" y="13"/>
                  </a:cubicBezTo>
                  <a:cubicBezTo>
                    <a:pt x="29" y="13"/>
                    <a:pt x="34" y="14"/>
                    <a:pt x="39" y="13"/>
                  </a:cubicBezTo>
                  <a:cubicBezTo>
                    <a:pt x="43" y="12"/>
                    <a:pt x="44" y="7"/>
                    <a:pt x="4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23" name="Freeform 34">
              <a:extLst>
                <a:ext uri="{FF2B5EF4-FFF2-40B4-BE49-F238E27FC236}">
                  <a16:creationId xmlns:a16="http://schemas.microsoft.com/office/drawing/2014/main" xmlns="" id="{D6BE080B-C25C-465B-9DA8-4EFEBBE53AD7}"/>
                </a:ext>
              </a:extLst>
            </p:cNvPr>
            <p:cNvSpPr/>
            <p:nvPr/>
          </p:nvSpPr>
          <p:spPr bwMode="auto">
            <a:xfrm>
              <a:off x="3975" y="1632"/>
              <a:ext cx="107" cy="36"/>
            </a:xfrm>
            <a:custGeom>
              <a:avLst/>
              <a:gdLst>
                <a:gd name="T0" fmla="*/ 42 w 45"/>
                <a:gd name="T1" fmla="*/ 2 h 15"/>
                <a:gd name="T2" fmla="*/ 25 w 45"/>
                <a:gd name="T3" fmla="*/ 3 h 15"/>
                <a:gd name="T4" fmla="*/ 6 w 45"/>
                <a:gd name="T5" fmla="*/ 1 h 15"/>
                <a:gd name="T6" fmla="*/ 4 w 45"/>
                <a:gd name="T7" fmla="*/ 8 h 15"/>
                <a:gd name="T8" fmla="*/ 42 w 45"/>
                <a:gd name="T9" fmla="*/ 9 h 15"/>
                <a:gd name="T10" fmla="*/ 42 w 45"/>
                <a:gd name="T1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5">
                  <a:moveTo>
                    <a:pt x="42" y="2"/>
                  </a:moveTo>
                  <a:cubicBezTo>
                    <a:pt x="36" y="1"/>
                    <a:pt x="31" y="2"/>
                    <a:pt x="25" y="3"/>
                  </a:cubicBezTo>
                  <a:cubicBezTo>
                    <a:pt x="19" y="3"/>
                    <a:pt x="12" y="2"/>
                    <a:pt x="6" y="1"/>
                  </a:cubicBezTo>
                  <a:cubicBezTo>
                    <a:pt x="1" y="0"/>
                    <a:pt x="0" y="6"/>
                    <a:pt x="4" y="8"/>
                  </a:cubicBezTo>
                  <a:cubicBezTo>
                    <a:pt x="14" y="12"/>
                    <a:pt x="32" y="15"/>
                    <a:pt x="42" y="9"/>
                  </a:cubicBezTo>
                  <a:cubicBezTo>
                    <a:pt x="45" y="7"/>
                    <a:pt x="45" y="3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24" name="Freeform 35">
              <a:extLst>
                <a:ext uri="{FF2B5EF4-FFF2-40B4-BE49-F238E27FC236}">
                  <a16:creationId xmlns:a16="http://schemas.microsoft.com/office/drawing/2014/main" xmlns="" id="{0C6C3ABB-E930-48F7-B50C-BD2B342A92A5}"/>
                </a:ext>
              </a:extLst>
            </p:cNvPr>
            <p:cNvSpPr/>
            <p:nvPr/>
          </p:nvSpPr>
          <p:spPr bwMode="auto">
            <a:xfrm>
              <a:off x="4143" y="1647"/>
              <a:ext cx="93" cy="26"/>
            </a:xfrm>
            <a:custGeom>
              <a:avLst/>
              <a:gdLst>
                <a:gd name="T0" fmla="*/ 36 w 39"/>
                <a:gd name="T1" fmla="*/ 2 h 11"/>
                <a:gd name="T2" fmla="*/ 22 w 39"/>
                <a:gd name="T3" fmla="*/ 1 h 11"/>
                <a:gd name="T4" fmla="*/ 5 w 39"/>
                <a:gd name="T5" fmla="*/ 2 h 11"/>
                <a:gd name="T6" fmla="*/ 5 w 39"/>
                <a:gd name="T7" fmla="*/ 10 h 11"/>
                <a:gd name="T8" fmla="*/ 22 w 39"/>
                <a:gd name="T9" fmla="*/ 10 h 11"/>
                <a:gd name="T10" fmla="*/ 36 w 39"/>
                <a:gd name="T11" fmla="*/ 9 h 11"/>
                <a:gd name="T12" fmla="*/ 36 w 39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1">
                  <a:moveTo>
                    <a:pt x="36" y="2"/>
                  </a:moveTo>
                  <a:cubicBezTo>
                    <a:pt x="31" y="0"/>
                    <a:pt x="27" y="1"/>
                    <a:pt x="22" y="1"/>
                  </a:cubicBezTo>
                  <a:cubicBezTo>
                    <a:pt x="16" y="1"/>
                    <a:pt x="10" y="1"/>
                    <a:pt x="5" y="2"/>
                  </a:cubicBezTo>
                  <a:cubicBezTo>
                    <a:pt x="0" y="2"/>
                    <a:pt x="0" y="9"/>
                    <a:pt x="5" y="10"/>
                  </a:cubicBezTo>
                  <a:cubicBezTo>
                    <a:pt x="10" y="10"/>
                    <a:pt x="16" y="10"/>
                    <a:pt x="22" y="10"/>
                  </a:cubicBezTo>
                  <a:cubicBezTo>
                    <a:pt x="27" y="11"/>
                    <a:pt x="31" y="11"/>
                    <a:pt x="36" y="9"/>
                  </a:cubicBezTo>
                  <a:cubicBezTo>
                    <a:pt x="39" y="8"/>
                    <a:pt x="39" y="3"/>
                    <a:pt x="3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25" name="Freeform 36">
              <a:extLst>
                <a:ext uri="{FF2B5EF4-FFF2-40B4-BE49-F238E27FC236}">
                  <a16:creationId xmlns:a16="http://schemas.microsoft.com/office/drawing/2014/main" xmlns="" id="{46139CF3-2F34-4B11-8258-9A3C230B841D}"/>
                </a:ext>
              </a:extLst>
            </p:cNvPr>
            <p:cNvSpPr/>
            <p:nvPr/>
          </p:nvSpPr>
          <p:spPr bwMode="auto">
            <a:xfrm>
              <a:off x="4307" y="1647"/>
              <a:ext cx="92" cy="26"/>
            </a:xfrm>
            <a:custGeom>
              <a:avLst/>
              <a:gdLst>
                <a:gd name="T0" fmla="*/ 35 w 39"/>
                <a:gd name="T1" fmla="*/ 2 h 11"/>
                <a:gd name="T2" fmla="*/ 18 w 39"/>
                <a:gd name="T3" fmla="*/ 1 h 11"/>
                <a:gd name="T4" fmla="*/ 2 w 39"/>
                <a:gd name="T5" fmla="*/ 3 h 11"/>
                <a:gd name="T6" fmla="*/ 2 w 39"/>
                <a:gd name="T7" fmla="*/ 8 h 11"/>
                <a:gd name="T8" fmla="*/ 18 w 39"/>
                <a:gd name="T9" fmla="*/ 10 h 11"/>
                <a:gd name="T10" fmla="*/ 35 w 39"/>
                <a:gd name="T11" fmla="*/ 9 h 11"/>
                <a:gd name="T12" fmla="*/ 35 w 39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1">
                  <a:moveTo>
                    <a:pt x="35" y="2"/>
                  </a:moveTo>
                  <a:cubicBezTo>
                    <a:pt x="29" y="0"/>
                    <a:pt x="24" y="1"/>
                    <a:pt x="18" y="1"/>
                  </a:cubicBezTo>
                  <a:cubicBezTo>
                    <a:pt x="13" y="1"/>
                    <a:pt x="7" y="2"/>
                    <a:pt x="2" y="3"/>
                  </a:cubicBezTo>
                  <a:cubicBezTo>
                    <a:pt x="0" y="4"/>
                    <a:pt x="0" y="7"/>
                    <a:pt x="2" y="8"/>
                  </a:cubicBezTo>
                  <a:cubicBezTo>
                    <a:pt x="7" y="9"/>
                    <a:pt x="13" y="10"/>
                    <a:pt x="18" y="10"/>
                  </a:cubicBezTo>
                  <a:cubicBezTo>
                    <a:pt x="24" y="10"/>
                    <a:pt x="29" y="11"/>
                    <a:pt x="35" y="9"/>
                  </a:cubicBezTo>
                  <a:cubicBezTo>
                    <a:pt x="39" y="8"/>
                    <a:pt x="39" y="3"/>
                    <a:pt x="3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26" name="Freeform 37">
              <a:extLst>
                <a:ext uri="{FF2B5EF4-FFF2-40B4-BE49-F238E27FC236}">
                  <a16:creationId xmlns:a16="http://schemas.microsoft.com/office/drawing/2014/main" xmlns="" id="{BD20A301-6841-4075-8652-7D6034A4D371}"/>
                </a:ext>
              </a:extLst>
            </p:cNvPr>
            <p:cNvSpPr/>
            <p:nvPr/>
          </p:nvSpPr>
          <p:spPr bwMode="auto">
            <a:xfrm>
              <a:off x="4473" y="1652"/>
              <a:ext cx="83" cy="28"/>
            </a:xfrm>
            <a:custGeom>
              <a:avLst/>
              <a:gdLst>
                <a:gd name="T0" fmla="*/ 32 w 35"/>
                <a:gd name="T1" fmla="*/ 2 h 12"/>
                <a:gd name="T2" fmla="*/ 3 w 35"/>
                <a:gd name="T3" fmla="*/ 6 h 12"/>
                <a:gd name="T4" fmla="*/ 14 w 35"/>
                <a:gd name="T5" fmla="*/ 10 h 12"/>
                <a:gd name="T6" fmla="*/ 32 w 35"/>
                <a:gd name="T7" fmla="*/ 10 h 12"/>
                <a:gd name="T8" fmla="*/ 32 w 35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2">
                  <a:moveTo>
                    <a:pt x="32" y="2"/>
                  </a:moveTo>
                  <a:cubicBezTo>
                    <a:pt x="28" y="1"/>
                    <a:pt x="0" y="0"/>
                    <a:pt x="3" y="6"/>
                  </a:cubicBezTo>
                  <a:cubicBezTo>
                    <a:pt x="4" y="10"/>
                    <a:pt x="11" y="10"/>
                    <a:pt x="14" y="10"/>
                  </a:cubicBezTo>
                  <a:cubicBezTo>
                    <a:pt x="20" y="11"/>
                    <a:pt x="26" y="12"/>
                    <a:pt x="32" y="10"/>
                  </a:cubicBezTo>
                  <a:cubicBezTo>
                    <a:pt x="35" y="8"/>
                    <a:pt x="35" y="3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27" name="Freeform 38">
              <a:extLst>
                <a:ext uri="{FF2B5EF4-FFF2-40B4-BE49-F238E27FC236}">
                  <a16:creationId xmlns:a16="http://schemas.microsoft.com/office/drawing/2014/main" xmlns="" id="{C181B051-D810-402F-B012-9AA3681E5F71}"/>
                </a:ext>
              </a:extLst>
            </p:cNvPr>
            <p:cNvSpPr/>
            <p:nvPr/>
          </p:nvSpPr>
          <p:spPr bwMode="auto">
            <a:xfrm>
              <a:off x="4624" y="1642"/>
              <a:ext cx="93" cy="24"/>
            </a:xfrm>
            <a:custGeom>
              <a:avLst/>
              <a:gdLst>
                <a:gd name="T0" fmla="*/ 34 w 39"/>
                <a:gd name="T1" fmla="*/ 1 h 10"/>
                <a:gd name="T2" fmla="*/ 20 w 39"/>
                <a:gd name="T3" fmla="*/ 1 h 10"/>
                <a:gd name="T4" fmla="*/ 4 w 39"/>
                <a:gd name="T5" fmla="*/ 2 h 10"/>
                <a:gd name="T6" fmla="*/ 4 w 39"/>
                <a:gd name="T7" fmla="*/ 9 h 10"/>
                <a:gd name="T8" fmla="*/ 20 w 39"/>
                <a:gd name="T9" fmla="*/ 10 h 10"/>
                <a:gd name="T10" fmla="*/ 34 w 39"/>
                <a:gd name="T11" fmla="*/ 9 h 10"/>
                <a:gd name="T12" fmla="*/ 34 w 3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0">
                  <a:moveTo>
                    <a:pt x="34" y="1"/>
                  </a:moveTo>
                  <a:cubicBezTo>
                    <a:pt x="30" y="0"/>
                    <a:pt x="25" y="1"/>
                    <a:pt x="20" y="1"/>
                  </a:cubicBezTo>
                  <a:cubicBezTo>
                    <a:pt x="15" y="1"/>
                    <a:pt x="10" y="2"/>
                    <a:pt x="4" y="2"/>
                  </a:cubicBezTo>
                  <a:cubicBezTo>
                    <a:pt x="0" y="3"/>
                    <a:pt x="0" y="8"/>
                    <a:pt x="4" y="9"/>
                  </a:cubicBezTo>
                  <a:cubicBezTo>
                    <a:pt x="10" y="9"/>
                    <a:pt x="15" y="9"/>
                    <a:pt x="20" y="10"/>
                  </a:cubicBezTo>
                  <a:cubicBezTo>
                    <a:pt x="25" y="10"/>
                    <a:pt x="30" y="10"/>
                    <a:pt x="34" y="9"/>
                  </a:cubicBezTo>
                  <a:cubicBezTo>
                    <a:pt x="39" y="9"/>
                    <a:pt x="39" y="2"/>
                    <a:pt x="3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28" name="Freeform 39">
              <a:extLst>
                <a:ext uri="{FF2B5EF4-FFF2-40B4-BE49-F238E27FC236}">
                  <a16:creationId xmlns:a16="http://schemas.microsoft.com/office/drawing/2014/main" xmlns="" id="{B03779FB-30B8-411C-94D4-B8FD0CC517D9}"/>
                </a:ext>
              </a:extLst>
            </p:cNvPr>
            <p:cNvSpPr/>
            <p:nvPr/>
          </p:nvSpPr>
          <p:spPr bwMode="auto">
            <a:xfrm>
              <a:off x="4762" y="1640"/>
              <a:ext cx="106" cy="28"/>
            </a:xfrm>
            <a:custGeom>
              <a:avLst/>
              <a:gdLst>
                <a:gd name="T0" fmla="*/ 41 w 45"/>
                <a:gd name="T1" fmla="*/ 3 h 12"/>
                <a:gd name="T2" fmla="*/ 3 w 45"/>
                <a:gd name="T3" fmla="*/ 5 h 12"/>
                <a:gd name="T4" fmla="*/ 4 w 45"/>
                <a:gd name="T5" fmla="*/ 11 h 12"/>
                <a:gd name="T6" fmla="*/ 22 w 45"/>
                <a:gd name="T7" fmla="*/ 10 h 12"/>
                <a:gd name="T8" fmla="*/ 40 w 45"/>
                <a:gd name="T9" fmla="*/ 10 h 12"/>
                <a:gd name="T10" fmla="*/ 41 w 45"/>
                <a:gd name="T1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2">
                  <a:moveTo>
                    <a:pt x="41" y="3"/>
                  </a:moveTo>
                  <a:cubicBezTo>
                    <a:pt x="29" y="0"/>
                    <a:pt x="15" y="2"/>
                    <a:pt x="3" y="5"/>
                  </a:cubicBezTo>
                  <a:cubicBezTo>
                    <a:pt x="0" y="6"/>
                    <a:pt x="0" y="12"/>
                    <a:pt x="4" y="11"/>
                  </a:cubicBezTo>
                  <a:cubicBezTo>
                    <a:pt x="10" y="11"/>
                    <a:pt x="16" y="10"/>
                    <a:pt x="22" y="10"/>
                  </a:cubicBezTo>
                  <a:cubicBezTo>
                    <a:pt x="28" y="10"/>
                    <a:pt x="34" y="11"/>
                    <a:pt x="40" y="10"/>
                  </a:cubicBezTo>
                  <a:cubicBezTo>
                    <a:pt x="44" y="10"/>
                    <a:pt x="45" y="4"/>
                    <a:pt x="4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29" name="Freeform 40">
              <a:extLst>
                <a:ext uri="{FF2B5EF4-FFF2-40B4-BE49-F238E27FC236}">
                  <a16:creationId xmlns:a16="http://schemas.microsoft.com/office/drawing/2014/main" xmlns="" id="{30A7174A-0791-419C-AB6F-172E621EEB16}"/>
                </a:ext>
              </a:extLst>
            </p:cNvPr>
            <p:cNvSpPr/>
            <p:nvPr/>
          </p:nvSpPr>
          <p:spPr bwMode="auto">
            <a:xfrm>
              <a:off x="4951" y="1637"/>
              <a:ext cx="98" cy="26"/>
            </a:xfrm>
            <a:custGeom>
              <a:avLst/>
              <a:gdLst>
                <a:gd name="T0" fmla="*/ 37 w 41"/>
                <a:gd name="T1" fmla="*/ 1 h 11"/>
                <a:gd name="T2" fmla="*/ 21 w 41"/>
                <a:gd name="T3" fmla="*/ 2 h 11"/>
                <a:gd name="T4" fmla="*/ 3 w 41"/>
                <a:gd name="T5" fmla="*/ 5 h 11"/>
                <a:gd name="T6" fmla="*/ 4 w 41"/>
                <a:gd name="T7" fmla="*/ 11 h 11"/>
                <a:gd name="T8" fmla="*/ 21 w 41"/>
                <a:gd name="T9" fmla="*/ 11 h 11"/>
                <a:gd name="T10" fmla="*/ 37 w 41"/>
                <a:gd name="T11" fmla="*/ 9 h 11"/>
                <a:gd name="T12" fmla="*/ 37 w 41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">
                  <a:moveTo>
                    <a:pt x="37" y="1"/>
                  </a:moveTo>
                  <a:cubicBezTo>
                    <a:pt x="31" y="0"/>
                    <a:pt x="26" y="1"/>
                    <a:pt x="21" y="2"/>
                  </a:cubicBezTo>
                  <a:cubicBezTo>
                    <a:pt x="15" y="2"/>
                    <a:pt x="9" y="3"/>
                    <a:pt x="3" y="5"/>
                  </a:cubicBezTo>
                  <a:cubicBezTo>
                    <a:pt x="0" y="5"/>
                    <a:pt x="1" y="11"/>
                    <a:pt x="4" y="11"/>
                  </a:cubicBezTo>
                  <a:cubicBezTo>
                    <a:pt x="10" y="11"/>
                    <a:pt x="15" y="11"/>
                    <a:pt x="21" y="11"/>
                  </a:cubicBezTo>
                  <a:cubicBezTo>
                    <a:pt x="26" y="10"/>
                    <a:pt x="32" y="11"/>
                    <a:pt x="37" y="9"/>
                  </a:cubicBezTo>
                  <a:cubicBezTo>
                    <a:pt x="40" y="8"/>
                    <a:pt x="41" y="2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30" name="Freeform 41">
              <a:extLst>
                <a:ext uri="{FF2B5EF4-FFF2-40B4-BE49-F238E27FC236}">
                  <a16:creationId xmlns:a16="http://schemas.microsoft.com/office/drawing/2014/main" xmlns="" id="{4C623240-D709-4C0E-B5D3-F132F8D2E027}"/>
                </a:ext>
              </a:extLst>
            </p:cNvPr>
            <p:cNvSpPr/>
            <p:nvPr/>
          </p:nvSpPr>
          <p:spPr bwMode="auto">
            <a:xfrm>
              <a:off x="5091" y="1587"/>
              <a:ext cx="121" cy="72"/>
            </a:xfrm>
            <a:custGeom>
              <a:avLst/>
              <a:gdLst>
                <a:gd name="T0" fmla="*/ 46 w 51"/>
                <a:gd name="T1" fmla="*/ 1 h 30"/>
                <a:gd name="T2" fmla="*/ 27 w 51"/>
                <a:gd name="T3" fmla="*/ 12 h 30"/>
                <a:gd name="T4" fmla="*/ 5 w 51"/>
                <a:gd name="T5" fmla="*/ 22 h 30"/>
                <a:gd name="T6" fmla="*/ 7 w 51"/>
                <a:gd name="T7" fmla="*/ 29 h 30"/>
                <a:gd name="T8" fmla="*/ 50 w 51"/>
                <a:gd name="T9" fmla="*/ 7 h 30"/>
                <a:gd name="T10" fmla="*/ 46 w 51"/>
                <a:gd name="T11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30">
                  <a:moveTo>
                    <a:pt x="46" y="1"/>
                  </a:moveTo>
                  <a:cubicBezTo>
                    <a:pt x="39" y="4"/>
                    <a:pt x="33" y="8"/>
                    <a:pt x="27" y="12"/>
                  </a:cubicBezTo>
                  <a:cubicBezTo>
                    <a:pt x="20" y="16"/>
                    <a:pt x="13" y="19"/>
                    <a:pt x="5" y="22"/>
                  </a:cubicBezTo>
                  <a:cubicBezTo>
                    <a:pt x="0" y="23"/>
                    <a:pt x="2" y="30"/>
                    <a:pt x="7" y="29"/>
                  </a:cubicBezTo>
                  <a:cubicBezTo>
                    <a:pt x="21" y="26"/>
                    <a:pt x="41" y="20"/>
                    <a:pt x="50" y="7"/>
                  </a:cubicBezTo>
                  <a:cubicBezTo>
                    <a:pt x="51" y="4"/>
                    <a:pt x="49" y="0"/>
                    <a:pt x="4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31" name="Freeform 42">
              <a:extLst>
                <a:ext uri="{FF2B5EF4-FFF2-40B4-BE49-F238E27FC236}">
                  <a16:creationId xmlns:a16="http://schemas.microsoft.com/office/drawing/2014/main" xmlns="" id="{967CFD17-994A-4564-8B86-D3F35041D69A}"/>
                </a:ext>
              </a:extLst>
            </p:cNvPr>
            <p:cNvSpPr/>
            <p:nvPr/>
          </p:nvSpPr>
          <p:spPr bwMode="auto">
            <a:xfrm>
              <a:off x="5257" y="1513"/>
              <a:ext cx="83" cy="67"/>
            </a:xfrm>
            <a:custGeom>
              <a:avLst/>
              <a:gdLst>
                <a:gd name="T0" fmla="*/ 31 w 35"/>
                <a:gd name="T1" fmla="*/ 4 h 28"/>
                <a:gd name="T2" fmla="*/ 17 w 35"/>
                <a:gd name="T3" fmla="*/ 6 h 28"/>
                <a:gd name="T4" fmla="*/ 4 w 35"/>
                <a:gd name="T5" fmla="*/ 19 h 28"/>
                <a:gd name="T6" fmla="*/ 9 w 35"/>
                <a:gd name="T7" fmla="*/ 24 h 28"/>
                <a:gd name="T8" fmla="*/ 24 w 35"/>
                <a:gd name="T9" fmla="*/ 14 h 28"/>
                <a:gd name="T10" fmla="*/ 31 w 35"/>
                <a:gd name="T11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1" y="4"/>
                  </a:moveTo>
                  <a:cubicBezTo>
                    <a:pt x="28" y="0"/>
                    <a:pt x="21" y="4"/>
                    <a:pt x="17" y="6"/>
                  </a:cubicBezTo>
                  <a:cubicBezTo>
                    <a:pt x="12" y="10"/>
                    <a:pt x="7" y="14"/>
                    <a:pt x="4" y="19"/>
                  </a:cubicBezTo>
                  <a:cubicBezTo>
                    <a:pt x="0" y="23"/>
                    <a:pt x="5" y="28"/>
                    <a:pt x="9" y="24"/>
                  </a:cubicBezTo>
                  <a:cubicBezTo>
                    <a:pt x="14" y="20"/>
                    <a:pt x="19" y="17"/>
                    <a:pt x="24" y="14"/>
                  </a:cubicBezTo>
                  <a:cubicBezTo>
                    <a:pt x="27" y="12"/>
                    <a:pt x="35" y="9"/>
                    <a:pt x="3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32" name="Freeform 43">
              <a:extLst>
                <a:ext uri="{FF2B5EF4-FFF2-40B4-BE49-F238E27FC236}">
                  <a16:creationId xmlns:a16="http://schemas.microsoft.com/office/drawing/2014/main" xmlns="" id="{C24F3C52-704C-4A0C-BC59-14152408475E}"/>
                </a:ext>
              </a:extLst>
            </p:cNvPr>
            <p:cNvSpPr/>
            <p:nvPr/>
          </p:nvSpPr>
          <p:spPr bwMode="auto">
            <a:xfrm>
              <a:off x="5361" y="1440"/>
              <a:ext cx="76" cy="57"/>
            </a:xfrm>
            <a:custGeom>
              <a:avLst/>
              <a:gdLst>
                <a:gd name="T0" fmla="*/ 26 w 32"/>
                <a:gd name="T1" fmla="*/ 0 h 24"/>
                <a:gd name="T2" fmla="*/ 15 w 32"/>
                <a:gd name="T3" fmla="*/ 8 h 24"/>
                <a:gd name="T4" fmla="*/ 3 w 32"/>
                <a:gd name="T5" fmla="*/ 17 h 24"/>
                <a:gd name="T6" fmla="*/ 7 w 32"/>
                <a:gd name="T7" fmla="*/ 22 h 24"/>
                <a:gd name="T8" fmla="*/ 20 w 32"/>
                <a:gd name="T9" fmla="*/ 14 h 24"/>
                <a:gd name="T10" fmla="*/ 30 w 32"/>
                <a:gd name="T11" fmla="*/ 6 h 24"/>
                <a:gd name="T12" fmla="*/ 26 w 3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26" y="0"/>
                  </a:moveTo>
                  <a:cubicBezTo>
                    <a:pt x="22" y="2"/>
                    <a:pt x="18" y="5"/>
                    <a:pt x="15" y="8"/>
                  </a:cubicBezTo>
                  <a:cubicBezTo>
                    <a:pt x="11" y="11"/>
                    <a:pt x="6" y="14"/>
                    <a:pt x="3" y="17"/>
                  </a:cubicBezTo>
                  <a:cubicBezTo>
                    <a:pt x="0" y="20"/>
                    <a:pt x="4" y="24"/>
                    <a:pt x="7" y="22"/>
                  </a:cubicBezTo>
                  <a:cubicBezTo>
                    <a:pt x="11" y="20"/>
                    <a:pt x="15" y="17"/>
                    <a:pt x="20" y="14"/>
                  </a:cubicBezTo>
                  <a:cubicBezTo>
                    <a:pt x="24" y="12"/>
                    <a:pt x="28" y="10"/>
                    <a:pt x="30" y="6"/>
                  </a:cubicBezTo>
                  <a:cubicBezTo>
                    <a:pt x="32" y="3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33" name="Freeform 44">
              <a:extLst>
                <a:ext uri="{FF2B5EF4-FFF2-40B4-BE49-F238E27FC236}">
                  <a16:creationId xmlns:a16="http://schemas.microsoft.com/office/drawing/2014/main" xmlns="" id="{131FE1B6-9A70-4630-8627-88899FFF0147}"/>
                </a:ext>
              </a:extLst>
            </p:cNvPr>
            <p:cNvSpPr/>
            <p:nvPr/>
          </p:nvSpPr>
          <p:spPr bwMode="auto">
            <a:xfrm>
              <a:off x="5489" y="1344"/>
              <a:ext cx="69" cy="67"/>
            </a:xfrm>
            <a:custGeom>
              <a:avLst/>
              <a:gdLst>
                <a:gd name="T0" fmla="*/ 20 w 29"/>
                <a:gd name="T1" fmla="*/ 1 h 28"/>
                <a:gd name="T2" fmla="*/ 2 w 29"/>
                <a:gd name="T3" fmla="*/ 19 h 28"/>
                <a:gd name="T4" fmla="*/ 10 w 29"/>
                <a:gd name="T5" fmla="*/ 23 h 28"/>
                <a:gd name="T6" fmla="*/ 17 w 29"/>
                <a:gd name="T7" fmla="*/ 16 h 28"/>
                <a:gd name="T8" fmla="*/ 25 w 29"/>
                <a:gd name="T9" fmla="*/ 10 h 28"/>
                <a:gd name="T10" fmla="*/ 20 w 29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8">
                  <a:moveTo>
                    <a:pt x="20" y="1"/>
                  </a:moveTo>
                  <a:cubicBezTo>
                    <a:pt x="12" y="4"/>
                    <a:pt x="6" y="12"/>
                    <a:pt x="2" y="19"/>
                  </a:cubicBezTo>
                  <a:cubicBezTo>
                    <a:pt x="0" y="24"/>
                    <a:pt x="7" y="28"/>
                    <a:pt x="10" y="23"/>
                  </a:cubicBezTo>
                  <a:cubicBezTo>
                    <a:pt x="12" y="21"/>
                    <a:pt x="14" y="18"/>
                    <a:pt x="17" y="16"/>
                  </a:cubicBezTo>
                  <a:cubicBezTo>
                    <a:pt x="19" y="14"/>
                    <a:pt x="22" y="12"/>
                    <a:pt x="25" y="10"/>
                  </a:cubicBezTo>
                  <a:cubicBezTo>
                    <a:pt x="29" y="7"/>
                    <a:pt x="24" y="0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34" name="Freeform 45">
              <a:extLst>
                <a:ext uri="{FF2B5EF4-FFF2-40B4-BE49-F238E27FC236}">
                  <a16:creationId xmlns:a16="http://schemas.microsoft.com/office/drawing/2014/main" xmlns="" id="{AE490195-31F6-4224-9716-7389C5EF2A13}"/>
                </a:ext>
              </a:extLst>
            </p:cNvPr>
            <p:cNvSpPr/>
            <p:nvPr/>
          </p:nvSpPr>
          <p:spPr bwMode="auto">
            <a:xfrm>
              <a:off x="5560" y="1273"/>
              <a:ext cx="55" cy="57"/>
            </a:xfrm>
            <a:custGeom>
              <a:avLst/>
              <a:gdLst>
                <a:gd name="T0" fmla="*/ 17 w 23"/>
                <a:gd name="T1" fmla="*/ 1 h 24"/>
                <a:gd name="T2" fmla="*/ 10 w 23"/>
                <a:gd name="T3" fmla="*/ 8 h 24"/>
                <a:gd name="T4" fmla="*/ 3 w 23"/>
                <a:gd name="T5" fmla="*/ 17 h 24"/>
                <a:gd name="T6" fmla="*/ 9 w 23"/>
                <a:gd name="T7" fmla="*/ 21 h 24"/>
                <a:gd name="T8" fmla="*/ 16 w 23"/>
                <a:gd name="T9" fmla="*/ 14 h 24"/>
                <a:gd name="T10" fmla="*/ 22 w 23"/>
                <a:gd name="T11" fmla="*/ 5 h 24"/>
                <a:gd name="T12" fmla="*/ 17 w 23"/>
                <a:gd name="T13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4">
                  <a:moveTo>
                    <a:pt x="17" y="1"/>
                  </a:moveTo>
                  <a:cubicBezTo>
                    <a:pt x="14" y="2"/>
                    <a:pt x="12" y="5"/>
                    <a:pt x="10" y="8"/>
                  </a:cubicBezTo>
                  <a:cubicBezTo>
                    <a:pt x="7" y="11"/>
                    <a:pt x="5" y="14"/>
                    <a:pt x="3" y="17"/>
                  </a:cubicBezTo>
                  <a:cubicBezTo>
                    <a:pt x="0" y="20"/>
                    <a:pt x="6" y="24"/>
                    <a:pt x="9" y="21"/>
                  </a:cubicBezTo>
                  <a:cubicBezTo>
                    <a:pt x="11" y="19"/>
                    <a:pt x="14" y="16"/>
                    <a:pt x="16" y="14"/>
                  </a:cubicBezTo>
                  <a:cubicBezTo>
                    <a:pt x="19" y="11"/>
                    <a:pt x="22" y="9"/>
                    <a:pt x="22" y="5"/>
                  </a:cubicBezTo>
                  <a:cubicBezTo>
                    <a:pt x="23" y="3"/>
                    <a:pt x="20" y="0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579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93" name="文本框 292">
            <a:extLst>
              <a:ext uri="{FF2B5EF4-FFF2-40B4-BE49-F238E27FC236}">
                <a16:creationId xmlns:a16="http://schemas.microsoft.com/office/drawing/2014/main" xmlns="" id="{B68A035F-B622-4081-9E81-E98A58D6257E}"/>
              </a:ext>
            </a:extLst>
          </p:cNvPr>
          <p:cNvSpPr txBox="1"/>
          <p:nvPr/>
        </p:nvSpPr>
        <p:spPr>
          <a:xfrm>
            <a:off x="6129389" y="4756900"/>
            <a:ext cx="5486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05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5B369E0F-04C3-4125-B568-B4C839705FA0}"/>
              </a:ext>
            </a:extLst>
          </p:cNvPr>
          <p:cNvGrpSpPr/>
          <p:nvPr/>
        </p:nvGrpSpPr>
        <p:grpSpPr>
          <a:xfrm>
            <a:off x="2155711" y="2174882"/>
            <a:ext cx="2711956" cy="1015663"/>
            <a:chOff x="2038942" y="2694194"/>
            <a:chExt cx="2711956" cy="1015663"/>
          </a:xfrm>
        </p:grpSpPr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xmlns="" id="{4FAB832E-29D6-4FC1-94C1-57BDDBE020BE}"/>
                </a:ext>
              </a:extLst>
            </p:cNvPr>
            <p:cNvSpPr txBox="1"/>
            <p:nvPr/>
          </p:nvSpPr>
          <p:spPr>
            <a:xfrm>
              <a:off x="2674458" y="2695410"/>
              <a:ext cx="15405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目录</a:t>
              </a:r>
            </a:p>
          </p:txBody>
        </p:sp>
        <p:sp>
          <p:nvSpPr>
            <p:cNvPr id="335" name="文本框 334">
              <a:extLst>
                <a:ext uri="{FF2B5EF4-FFF2-40B4-BE49-F238E27FC236}">
                  <a16:creationId xmlns:a16="http://schemas.microsoft.com/office/drawing/2014/main" xmlns="" id="{BC432428-DBCC-40E2-95A8-3142C0ACA370}"/>
                </a:ext>
              </a:extLst>
            </p:cNvPr>
            <p:cNvSpPr txBox="1"/>
            <p:nvPr/>
          </p:nvSpPr>
          <p:spPr>
            <a:xfrm>
              <a:off x="2634390" y="3031334"/>
              <a:ext cx="21165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ontents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83850947-EAA5-4787-BE48-25BC87607C30}"/>
                </a:ext>
              </a:extLst>
            </p:cNvPr>
            <p:cNvSpPr/>
            <p:nvPr/>
          </p:nvSpPr>
          <p:spPr>
            <a:xfrm>
              <a:off x="2038942" y="2694194"/>
              <a:ext cx="699230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C</a:t>
              </a: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91" name="Author">
            <a:extLst>
              <a:ext uri="{FF2B5EF4-FFF2-40B4-BE49-F238E27FC236}">
                <a16:creationId xmlns:a16="http://schemas.microsoft.com/office/drawing/2014/main" xmlns="" id="{81219629-B322-4C04-874C-96B192C49AA2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李兴兴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529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5765FA4-C205-4501-BBD9-2786BE82BE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49EEDE6-59DB-4A25-A3FA-4D2E987447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0430" r="27997" b="1"/>
          <a:stretch/>
        </p:blipFill>
        <p:spPr>
          <a:xfrm>
            <a:off x="3967035" y="4042127"/>
            <a:ext cx="1967688" cy="243859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3383E440-4D10-49EE-9A0E-BEC9376DD54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888" t="63720"/>
          <a:stretch/>
        </p:blipFill>
        <p:spPr>
          <a:xfrm>
            <a:off x="6635606" y="4996427"/>
            <a:ext cx="1342135" cy="148521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1B0D47C0-B28D-40B6-B3F3-E5051D81230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2414" b="79684"/>
          <a:stretch/>
        </p:blipFill>
        <p:spPr>
          <a:xfrm>
            <a:off x="3967035" y="590260"/>
            <a:ext cx="2120260" cy="83169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1A01CD1-1E04-43C5-9DFA-8FD5F3820B1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9985" b="59483"/>
          <a:stretch/>
        </p:blipFill>
        <p:spPr>
          <a:xfrm>
            <a:off x="6336401" y="590579"/>
            <a:ext cx="1640088" cy="165865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37A278FE-A863-433E-BA6A-F7C993DD2BC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639" r="22415" b="79684"/>
          <a:stretch/>
        </p:blipFill>
        <p:spPr>
          <a:xfrm>
            <a:off x="6087295" y="590260"/>
            <a:ext cx="249107" cy="8316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7822C28A-19B1-4239-B0FD-BDE647298F9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9300" t="63720" r="22050"/>
          <a:stretch/>
        </p:blipFill>
        <p:spPr>
          <a:xfrm>
            <a:off x="5934723" y="4996427"/>
            <a:ext cx="723252" cy="148521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B1C56F33-FB1B-4F40-BC90-7FF6F44F382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6436" t="63720" b="27777"/>
          <a:stretch/>
        </p:blipFill>
        <p:spPr>
          <a:xfrm>
            <a:off x="7332536" y="2249230"/>
            <a:ext cx="643953" cy="274719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A7E89374-0098-4E03-8088-4976EE42305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" t="17006" r="66582" b="72916"/>
          <a:stretch/>
        </p:blipFill>
        <p:spPr>
          <a:xfrm>
            <a:off x="3967035" y="1421952"/>
            <a:ext cx="913259" cy="2635621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41A3D41-0309-450A-91FD-BB4B8F52A2DC}"/>
              </a:ext>
            </a:extLst>
          </p:cNvPr>
          <p:cNvGrpSpPr/>
          <p:nvPr/>
        </p:nvGrpSpPr>
        <p:grpSpPr>
          <a:xfrm>
            <a:off x="3795584" y="2135801"/>
            <a:ext cx="4600832" cy="2277548"/>
            <a:chOff x="3795584" y="2135800"/>
            <a:chExt cx="4600832" cy="2277547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10271231-8D82-4EBE-A7A9-6CCA5C01C7A6}"/>
                </a:ext>
              </a:extLst>
            </p:cNvPr>
            <p:cNvSpPr txBox="1"/>
            <p:nvPr/>
          </p:nvSpPr>
          <p:spPr>
            <a:xfrm>
              <a:off x="3795584" y="3213018"/>
              <a:ext cx="460083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选题背景</a:t>
              </a: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及意义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9EBEC7D0-8BC3-41B2-9AFA-E156C1D774A7}"/>
                </a:ext>
              </a:extLst>
            </p:cNvPr>
            <p:cNvSpPr txBox="1"/>
            <p:nvPr/>
          </p:nvSpPr>
          <p:spPr>
            <a:xfrm>
              <a:off x="3795584" y="2135800"/>
              <a:ext cx="460083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Part 02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7AF67DBB-9622-41A9-9671-642C5289937D}"/>
                </a:ext>
              </a:extLst>
            </p:cNvPr>
            <p:cNvCxnSpPr>
              <a:cxnSpLocks/>
            </p:cNvCxnSpPr>
            <p:nvPr/>
          </p:nvCxnSpPr>
          <p:spPr>
            <a:xfrm>
              <a:off x="5763319" y="2966797"/>
              <a:ext cx="665363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Author">
            <a:extLst>
              <a:ext uri="{FF2B5EF4-FFF2-40B4-BE49-F238E27FC236}">
                <a16:creationId xmlns:a16="http://schemas.microsoft.com/office/drawing/2014/main" xmlns="" id="{5847FF8D-862F-4A09-9C69-7427E3775487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李兴兴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941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42">
            <a:extLst>
              <a:ext uri="{FF2B5EF4-FFF2-40B4-BE49-F238E27FC236}">
                <a16:creationId xmlns:a16="http://schemas.microsoft.com/office/drawing/2014/main" xmlns="" id="{C7F93A91-B3D2-447D-878A-5F29824F9943}"/>
              </a:ext>
            </a:extLst>
          </p:cNvPr>
          <p:cNvGrpSpPr/>
          <p:nvPr/>
        </p:nvGrpSpPr>
        <p:grpSpPr>
          <a:xfrm rot="5400000">
            <a:off x="341130" y="312161"/>
            <a:ext cx="368636" cy="388875"/>
            <a:chOff x="4197350" y="2182813"/>
            <a:chExt cx="608013" cy="641350"/>
          </a:xfrm>
          <a:solidFill>
            <a:srgbClr val="FFFFFF"/>
          </a:solidFill>
        </p:grpSpPr>
        <p:sp>
          <p:nvSpPr>
            <p:cNvPr id="6" name="Freeform 166">
              <a:extLst>
                <a:ext uri="{FF2B5EF4-FFF2-40B4-BE49-F238E27FC236}">
                  <a16:creationId xmlns:a16="http://schemas.microsoft.com/office/drawing/2014/main" xmlns="" id="{F0DC869E-C7EA-409A-BA50-9547E2531ED5}"/>
                </a:ext>
              </a:extLst>
            </p:cNvPr>
            <p:cNvSpPr/>
            <p:nvPr/>
          </p:nvSpPr>
          <p:spPr bwMode="auto">
            <a:xfrm>
              <a:off x="4229100" y="2211388"/>
              <a:ext cx="39688" cy="157163"/>
            </a:xfrm>
            <a:custGeom>
              <a:avLst/>
              <a:gdLst/>
              <a:ahLst/>
              <a:cxnLst>
                <a:cxn ang="0">
                  <a:pos x="63" y="2"/>
                </a:cxn>
                <a:cxn ang="0">
                  <a:pos x="63" y="2"/>
                </a:cxn>
                <a:cxn ang="0">
                  <a:pos x="58" y="14"/>
                </a:cxn>
                <a:cxn ang="0">
                  <a:pos x="54" y="25"/>
                </a:cxn>
                <a:cxn ang="0">
                  <a:pos x="47" y="49"/>
                </a:cxn>
                <a:cxn ang="0">
                  <a:pos x="34" y="96"/>
                </a:cxn>
                <a:cxn ang="0">
                  <a:pos x="34" y="96"/>
                </a:cxn>
                <a:cxn ang="0">
                  <a:pos x="27" y="122"/>
                </a:cxn>
                <a:cxn ang="0">
                  <a:pos x="21" y="149"/>
                </a:cxn>
                <a:cxn ang="0">
                  <a:pos x="10" y="203"/>
                </a:cxn>
                <a:cxn ang="0">
                  <a:pos x="10" y="203"/>
                </a:cxn>
                <a:cxn ang="0">
                  <a:pos x="6" y="222"/>
                </a:cxn>
                <a:cxn ang="0">
                  <a:pos x="3" y="243"/>
                </a:cxn>
                <a:cxn ang="0">
                  <a:pos x="1" y="263"/>
                </a:cxn>
                <a:cxn ang="0">
                  <a:pos x="0" y="283"/>
                </a:cxn>
                <a:cxn ang="0">
                  <a:pos x="0" y="283"/>
                </a:cxn>
                <a:cxn ang="0">
                  <a:pos x="1" y="290"/>
                </a:cxn>
                <a:cxn ang="0">
                  <a:pos x="2" y="292"/>
                </a:cxn>
                <a:cxn ang="0">
                  <a:pos x="3" y="294"/>
                </a:cxn>
                <a:cxn ang="0">
                  <a:pos x="6" y="296"/>
                </a:cxn>
                <a:cxn ang="0">
                  <a:pos x="8" y="296"/>
                </a:cxn>
                <a:cxn ang="0">
                  <a:pos x="11" y="296"/>
                </a:cxn>
                <a:cxn ang="0">
                  <a:pos x="14" y="294"/>
                </a:cxn>
                <a:cxn ang="0">
                  <a:pos x="14" y="294"/>
                </a:cxn>
                <a:cxn ang="0">
                  <a:pos x="15" y="293"/>
                </a:cxn>
                <a:cxn ang="0">
                  <a:pos x="16" y="291"/>
                </a:cxn>
                <a:cxn ang="0">
                  <a:pos x="15" y="287"/>
                </a:cxn>
                <a:cxn ang="0">
                  <a:pos x="14" y="285"/>
                </a:cxn>
                <a:cxn ang="0">
                  <a:pos x="12" y="285"/>
                </a:cxn>
                <a:cxn ang="0">
                  <a:pos x="11" y="284"/>
                </a:cxn>
                <a:cxn ang="0">
                  <a:pos x="9" y="285"/>
                </a:cxn>
                <a:cxn ang="0">
                  <a:pos x="9" y="285"/>
                </a:cxn>
                <a:cxn ang="0">
                  <a:pos x="11" y="282"/>
                </a:cxn>
                <a:cxn ang="0">
                  <a:pos x="12" y="276"/>
                </a:cxn>
                <a:cxn ang="0">
                  <a:pos x="14" y="259"/>
                </a:cxn>
                <a:cxn ang="0">
                  <a:pos x="14" y="232"/>
                </a:cxn>
                <a:cxn ang="0">
                  <a:pos x="14" y="232"/>
                </a:cxn>
                <a:cxn ang="0">
                  <a:pos x="17" y="212"/>
                </a:cxn>
                <a:cxn ang="0">
                  <a:pos x="21" y="193"/>
                </a:cxn>
                <a:cxn ang="0">
                  <a:pos x="29" y="155"/>
                </a:cxn>
                <a:cxn ang="0">
                  <a:pos x="29" y="155"/>
                </a:cxn>
                <a:cxn ang="0">
                  <a:pos x="38" y="119"/>
                </a:cxn>
                <a:cxn ang="0">
                  <a:pos x="48" y="83"/>
                </a:cxn>
                <a:cxn ang="0">
                  <a:pos x="48" y="83"/>
                </a:cxn>
                <a:cxn ang="0">
                  <a:pos x="58" y="45"/>
                </a:cxn>
                <a:cxn ang="0">
                  <a:pos x="64" y="25"/>
                </a:cxn>
                <a:cxn ang="0">
                  <a:pos x="68" y="16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73" y="5"/>
                </a:cxn>
                <a:cxn ang="0">
                  <a:pos x="73" y="3"/>
                </a:cxn>
                <a:cxn ang="0">
                  <a:pos x="72" y="2"/>
                </a:cxn>
                <a:cxn ang="0">
                  <a:pos x="71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5" y="1"/>
                </a:cxn>
                <a:cxn ang="0">
                  <a:pos x="63" y="2"/>
                </a:cxn>
                <a:cxn ang="0">
                  <a:pos x="63" y="2"/>
                </a:cxn>
              </a:cxnLst>
              <a:rect l="0" t="0" r="r" b="b"/>
              <a:pathLst>
                <a:path w="73" h="296">
                  <a:moveTo>
                    <a:pt x="63" y="2"/>
                  </a:moveTo>
                  <a:lnTo>
                    <a:pt x="63" y="2"/>
                  </a:lnTo>
                  <a:lnTo>
                    <a:pt x="58" y="14"/>
                  </a:lnTo>
                  <a:lnTo>
                    <a:pt x="54" y="25"/>
                  </a:lnTo>
                  <a:lnTo>
                    <a:pt x="47" y="49"/>
                  </a:lnTo>
                  <a:lnTo>
                    <a:pt x="34" y="96"/>
                  </a:lnTo>
                  <a:lnTo>
                    <a:pt x="34" y="96"/>
                  </a:lnTo>
                  <a:lnTo>
                    <a:pt x="27" y="122"/>
                  </a:lnTo>
                  <a:lnTo>
                    <a:pt x="21" y="149"/>
                  </a:lnTo>
                  <a:lnTo>
                    <a:pt x="10" y="203"/>
                  </a:lnTo>
                  <a:lnTo>
                    <a:pt x="10" y="203"/>
                  </a:lnTo>
                  <a:lnTo>
                    <a:pt x="6" y="222"/>
                  </a:lnTo>
                  <a:lnTo>
                    <a:pt x="3" y="243"/>
                  </a:lnTo>
                  <a:lnTo>
                    <a:pt x="1" y="263"/>
                  </a:lnTo>
                  <a:lnTo>
                    <a:pt x="0" y="283"/>
                  </a:lnTo>
                  <a:lnTo>
                    <a:pt x="0" y="283"/>
                  </a:lnTo>
                  <a:lnTo>
                    <a:pt x="1" y="290"/>
                  </a:lnTo>
                  <a:lnTo>
                    <a:pt x="2" y="292"/>
                  </a:lnTo>
                  <a:lnTo>
                    <a:pt x="3" y="294"/>
                  </a:lnTo>
                  <a:lnTo>
                    <a:pt x="6" y="296"/>
                  </a:lnTo>
                  <a:lnTo>
                    <a:pt x="8" y="296"/>
                  </a:lnTo>
                  <a:lnTo>
                    <a:pt x="11" y="296"/>
                  </a:lnTo>
                  <a:lnTo>
                    <a:pt x="14" y="294"/>
                  </a:lnTo>
                  <a:lnTo>
                    <a:pt x="14" y="294"/>
                  </a:lnTo>
                  <a:lnTo>
                    <a:pt x="15" y="293"/>
                  </a:lnTo>
                  <a:lnTo>
                    <a:pt x="16" y="291"/>
                  </a:lnTo>
                  <a:lnTo>
                    <a:pt x="15" y="287"/>
                  </a:lnTo>
                  <a:lnTo>
                    <a:pt x="14" y="285"/>
                  </a:lnTo>
                  <a:lnTo>
                    <a:pt x="12" y="285"/>
                  </a:lnTo>
                  <a:lnTo>
                    <a:pt x="11" y="284"/>
                  </a:lnTo>
                  <a:lnTo>
                    <a:pt x="9" y="285"/>
                  </a:lnTo>
                  <a:lnTo>
                    <a:pt x="9" y="285"/>
                  </a:lnTo>
                  <a:lnTo>
                    <a:pt x="11" y="282"/>
                  </a:lnTo>
                  <a:lnTo>
                    <a:pt x="12" y="276"/>
                  </a:lnTo>
                  <a:lnTo>
                    <a:pt x="14" y="259"/>
                  </a:lnTo>
                  <a:lnTo>
                    <a:pt x="14" y="232"/>
                  </a:lnTo>
                  <a:lnTo>
                    <a:pt x="14" y="232"/>
                  </a:lnTo>
                  <a:lnTo>
                    <a:pt x="17" y="212"/>
                  </a:lnTo>
                  <a:lnTo>
                    <a:pt x="21" y="193"/>
                  </a:lnTo>
                  <a:lnTo>
                    <a:pt x="29" y="155"/>
                  </a:lnTo>
                  <a:lnTo>
                    <a:pt x="29" y="155"/>
                  </a:lnTo>
                  <a:lnTo>
                    <a:pt x="38" y="119"/>
                  </a:lnTo>
                  <a:lnTo>
                    <a:pt x="48" y="83"/>
                  </a:lnTo>
                  <a:lnTo>
                    <a:pt x="48" y="83"/>
                  </a:lnTo>
                  <a:lnTo>
                    <a:pt x="58" y="45"/>
                  </a:lnTo>
                  <a:lnTo>
                    <a:pt x="64" y="25"/>
                  </a:lnTo>
                  <a:lnTo>
                    <a:pt x="68" y="16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3" y="5"/>
                  </a:lnTo>
                  <a:lnTo>
                    <a:pt x="73" y="3"/>
                  </a:lnTo>
                  <a:lnTo>
                    <a:pt x="72" y="2"/>
                  </a:lnTo>
                  <a:lnTo>
                    <a:pt x="71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5" y="1"/>
                  </a:lnTo>
                  <a:lnTo>
                    <a:pt x="63" y="2"/>
                  </a:lnTo>
                  <a:lnTo>
                    <a:pt x="6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7" name="Freeform 167">
              <a:extLst>
                <a:ext uri="{FF2B5EF4-FFF2-40B4-BE49-F238E27FC236}">
                  <a16:creationId xmlns:a16="http://schemas.microsoft.com/office/drawing/2014/main" xmlns="" id="{76649374-11FA-48D1-8631-95438B2C3188}"/>
                </a:ext>
              </a:extLst>
            </p:cNvPr>
            <p:cNvSpPr/>
            <p:nvPr/>
          </p:nvSpPr>
          <p:spPr bwMode="auto">
            <a:xfrm>
              <a:off x="4251325" y="2206625"/>
              <a:ext cx="39688" cy="177800"/>
            </a:xfrm>
            <a:custGeom>
              <a:avLst/>
              <a:gdLst/>
              <a:ahLst/>
              <a:cxnLst>
                <a:cxn ang="0">
                  <a:pos x="66" y="3"/>
                </a:cxn>
                <a:cxn ang="0">
                  <a:pos x="66" y="3"/>
                </a:cxn>
                <a:cxn ang="0">
                  <a:pos x="51" y="40"/>
                </a:cxn>
                <a:cxn ang="0">
                  <a:pos x="44" y="59"/>
                </a:cxn>
                <a:cxn ang="0">
                  <a:pos x="38" y="78"/>
                </a:cxn>
                <a:cxn ang="0">
                  <a:pos x="38" y="78"/>
                </a:cxn>
                <a:cxn ang="0">
                  <a:pos x="33" y="101"/>
                </a:cxn>
                <a:cxn ang="0">
                  <a:pos x="29" y="124"/>
                </a:cxn>
                <a:cxn ang="0">
                  <a:pos x="20" y="170"/>
                </a:cxn>
                <a:cxn ang="0">
                  <a:pos x="20" y="170"/>
                </a:cxn>
                <a:cxn ang="0">
                  <a:pos x="5" y="249"/>
                </a:cxn>
                <a:cxn ang="0">
                  <a:pos x="5" y="249"/>
                </a:cxn>
                <a:cxn ang="0">
                  <a:pos x="2" y="270"/>
                </a:cxn>
                <a:cxn ang="0">
                  <a:pos x="1" y="290"/>
                </a:cxn>
                <a:cxn ang="0">
                  <a:pos x="0" y="311"/>
                </a:cxn>
                <a:cxn ang="0">
                  <a:pos x="0" y="332"/>
                </a:cxn>
                <a:cxn ang="0">
                  <a:pos x="0" y="332"/>
                </a:cxn>
                <a:cxn ang="0">
                  <a:pos x="0" y="334"/>
                </a:cxn>
                <a:cxn ang="0">
                  <a:pos x="1" y="336"/>
                </a:cxn>
                <a:cxn ang="0">
                  <a:pos x="3" y="336"/>
                </a:cxn>
                <a:cxn ang="0">
                  <a:pos x="5" y="337"/>
                </a:cxn>
                <a:cxn ang="0">
                  <a:pos x="6" y="336"/>
                </a:cxn>
                <a:cxn ang="0">
                  <a:pos x="8" y="336"/>
                </a:cxn>
                <a:cxn ang="0">
                  <a:pos x="9" y="334"/>
                </a:cxn>
                <a:cxn ang="0">
                  <a:pos x="9" y="332"/>
                </a:cxn>
                <a:cxn ang="0">
                  <a:pos x="9" y="332"/>
                </a:cxn>
                <a:cxn ang="0">
                  <a:pos x="9" y="310"/>
                </a:cxn>
                <a:cxn ang="0">
                  <a:pos x="10" y="288"/>
                </a:cxn>
                <a:cxn ang="0">
                  <a:pos x="12" y="265"/>
                </a:cxn>
                <a:cxn ang="0">
                  <a:pos x="16" y="244"/>
                </a:cxn>
                <a:cxn ang="0">
                  <a:pos x="16" y="244"/>
                </a:cxn>
                <a:cxn ang="0">
                  <a:pos x="32" y="164"/>
                </a:cxn>
                <a:cxn ang="0">
                  <a:pos x="32" y="164"/>
                </a:cxn>
                <a:cxn ang="0">
                  <a:pos x="39" y="122"/>
                </a:cxn>
                <a:cxn ang="0">
                  <a:pos x="47" y="81"/>
                </a:cxn>
                <a:cxn ang="0">
                  <a:pos x="47" y="81"/>
                </a:cxn>
                <a:cxn ang="0">
                  <a:pos x="52" y="61"/>
                </a:cxn>
                <a:cxn ang="0">
                  <a:pos x="60" y="43"/>
                </a:cxn>
                <a:cxn ang="0">
                  <a:pos x="75" y="6"/>
                </a:cxn>
                <a:cxn ang="0">
                  <a:pos x="75" y="6"/>
                </a:cxn>
                <a:cxn ang="0">
                  <a:pos x="76" y="4"/>
                </a:cxn>
                <a:cxn ang="0">
                  <a:pos x="75" y="2"/>
                </a:cxn>
                <a:cxn ang="0">
                  <a:pos x="74" y="1"/>
                </a:cxn>
                <a:cxn ang="0">
                  <a:pos x="72" y="0"/>
                </a:cxn>
                <a:cxn ang="0">
                  <a:pos x="69" y="1"/>
                </a:cxn>
                <a:cxn ang="0">
                  <a:pos x="67" y="2"/>
                </a:cxn>
                <a:cxn ang="0">
                  <a:pos x="66" y="3"/>
                </a:cxn>
                <a:cxn ang="0">
                  <a:pos x="66" y="3"/>
                </a:cxn>
              </a:cxnLst>
              <a:rect l="0" t="0" r="r" b="b"/>
              <a:pathLst>
                <a:path w="76" h="337">
                  <a:moveTo>
                    <a:pt x="66" y="3"/>
                  </a:moveTo>
                  <a:lnTo>
                    <a:pt x="66" y="3"/>
                  </a:lnTo>
                  <a:lnTo>
                    <a:pt x="51" y="40"/>
                  </a:lnTo>
                  <a:lnTo>
                    <a:pt x="44" y="59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33" y="101"/>
                  </a:lnTo>
                  <a:lnTo>
                    <a:pt x="29" y="124"/>
                  </a:lnTo>
                  <a:lnTo>
                    <a:pt x="20" y="170"/>
                  </a:lnTo>
                  <a:lnTo>
                    <a:pt x="20" y="170"/>
                  </a:lnTo>
                  <a:lnTo>
                    <a:pt x="5" y="249"/>
                  </a:lnTo>
                  <a:lnTo>
                    <a:pt x="5" y="249"/>
                  </a:lnTo>
                  <a:lnTo>
                    <a:pt x="2" y="270"/>
                  </a:lnTo>
                  <a:lnTo>
                    <a:pt x="1" y="290"/>
                  </a:lnTo>
                  <a:lnTo>
                    <a:pt x="0" y="311"/>
                  </a:lnTo>
                  <a:lnTo>
                    <a:pt x="0" y="332"/>
                  </a:lnTo>
                  <a:lnTo>
                    <a:pt x="0" y="332"/>
                  </a:lnTo>
                  <a:lnTo>
                    <a:pt x="0" y="334"/>
                  </a:lnTo>
                  <a:lnTo>
                    <a:pt x="1" y="336"/>
                  </a:lnTo>
                  <a:lnTo>
                    <a:pt x="3" y="336"/>
                  </a:lnTo>
                  <a:lnTo>
                    <a:pt x="5" y="337"/>
                  </a:lnTo>
                  <a:lnTo>
                    <a:pt x="6" y="336"/>
                  </a:lnTo>
                  <a:lnTo>
                    <a:pt x="8" y="336"/>
                  </a:lnTo>
                  <a:lnTo>
                    <a:pt x="9" y="334"/>
                  </a:lnTo>
                  <a:lnTo>
                    <a:pt x="9" y="332"/>
                  </a:lnTo>
                  <a:lnTo>
                    <a:pt x="9" y="332"/>
                  </a:lnTo>
                  <a:lnTo>
                    <a:pt x="9" y="310"/>
                  </a:lnTo>
                  <a:lnTo>
                    <a:pt x="10" y="288"/>
                  </a:lnTo>
                  <a:lnTo>
                    <a:pt x="12" y="265"/>
                  </a:lnTo>
                  <a:lnTo>
                    <a:pt x="16" y="244"/>
                  </a:lnTo>
                  <a:lnTo>
                    <a:pt x="16" y="244"/>
                  </a:lnTo>
                  <a:lnTo>
                    <a:pt x="32" y="164"/>
                  </a:lnTo>
                  <a:lnTo>
                    <a:pt x="32" y="164"/>
                  </a:lnTo>
                  <a:lnTo>
                    <a:pt x="39" y="122"/>
                  </a:lnTo>
                  <a:lnTo>
                    <a:pt x="47" y="81"/>
                  </a:lnTo>
                  <a:lnTo>
                    <a:pt x="47" y="81"/>
                  </a:lnTo>
                  <a:lnTo>
                    <a:pt x="52" y="61"/>
                  </a:lnTo>
                  <a:lnTo>
                    <a:pt x="60" y="43"/>
                  </a:lnTo>
                  <a:lnTo>
                    <a:pt x="75" y="6"/>
                  </a:lnTo>
                  <a:lnTo>
                    <a:pt x="75" y="6"/>
                  </a:lnTo>
                  <a:lnTo>
                    <a:pt x="76" y="4"/>
                  </a:lnTo>
                  <a:lnTo>
                    <a:pt x="75" y="2"/>
                  </a:lnTo>
                  <a:lnTo>
                    <a:pt x="74" y="1"/>
                  </a:lnTo>
                  <a:lnTo>
                    <a:pt x="72" y="0"/>
                  </a:lnTo>
                  <a:lnTo>
                    <a:pt x="69" y="1"/>
                  </a:lnTo>
                  <a:lnTo>
                    <a:pt x="67" y="2"/>
                  </a:lnTo>
                  <a:lnTo>
                    <a:pt x="66" y="3"/>
                  </a:lnTo>
                  <a:lnTo>
                    <a:pt x="66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8" name="Freeform 168">
              <a:extLst>
                <a:ext uri="{FF2B5EF4-FFF2-40B4-BE49-F238E27FC236}">
                  <a16:creationId xmlns:a16="http://schemas.microsoft.com/office/drawing/2014/main" xmlns="" id="{4C330FE1-DC54-49E9-9A6D-3203738D2B18}"/>
                </a:ext>
              </a:extLst>
            </p:cNvPr>
            <p:cNvSpPr/>
            <p:nvPr/>
          </p:nvSpPr>
          <p:spPr bwMode="auto">
            <a:xfrm>
              <a:off x="4271963" y="2197100"/>
              <a:ext cx="55563" cy="195263"/>
            </a:xfrm>
            <a:custGeom>
              <a:avLst/>
              <a:gdLst/>
              <a:ahLst/>
              <a:cxnLst>
                <a:cxn ang="0">
                  <a:pos x="98" y="2"/>
                </a:cxn>
                <a:cxn ang="0">
                  <a:pos x="98" y="2"/>
                </a:cxn>
                <a:cxn ang="0">
                  <a:pos x="84" y="26"/>
                </a:cxn>
                <a:cxn ang="0">
                  <a:pos x="71" y="51"/>
                </a:cxn>
                <a:cxn ang="0">
                  <a:pos x="61" y="77"/>
                </a:cxn>
                <a:cxn ang="0">
                  <a:pos x="51" y="103"/>
                </a:cxn>
                <a:cxn ang="0">
                  <a:pos x="42" y="128"/>
                </a:cxn>
                <a:cxn ang="0">
                  <a:pos x="34" y="155"/>
                </a:cxn>
                <a:cxn ang="0">
                  <a:pos x="27" y="182"/>
                </a:cxn>
                <a:cxn ang="0">
                  <a:pos x="21" y="209"/>
                </a:cxn>
                <a:cxn ang="0">
                  <a:pos x="21" y="209"/>
                </a:cxn>
                <a:cxn ang="0">
                  <a:pos x="14" y="234"/>
                </a:cxn>
                <a:cxn ang="0">
                  <a:pos x="9" y="259"/>
                </a:cxn>
                <a:cxn ang="0">
                  <a:pos x="6" y="283"/>
                </a:cxn>
                <a:cxn ang="0">
                  <a:pos x="3" y="308"/>
                </a:cxn>
                <a:cxn ang="0">
                  <a:pos x="3" y="308"/>
                </a:cxn>
                <a:cxn ang="0">
                  <a:pos x="1" y="323"/>
                </a:cxn>
                <a:cxn ang="0">
                  <a:pos x="0" y="340"/>
                </a:cxn>
                <a:cxn ang="0">
                  <a:pos x="0" y="349"/>
                </a:cxn>
                <a:cxn ang="0">
                  <a:pos x="1" y="356"/>
                </a:cxn>
                <a:cxn ang="0">
                  <a:pos x="4" y="363"/>
                </a:cxn>
                <a:cxn ang="0">
                  <a:pos x="6" y="366"/>
                </a:cxn>
                <a:cxn ang="0">
                  <a:pos x="8" y="368"/>
                </a:cxn>
                <a:cxn ang="0">
                  <a:pos x="8" y="368"/>
                </a:cxn>
                <a:cxn ang="0">
                  <a:pos x="11" y="370"/>
                </a:cxn>
                <a:cxn ang="0">
                  <a:pos x="13" y="369"/>
                </a:cxn>
                <a:cxn ang="0">
                  <a:pos x="15" y="368"/>
                </a:cxn>
                <a:cxn ang="0">
                  <a:pos x="16" y="365"/>
                </a:cxn>
                <a:cxn ang="0">
                  <a:pos x="16" y="361"/>
                </a:cxn>
                <a:cxn ang="0">
                  <a:pos x="16" y="361"/>
                </a:cxn>
                <a:cxn ang="0">
                  <a:pos x="16" y="359"/>
                </a:cxn>
                <a:cxn ang="0">
                  <a:pos x="15" y="357"/>
                </a:cxn>
                <a:cxn ang="0">
                  <a:pos x="13" y="356"/>
                </a:cxn>
                <a:cxn ang="0">
                  <a:pos x="11" y="356"/>
                </a:cxn>
                <a:cxn ang="0">
                  <a:pos x="11" y="356"/>
                </a:cxn>
                <a:cxn ang="0">
                  <a:pos x="10" y="349"/>
                </a:cxn>
                <a:cxn ang="0">
                  <a:pos x="10" y="339"/>
                </a:cxn>
                <a:cxn ang="0">
                  <a:pos x="11" y="324"/>
                </a:cxn>
                <a:cxn ang="0">
                  <a:pos x="11" y="324"/>
                </a:cxn>
                <a:cxn ang="0">
                  <a:pos x="12" y="304"/>
                </a:cxn>
                <a:cxn ang="0">
                  <a:pos x="14" y="283"/>
                </a:cxn>
                <a:cxn ang="0">
                  <a:pos x="14" y="283"/>
                </a:cxn>
                <a:cxn ang="0">
                  <a:pos x="19" y="259"/>
                </a:cxn>
                <a:cxn ang="0">
                  <a:pos x="24" y="235"/>
                </a:cxn>
                <a:cxn ang="0">
                  <a:pos x="35" y="185"/>
                </a:cxn>
                <a:cxn ang="0">
                  <a:pos x="35" y="185"/>
                </a:cxn>
                <a:cxn ang="0">
                  <a:pos x="47" y="143"/>
                </a:cxn>
                <a:cxn ang="0">
                  <a:pos x="61" y="102"/>
                </a:cxn>
                <a:cxn ang="0">
                  <a:pos x="61" y="102"/>
                </a:cxn>
                <a:cxn ang="0">
                  <a:pos x="70" y="77"/>
                </a:cxn>
                <a:cxn ang="0">
                  <a:pos x="80" y="53"/>
                </a:cxn>
                <a:cxn ang="0">
                  <a:pos x="93" y="30"/>
                </a:cxn>
                <a:cxn ang="0">
                  <a:pos x="106" y="8"/>
                </a:cxn>
                <a:cxn ang="0">
                  <a:pos x="106" y="8"/>
                </a:cxn>
                <a:cxn ang="0">
                  <a:pos x="106" y="6"/>
                </a:cxn>
                <a:cxn ang="0">
                  <a:pos x="106" y="3"/>
                </a:cxn>
                <a:cxn ang="0">
                  <a:pos x="105" y="2"/>
                </a:cxn>
                <a:cxn ang="0">
                  <a:pos x="104" y="0"/>
                </a:cxn>
                <a:cxn ang="0">
                  <a:pos x="102" y="0"/>
                </a:cxn>
                <a:cxn ang="0">
                  <a:pos x="101" y="0"/>
                </a:cxn>
                <a:cxn ang="0">
                  <a:pos x="99" y="0"/>
                </a:cxn>
                <a:cxn ang="0">
                  <a:pos x="98" y="2"/>
                </a:cxn>
                <a:cxn ang="0">
                  <a:pos x="98" y="2"/>
                </a:cxn>
              </a:cxnLst>
              <a:rect l="0" t="0" r="r" b="b"/>
              <a:pathLst>
                <a:path w="106" h="370">
                  <a:moveTo>
                    <a:pt x="98" y="2"/>
                  </a:moveTo>
                  <a:lnTo>
                    <a:pt x="98" y="2"/>
                  </a:lnTo>
                  <a:lnTo>
                    <a:pt x="84" y="26"/>
                  </a:lnTo>
                  <a:lnTo>
                    <a:pt x="71" y="51"/>
                  </a:lnTo>
                  <a:lnTo>
                    <a:pt x="61" y="77"/>
                  </a:lnTo>
                  <a:lnTo>
                    <a:pt x="51" y="103"/>
                  </a:lnTo>
                  <a:lnTo>
                    <a:pt x="42" y="128"/>
                  </a:lnTo>
                  <a:lnTo>
                    <a:pt x="34" y="155"/>
                  </a:lnTo>
                  <a:lnTo>
                    <a:pt x="27" y="182"/>
                  </a:lnTo>
                  <a:lnTo>
                    <a:pt x="21" y="209"/>
                  </a:lnTo>
                  <a:lnTo>
                    <a:pt x="21" y="209"/>
                  </a:lnTo>
                  <a:lnTo>
                    <a:pt x="14" y="234"/>
                  </a:lnTo>
                  <a:lnTo>
                    <a:pt x="9" y="259"/>
                  </a:lnTo>
                  <a:lnTo>
                    <a:pt x="6" y="283"/>
                  </a:lnTo>
                  <a:lnTo>
                    <a:pt x="3" y="308"/>
                  </a:lnTo>
                  <a:lnTo>
                    <a:pt x="3" y="308"/>
                  </a:lnTo>
                  <a:lnTo>
                    <a:pt x="1" y="323"/>
                  </a:lnTo>
                  <a:lnTo>
                    <a:pt x="0" y="340"/>
                  </a:lnTo>
                  <a:lnTo>
                    <a:pt x="0" y="349"/>
                  </a:lnTo>
                  <a:lnTo>
                    <a:pt x="1" y="356"/>
                  </a:lnTo>
                  <a:lnTo>
                    <a:pt x="4" y="363"/>
                  </a:lnTo>
                  <a:lnTo>
                    <a:pt x="6" y="366"/>
                  </a:lnTo>
                  <a:lnTo>
                    <a:pt x="8" y="368"/>
                  </a:lnTo>
                  <a:lnTo>
                    <a:pt x="8" y="368"/>
                  </a:lnTo>
                  <a:lnTo>
                    <a:pt x="11" y="370"/>
                  </a:lnTo>
                  <a:lnTo>
                    <a:pt x="13" y="369"/>
                  </a:lnTo>
                  <a:lnTo>
                    <a:pt x="15" y="368"/>
                  </a:lnTo>
                  <a:lnTo>
                    <a:pt x="16" y="365"/>
                  </a:lnTo>
                  <a:lnTo>
                    <a:pt x="16" y="361"/>
                  </a:lnTo>
                  <a:lnTo>
                    <a:pt x="16" y="361"/>
                  </a:lnTo>
                  <a:lnTo>
                    <a:pt x="16" y="359"/>
                  </a:lnTo>
                  <a:lnTo>
                    <a:pt x="15" y="357"/>
                  </a:lnTo>
                  <a:lnTo>
                    <a:pt x="13" y="356"/>
                  </a:lnTo>
                  <a:lnTo>
                    <a:pt x="11" y="356"/>
                  </a:lnTo>
                  <a:lnTo>
                    <a:pt x="11" y="356"/>
                  </a:lnTo>
                  <a:lnTo>
                    <a:pt x="10" y="349"/>
                  </a:lnTo>
                  <a:lnTo>
                    <a:pt x="10" y="339"/>
                  </a:lnTo>
                  <a:lnTo>
                    <a:pt x="11" y="324"/>
                  </a:lnTo>
                  <a:lnTo>
                    <a:pt x="11" y="324"/>
                  </a:lnTo>
                  <a:lnTo>
                    <a:pt x="12" y="304"/>
                  </a:lnTo>
                  <a:lnTo>
                    <a:pt x="14" y="283"/>
                  </a:lnTo>
                  <a:lnTo>
                    <a:pt x="14" y="283"/>
                  </a:lnTo>
                  <a:lnTo>
                    <a:pt x="19" y="259"/>
                  </a:lnTo>
                  <a:lnTo>
                    <a:pt x="24" y="235"/>
                  </a:lnTo>
                  <a:lnTo>
                    <a:pt x="35" y="185"/>
                  </a:lnTo>
                  <a:lnTo>
                    <a:pt x="35" y="185"/>
                  </a:lnTo>
                  <a:lnTo>
                    <a:pt x="47" y="143"/>
                  </a:lnTo>
                  <a:lnTo>
                    <a:pt x="61" y="102"/>
                  </a:lnTo>
                  <a:lnTo>
                    <a:pt x="61" y="102"/>
                  </a:lnTo>
                  <a:lnTo>
                    <a:pt x="70" y="77"/>
                  </a:lnTo>
                  <a:lnTo>
                    <a:pt x="80" y="53"/>
                  </a:lnTo>
                  <a:lnTo>
                    <a:pt x="93" y="30"/>
                  </a:lnTo>
                  <a:lnTo>
                    <a:pt x="106" y="8"/>
                  </a:lnTo>
                  <a:lnTo>
                    <a:pt x="106" y="8"/>
                  </a:lnTo>
                  <a:lnTo>
                    <a:pt x="106" y="6"/>
                  </a:lnTo>
                  <a:lnTo>
                    <a:pt x="106" y="3"/>
                  </a:lnTo>
                  <a:lnTo>
                    <a:pt x="105" y="2"/>
                  </a:lnTo>
                  <a:lnTo>
                    <a:pt x="104" y="0"/>
                  </a:lnTo>
                  <a:lnTo>
                    <a:pt x="102" y="0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8" y="2"/>
                  </a:lnTo>
                  <a:lnTo>
                    <a:pt x="9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" name="Freeform 169">
              <a:extLst>
                <a:ext uri="{FF2B5EF4-FFF2-40B4-BE49-F238E27FC236}">
                  <a16:creationId xmlns:a16="http://schemas.microsoft.com/office/drawing/2014/main" xmlns="" id="{0C5E1040-394C-45AC-91FE-C522F93824C9}"/>
                </a:ext>
              </a:extLst>
            </p:cNvPr>
            <p:cNvSpPr/>
            <p:nvPr/>
          </p:nvSpPr>
          <p:spPr bwMode="auto">
            <a:xfrm>
              <a:off x="4305300" y="2198688"/>
              <a:ext cx="39688" cy="146050"/>
            </a:xfrm>
            <a:custGeom>
              <a:avLst/>
              <a:gdLst/>
              <a:ahLst/>
              <a:cxnLst>
                <a:cxn ang="0">
                  <a:pos x="68" y="2"/>
                </a:cxn>
                <a:cxn ang="0">
                  <a:pos x="68" y="2"/>
                </a:cxn>
                <a:cxn ang="0">
                  <a:pos x="62" y="10"/>
                </a:cxn>
                <a:cxn ang="0">
                  <a:pos x="57" y="20"/>
                </a:cxn>
                <a:cxn ang="0">
                  <a:pos x="54" y="31"/>
                </a:cxn>
                <a:cxn ang="0">
                  <a:pos x="53" y="41"/>
                </a:cxn>
                <a:cxn ang="0">
                  <a:pos x="53" y="41"/>
                </a:cxn>
                <a:cxn ang="0">
                  <a:pos x="51" y="51"/>
                </a:cxn>
                <a:cxn ang="0">
                  <a:pos x="49" y="60"/>
                </a:cxn>
                <a:cxn ang="0">
                  <a:pos x="42" y="80"/>
                </a:cxn>
                <a:cxn ang="0">
                  <a:pos x="37" y="101"/>
                </a:cxn>
                <a:cxn ang="0">
                  <a:pos x="32" y="120"/>
                </a:cxn>
                <a:cxn ang="0">
                  <a:pos x="32" y="120"/>
                </a:cxn>
                <a:cxn ang="0">
                  <a:pos x="14" y="191"/>
                </a:cxn>
                <a:cxn ang="0">
                  <a:pos x="7" y="227"/>
                </a:cxn>
                <a:cxn ang="0">
                  <a:pos x="3" y="244"/>
                </a:cxn>
                <a:cxn ang="0">
                  <a:pos x="1" y="263"/>
                </a:cxn>
                <a:cxn ang="0">
                  <a:pos x="1" y="263"/>
                </a:cxn>
                <a:cxn ang="0">
                  <a:pos x="0" y="265"/>
                </a:cxn>
                <a:cxn ang="0">
                  <a:pos x="0" y="270"/>
                </a:cxn>
                <a:cxn ang="0">
                  <a:pos x="0" y="270"/>
                </a:cxn>
                <a:cxn ang="0">
                  <a:pos x="0" y="272"/>
                </a:cxn>
                <a:cxn ang="0">
                  <a:pos x="1" y="273"/>
                </a:cxn>
                <a:cxn ang="0">
                  <a:pos x="3" y="274"/>
                </a:cxn>
                <a:cxn ang="0">
                  <a:pos x="4" y="274"/>
                </a:cxn>
                <a:cxn ang="0">
                  <a:pos x="7" y="273"/>
                </a:cxn>
                <a:cxn ang="0">
                  <a:pos x="8" y="272"/>
                </a:cxn>
                <a:cxn ang="0">
                  <a:pos x="9" y="270"/>
                </a:cxn>
                <a:cxn ang="0">
                  <a:pos x="9" y="270"/>
                </a:cxn>
                <a:cxn ang="0">
                  <a:pos x="11" y="254"/>
                </a:cxn>
                <a:cxn ang="0">
                  <a:pos x="14" y="237"/>
                </a:cxn>
                <a:cxn ang="0">
                  <a:pos x="22" y="204"/>
                </a:cxn>
                <a:cxn ang="0">
                  <a:pos x="37" y="139"/>
                </a:cxn>
                <a:cxn ang="0">
                  <a:pos x="37" y="139"/>
                </a:cxn>
                <a:cxn ang="0">
                  <a:pos x="45" y="106"/>
                </a:cxn>
                <a:cxn ang="0">
                  <a:pos x="54" y="73"/>
                </a:cxn>
                <a:cxn ang="0">
                  <a:pos x="54" y="73"/>
                </a:cxn>
                <a:cxn ang="0">
                  <a:pos x="58" y="56"/>
                </a:cxn>
                <a:cxn ang="0">
                  <a:pos x="61" y="39"/>
                </a:cxn>
                <a:cxn ang="0">
                  <a:pos x="64" y="31"/>
                </a:cxn>
                <a:cxn ang="0">
                  <a:pos x="66" y="22"/>
                </a:cxn>
                <a:cxn ang="0">
                  <a:pos x="70" y="14"/>
                </a:cxn>
                <a:cxn ang="0">
                  <a:pos x="74" y="8"/>
                </a:cxn>
                <a:cxn ang="0">
                  <a:pos x="74" y="8"/>
                </a:cxn>
                <a:cxn ang="0">
                  <a:pos x="75" y="6"/>
                </a:cxn>
                <a:cxn ang="0">
                  <a:pos x="75" y="5"/>
                </a:cxn>
                <a:cxn ang="0">
                  <a:pos x="74" y="1"/>
                </a:cxn>
                <a:cxn ang="0">
                  <a:pos x="72" y="0"/>
                </a:cxn>
                <a:cxn ang="0">
                  <a:pos x="71" y="0"/>
                </a:cxn>
                <a:cxn ang="0">
                  <a:pos x="69" y="0"/>
                </a:cxn>
                <a:cxn ang="0">
                  <a:pos x="68" y="2"/>
                </a:cxn>
                <a:cxn ang="0">
                  <a:pos x="68" y="2"/>
                </a:cxn>
              </a:cxnLst>
              <a:rect l="0" t="0" r="r" b="b"/>
              <a:pathLst>
                <a:path w="75" h="274">
                  <a:moveTo>
                    <a:pt x="68" y="2"/>
                  </a:moveTo>
                  <a:lnTo>
                    <a:pt x="68" y="2"/>
                  </a:lnTo>
                  <a:lnTo>
                    <a:pt x="62" y="10"/>
                  </a:lnTo>
                  <a:lnTo>
                    <a:pt x="57" y="20"/>
                  </a:lnTo>
                  <a:lnTo>
                    <a:pt x="54" y="31"/>
                  </a:lnTo>
                  <a:lnTo>
                    <a:pt x="53" y="41"/>
                  </a:lnTo>
                  <a:lnTo>
                    <a:pt x="53" y="41"/>
                  </a:lnTo>
                  <a:lnTo>
                    <a:pt x="51" y="51"/>
                  </a:lnTo>
                  <a:lnTo>
                    <a:pt x="49" y="60"/>
                  </a:lnTo>
                  <a:lnTo>
                    <a:pt x="42" y="80"/>
                  </a:lnTo>
                  <a:lnTo>
                    <a:pt x="37" y="101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14" y="191"/>
                  </a:lnTo>
                  <a:lnTo>
                    <a:pt x="7" y="227"/>
                  </a:lnTo>
                  <a:lnTo>
                    <a:pt x="3" y="244"/>
                  </a:lnTo>
                  <a:lnTo>
                    <a:pt x="1" y="263"/>
                  </a:lnTo>
                  <a:lnTo>
                    <a:pt x="1" y="263"/>
                  </a:lnTo>
                  <a:lnTo>
                    <a:pt x="0" y="265"/>
                  </a:lnTo>
                  <a:lnTo>
                    <a:pt x="0" y="270"/>
                  </a:lnTo>
                  <a:lnTo>
                    <a:pt x="0" y="270"/>
                  </a:lnTo>
                  <a:lnTo>
                    <a:pt x="0" y="272"/>
                  </a:lnTo>
                  <a:lnTo>
                    <a:pt x="1" y="273"/>
                  </a:lnTo>
                  <a:lnTo>
                    <a:pt x="3" y="274"/>
                  </a:lnTo>
                  <a:lnTo>
                    <a:pt x="4" y="274"/>
                  </a:lnTo>
                  <a:lnTo>
                    <a:pt x="7" y="273"/>
                  </a:lnTo>
                  <a:lnTo>
                    <a:pt x="8" y="272"/>
                  </a:lnTo>
                  <a:lnTo>
                    <a:pt x="9" y="270"/>
                  </a:lnTo>
                  <a:lnTo>
                    <a:pt x="9" y="270"/>
                  </a:lnTo>
                  <a:lnTo>
                    <a:pt x="11" y="254"/>
                  </a:lnTo>
                  <a:lnTo>
                    <a:pt x="14" y="237"/>
                  </a:lnTo>
                  <a:lnTo>
                    <a:pt x="22" y="204"/>
                  </a:lnTo>
                  <a:lnTo>
                    <a:pt x="37" y="139"/>
                  </a:lnTo>
                  <a:lnTo>
                    <a:pt x="37" y="139"/>
                  </a:lnTo>
                  <a:lnTo>
                    <a:pt x="45" y="106"/>
                  </a:lnTo>
                  <a:lnTo>
                    <a:pt x="54" y="73"/>
                  </a:lnTo>
                  <a:lnTo>
                    <a:pt x="54" y="73"/>
                  </a:lnTo>
                  <a:lnTo>
                    <a:pt x="58" y="56"/>
                  </a:lnTo>
                  <a:lnTo>
                    <a:pt x="61" y="39"/>
                  </a:lnTo>
                  <a:lnTo>
                    <a:pt x="64" y="31"/>
                  </a:lnTo>
                  <a:lnTo>
                    <a:pt x="66" y="22"/>
                  </a:lnTo>
                  <a:lnTo>
                    <a:pt x="70" y="14"/>
                  </a:lnTo>
                  <a:lnTo>
                    <a:pt x="74" y="8"/>
                  </a:lnTo>
                  <a:lnTo>
                    <a:pt x="74" y="8"/>
                  </a:lnTo>
                  <a:lnTo>
                    <a:pt x="75" y="6"/>
                  </a:lnTo>
                  <a:lnTo>
                    <a:pt x="75" y="5"/>
                  </a:lnTo>
                  <a:lnTo>
                    <a:pt x="74" y="1"/>
                  </a:lnTo>
                  <a:lnTo>
                    <a:pt x="72" y="0"/>
                  </a:lnTo>
                  <a:lnTo>
                    <a:pt x="71" y="0"/>
                  </a:lnTo>
                  <a:lnTo>
                    <a:pt x="69" y="0"/>
                  </a:lnTo>
                  <a:lnTo>
                    <a:pt x="68" y="2"/>
                  </a:lnTo>
                  <a:lnTo>
                    <a:pt x="6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" name="Freeform 170">
              <a:extLst>
                <a:ext uri="{FF2B5EF4-FFF2-40B4-BE49-F238E27FC236}">
                  <a16:creationId xmlns:a16="http://schemas.microsoft.com/office/drawing/2014/main" xmlns="" id="{667226F3-3870-4939-9FB1-68238F2E6DFD}"/>
                </a:ext>
              </a:extLst>
            </p:cNvPr>
            <p:cNvSpPr/>
            <p:nvPr/>
          </p:nvSpPr>
          <p:spPr bwMode="auto">
            <a:xfrm>
              <a:off x="4338638" y="2201863"/>
              <a:ext cx="31750" cy="112713"/>
            </a:xfrm>
            <a:custGeom>
              <a:avLst/>
              <a:gdLst/>
              <a:ahLst/>
              <a:cxnLst>
                <a:cxn ang="0">
                  <a:pos x="52" y="4"/>
                </a:cxn>
                <a:cxn ang="0">
                  <a:pos x="52" y="4"/>
                </a:cxn>
                <a:cxn ang="0">
                  <a:pos x="51" y="10"/>
                </a:cxn>
                <a:cxn ang="0">
                  <a:pos x="48" y="16"/>
                </a:cxn>
                <a:cxn ang="0">
                  <a:pos x="43" y="29"/>
                </a:cxn>
                <a:cxn ang="0">
                  <a:pos x="38" y="41"/>
                </a:cxn>
                <a:cxn ang="0">
                  <a:pos x="36" y="47"/>
                </a:cxn>
                <a:cxn ang="0">
                  <a:pos x="34" y="54"/>
                </a:cxn>
                <a:cxn ang="0">
                  <a:pos x="34" y="54"/>
                </a:cxn>
                <a:cxn ang="0">
                  <a:pos x="25" y="103"/>
                </a:cxn>
                <a:cxn ang="0">
                  <a:pos x="25" y="103"/>
                </a:cxn>
                <a:cxn ang="0">
                  <a:pos x="23" y="116"/>
                </a:cxn>
                <a:cxn ang="0">
                  <a:pos x="19" y="129"/>
                </a:cxn>
                <a:cxn ang="0">
                  <a:pos x="10" y="156"/>
                </a:cxn>
                <a:cxn ang="0">
                  <a:pos x="3" y="181"/>
                </a:cxn>
                <a:cxn ang="0">
                  <a:pos x="1" y="195"/>
                </a:cxn>
                <a:cxn ang="0">
                  <a:pos x="0" y="208"/>
                </a:cxn>
                <a:cxn ang="0">
                  <a:pos x="0" y="208"/>
                </a:cxn>
                <a:cxn ang="0">
                  <a:pos x="0" y="210"/>
                </a:cxn>
                <a:cxn ang="0">
                  <a:pos x="1" y="211"/>
                </a:cxn>
                <a:cxn ang="0">
                  <a:pos x="2" y="212"/>
                </a:cxn>
                <a:cxn ang="0">
                  <a:pos x="4" y="212"/>
                </a:cxn>
                <a:cxn ang="0">
                  <a:pos x="6" y="212"/>
                </a:cxn>
                <a:cxn ang="0">
                  <a:pos x="7" y="211"/>
                </a:cxn>
                <a:cxn ang="0">
                  <a:pos x="8" y="210"/>
                </a:cxn>
                <a:cxn ang="0">
                  <a:pos x="9" y="208"/>
                </a:cxn>
                <a:cxn ang="0">
                  <a:pos x="9" y="208"/>
                </a:cxn>
                <a:cxn ang="0">
                  <a:pos x="10" y="200"/>
                </a:cxn>
                <a:cxn ang="0">
                  <a:pos x="11" y="192"/>
                </a:cxn>
                <a:cxn ang="0">
                  <a:pos x="15" y="176"/>
                </a:cxn>
                <a:cxn ang="0">
                  <a:pos x="26" y="144"/>
                </a:cxn>
                <a:cxn ang="0">
                  <a:pos x="26" y="144"/>
                </a:cxn>
                <a:cxn ang="0">
                  <a:pos x="29" y="131"/>
                </a:cxn>
                <a:cxn ang="0">
                  <a:pos x="32" y="117"/>
                </a:cxn>
                <a:cxn ang="0">
                  <a:pos x="37" y="91"/>
                </a:cxn>
                <a:cxn ang="0">
                  <a:pos x="37" y="91"/>
                </a:cxn>
                <a:cxn ang="0">
                  <a:pos x="41" y="67"/>
                </a:cxn>
                <a:cxn ang="0">
                  <a:pos x="46" y="42"/>
                </a:cxn>
                <a:cxn ang="0">
                  <a:pos x="46" y="42"/>
                </a:cxn>
                <a:cxn ang="0">
                  <a:pos x="50" y="33"/>
                </a:cxn>
                <a:cxn ang="0">
                  <a:pos x="55" y="23"/>
                </a:cxn>
                <a:cxn ang="0">
                  <a:pos x="59" y="14"/>
                </a:cxn>
                <a:cxn ang="0">
                  <a:pos x="60" y="9"/>
                </a:cxn>
                <a:cxn ang="0">
                  <a:pos x="61" y="4"/>
                </a:cxn>
                <a:cxn ang="0">
                  <a:pos x="61" y="4"/>
                </a:cxn>
                <a:cxn ang="0">
                  <a:pos x="61" y="3"/>
                </a:cxn>
                <a:cxn ang="0">
                  <a:pos x="60" y="1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4" y="1"/>
                </a:cxn>
                <a:cxn ang="0">
                  <a:pos x="53" y="3"/>
                </a:cxn>
                <a:cxn ang="0">
                  <a:pos x="52" y="4"/>
                </a:cxn>
                <a:cxn ang="0">
                  <a:pos x="52" y="4"/>
                </a:cxn>
              </a:cxnLst>
              <a:rect l="0" t="0" r="r" b="b"/>
              <a:pathLst>
                <a:path w="61" h="212">
                  <a:moveTo>
                    <a:pt x="52" y="4"/>
                  </a:moveTo>
                  <a:lnTo>
                    <a:pt x="52" y="4"/>
                  </a:lnTo>
                  <a:lnTo>
                    <a:pt x="51" y="10"/>
                  </a:lnTo>
                  <a:lnTo>
                    <a:pt x="48" y="16"/>
                  </a:lnTo>
                  <a:lnTo>
                    <a:pt x="43" y="29"/>
                  </a:lnTo>
                  <a:lnTo>
                    <a:pt x="38" y="41"/>
                  </a:lnTo>
                  <a:lnTo>
                    <a:pt x="36" y="47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25" y="103"/>
                  </a:lnTo>
                  <a:lnTo>
                    <a:pt x="25" y="103"/>
                  </a:lnTo>
                  <a:lnTo>
                    <a:pt x="23" y="116"/>
                  </a:lnTo>
                  <a:lnTo>
                    <a:pt x="19" y="129"/>
                  </a:lnTo>
                  <a:lnTo>
                    <a:pt x="10" y="156"/>
                  </a:lnTo>
                  <a:lnTo>
                    <a:pt x="3" y="181"/>
                  </a:lnTo>
                  <a:lnTo>
                    <a:pt x="1" y="195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0" y="210"/>
                  </a:lnTo>
                  <a:lnTo>
                    <a:pt x="1" y="211"/>
                  </a:lnTo>
                  <a:lnTo>
                    <a:pt x="2" y="212"/>
                  </a:lnTo>
                  <a:lnTo>
                    <a:pt x="4" y="212"/>
                  </a:lnTo>
                  <a:lnTo>
                    <a:pt x="6" y="212"/>
                  </a:lnTo>
                  <a:lnTo>
                    <a:pt x="7" y="211"/>
                  </a:lnTo>
                  <a:lnTo>
                    <a:pt x="8" y="210"/>
                  </a:lnTo>
                  <a:lnTo>
                    <a:pt x="9" y="208"/>
                  </a:lnTo>
                  <a:lnTo>
                    <a:pt x="9" y="208"/>
                  </a:lnTo>
                  <a:lnTo>
                    <a:pt x="10" y="200"/>
                  </a:lnTo>
                  <a:lnTo>
                    <a:pt x="11" y="192"/>
                  </a:lnTo>
                  <a:lnTo>
                    <a:pt x="15" y="176"/>
                  </a:lnTo>
                  <a:lnTo>
                    <a:pt x="26" y="144"/>
                  </a:lnTo>
                  <a:lnTo>
                    <a:pt x="26" y="144"/>
                  </a:lnTo>
                  <a:lnTo>
                    <a:pt x="29" y="131"/>
                  </a:lnTo>
                  <a:lnTo>
                    <a:pt x="32" y="117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41" y="67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50" y="33"/>
                  </a:lnTo>
                  <a:lnTo>
                    <a:pt x="55" y="23"/>
                  </a:lnTo>
                  <a:lnTo>
                    <a:pt x="59" y="14"/>
                  </a:lnTo>
                  <a:lnTo>
                    <a:pt x="60" y="9"/>
                  </a:lnTo>
                  <a:lnTo>
                    <a:pt x="61" y="4"/>
                  </a:lnTo>
                  <a:lnTo>
                    <a:pt x="61" y="4"/>
                  </a:lnTo>
                  <a:lnTo>
                    <a:pt x="61" y="3"/>
                  </a:lnTo>
                  <a:lnTo>
                    <a:pt x="60" y="1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4" y="1"/>
                  </a:lnTo>
                  <a:lnTo>
                    <a:pt x="53" y="3"/>
                  </a:lnTo>
                  <a:lnTo>
                    <a:pt x="52" y="4"/>
                  </a:lnTo>
                  <a:lnTo>
                    <a:pt x="5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1" name="Freeform 171">
              <a:extLst>
                <a:ext uri="{FF2B5EF4-FFF2-40B4-BE49-F238E27FC236}">
                  <a16:creationId xmlns:a16="http://schemas.microsoft.com/office/drawing/2014/main" xmlns="" id="{B42A5329-D72B-4712-B73C-47E6280BBD45}"/>
                </a:ext>
              </a:extLst>
            </p:cNvPr>
            <p:cNvSpPr/>
            <p:nvPr/>
          </p:nvSpPr>
          <p:spPr bwMode="auto">
            <a:xfrm>
              <a:off x="4357688" y="2209800"/>
              <a:ext cx="36513" cy="90488"/>
            </a:xfrm>
            <a:custGeom>
              <a:avLst/>
              <a:gdLst/>
              <a:ahLst/>
              <a:cxnLst>
                <a:cxn ang="0">
                  <a:pos x="60" y="1"/>
                </a:cxn>
                <a:cxn ang="0">
                  <a:pos x="60" y="1"/>
                </a:cxn>
                <a:cxn ang="0">
                  <a:pos x="51" y="10"/>
                </a:cxn>
                <a:cxn ang="0">
                  <a:pos x="43" y="22"/>
                </a:cxn>
                <a:cxn ang="0">
                  <a:pos x="37" y="34"/>
                </a:cxn>
                <a:cxn ang="0">
                  <a:pos x="33" y="48"/>
                </a:cxn>
                <a:cxn ang="0">
                  <a:pos x="29" y="61"/>
                </a:cxn>
                <a:cxn ang="0">
                  <a:pos x="25" y="75"/>
                </a:cxn>
                <a:cxn ang="0">
                  <a:pos x="20" y="100"/>
                </a:cxn>
                <a:cxn ang="0">
                  <a:pos x="20" y="100"/>
                </a:cxn>
                <a:cxn ang="0">
                  <a:pos x="15" y="115"/>
                </a:cxn>
                <a:cxn ang="0">
                  <a:pos x="6" y="135"/>
                </a:cxn>
                <a:cxn ang="0">
                  <a:pos x="3" y="147"/>
                </a:cxn>
                <a:cxn ang="0">
                  <a:pos x="0" y="156"/>
                </a:cxn>
                <a:cxn ang="0">
                  <a:pos x="0" y="164"/>
                </a:cxn>
                <a:cxn ang="0">
                  <a:pos x="1" y="166"/>
                </a:cxn>
                <a:cxn ang="0">
                  <a:pos x="3" y="170"/>
                </a:cxn>
                <a:cxn ang="0">
                  <a:pos x="3" y="170"/>
                </a:cxn>
                <a:cxn ang="0">
                  <a:pos x="4" y="170"/>
                </a:cxn>
                <a:cxn ang="0">
                  <a:pos x="6" y="171"/>
                </a:cxn>
                <a:cxn ang="0">
                  <a:pos x="9" y="169"/>
                </a:cxn>
                <a:cxn ang="0">
                  <a:pos x="10" y="167"/>
                </a:cxn>
                <a:cxn ang="0">
                  <a:pos x="11" y="165"/>
                </a:cxn>
                <a:cxn ang="0">
                  <a:pos x="10" y="164"/>
                </a:cxn>
                <a:cxn ang="0">
                  <a:pos x="9" y="162"/>
                </a:cxn>
                <a:cxn ang="0">
                  <a:pos x="9" y="162"/>
                </a:cxn>
                <a:cxn ang="0">
                  <a:pos x="10" y="159"/>
                </a:cxn>
                <a:cxn ang="0">
                  <a:pos x="14" y="152"/>
                </a:cxn>
                <a:cxn ang="0">
                  <a:pos x="18" y="138"/>
                </a:cxn>
                <a:cxn ang="0">
                  <a:pos x="18" y="138"/>
                </a:cxn>
                <a:cxn ang="0">
                  <a:pos x="24" y="119"/>
                </a:cxn>
                <a:cxn ang="0">
                  <a:pos x="29" y="100"/>
                </a:cxn>
                <a:cxn ang="0">
                  <a:pos x="29" y="100"/>
                </a:cxn>
                <a:cxn ang="0">
                  <a:pos x="34" y="76"/>
                </a:cxn>
                <a:cxn ang="0">
                  <a:pos x="38" y="63"/>
                </a:cxn>
                <a:cxn ang="0">
                  <a:pos x="41" y="51"/>
                </a:cxn>
                <a:cxn ang="0">
                  <a:pos x="47" y="38"/>
                </a:cxn>
                <a:cxn ang="0">
                  <a:pos x="52" y="27"/>
                </a:cxn>
                <a:cxn ang="0">
                  <a:pos x="58" y="17"/>
                </a:cxn>
                <a:cxn ang="0">
                  <a:pos x="66" y="7"/>
                </a:cxn>
                <a:cxn ang="0">
                  <a:pos x="66" y="7"/>
                </a:cxn>
                <a:cxn ang="0">
                  <a:pos x="67" y="6"/>
                </a:cxn>
                <a:cxn ang="0">
                  <a:pos x="68" y="4"/>
                </a:cxn>
                <a:cxn ang="0">
                  <a:pos x="67" y="3"/>
                </a:cxn>
                <a:cxn ang="0">
                  <a:pos x="66" y="1"/>
                </a:cxn>
                <a:cxn ang="0">
                  <a:pos x="65" y="0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60" y="1"/>
                </a:cxn>
                <a:cxn ang="0">
                  <a:pos x="60" y="1"/>
                </a:cxn>
              </a:cxnLst>
              <a:rect l="0" t="0" r="r" b="b"/>
              <a:pathLst>
                <a:path w="68" h="171">
                  <a:moveTo>
                    <a:pt x="60" y="1"/>
                  </a:moveTo>
                  <a:lnTo>
                    <a:pt x="60" y="1"/>
                  </a:lnTo>
                  <a:lnTo>
                    <a:pt x="51" y="10"/>
                  </a:lnTo>
                  <a:lnTo>
                    <a:pt x="43" y="22"/>
                  </a:lnTo>
                  <a:lnTo>
                    <a:pt x="37" y="34"/>
                  </a:lnTo>
                  <a:lnTo>
                    <a:pt x="33" y="48"/>
                  </a:lnTo>
                  <a:lnTo>
                    <a:pt x="29" y="61"/>
                  </a:lnTo>
                  <a:lnTo>
                    <a:pt x="25" y="75"/>
                  </a:lnTo>
                  <a:lnTo>
                    <a:pt x="20" y="100"/>
                  </a:lnTo>
                  <a:lnTo>
                    <a:pt x="20" y="100"/>
                  </a:lnTo>
                  <a:lnTo>
                    <a:pt x="15" y="115"/>
                  </a:lnTo>
                  <a:lnTo>
                    <a:pt x="6" y="135"/>
                  </a:lnTo>
                  <a:lnTo>
                    <a:pt x="3" y="147"/>
                  </a:lnTo>
                  <a:lnTo>
                    <a:pt x="0" y="156"/>
                  </a:lnTo>
                  <a:lnTo>
                    <a:pt x="0" y="164"/>
                  </a:lnTo>
                  <a:lnTo>
                    <a:pt x="1" y="166"/>
                  </a:lnTo>
                  <a:lnTo>
                    <a:pt x="3" y="170"/>
                  </a:lnTo>
                  <a:lnTo>
                    <a:pt x="3" y="170"/>
                  </a:lnTo>
                  <a:lnTo>
                    <a:pt x="4" y="170"/>
                  </a:lnTo>
                  <a:lnTo>
                    <a:pt x="6" y="171"/>
                  </a:lnTo>
                  <a:lnTo>
                    <a:pt x="9" y="169"/>
                  </a:lnTo>
                  <a:lnTo>
                    <a:pt x="10" y="167"/>
                  </a:lnTo>
                  <a:lnTo>
                    <a:pt x="11" y="165"/>
                  </a:lnTo>
                  <a:lnTo>
                    <a:pt x="10" y="164"/>
                  </a:lnTo>
                  <a:lnTo>
                    <a:pt x="9" y="162"/>
                  </a:lnTo>
                  <a:lnTo>
                    <a:pt x="9" y="162"/>
                  </a:lnTo>
                  <a:lnTo>
                    <a:pt x="10" y="159"/>
                  </a:lnTo>
                  <a:lnTo>
                    <a:pt x="14" y="152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24" y="119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34" y="76"/>
                  </a:lnTo>
                  <a:lnTo>
                    <a:pt x="38" y="63"/>
                  </a:lnTo>
                  <a:lnTo>
                    <a:pt x="41" y="51"/>
                  </a:lnTo>
                  <a:lnTo>
                    <a:pt x="47" y="38"/>
                  </a:lnTo>
                  <a:lnTo>
                    <a:pt x="52" y="27"/>
                  </a:lnTo>
                  <a:lnTo>
                    <a:pt x="58" y="17"/>
                  </a:lnTo>
                  <a:lnTo>
                    <a:pt x="66" y="7"/>
                  </a:lnTo>
                  <a:lnTo>
                    <a:pt x="66" y="7"/>
                  </a:lnTo>
                  <a:lnTo>
                    <a:pt x="67" y="6"/>
                  </a:lnTo>
                  <a:lnTo>
                    <a:pt x="68" y="4"/>
                  </a:lnTo>
                  <a:lnTo>
                    <a:pt x="67" y="3"/>
                  </a:lnTo>
                  <a:lnTo>
                    <a:pt x="66" y="1"/>
                  </a:lnTo>
                  <a:lnTo>
                    <a:pt x="65" y="0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60" y="1"/>
                  </a:lnTo>
                  <a:lnTo>
                    <a:pt x="6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2" name="Freeform 172">
              <a:extLst>
                <a:ext uri="{FF2B5EF4-FFF2-40B4-BE49-F238E27FC236}">
                  <a16:creationId xmlns:a16="http://schemas.microsoft.com/office/drawing/2014/main" xmlns="" id="{95A17856-31A8-4114-A253-22ACDBF2A4A3}"/>
                </a:ext>
              </a:extLst>
            </p:cNvPr>
            <p:cNvSpPr/>
            <p:nvPr/>
          </p:nvSpPr>
          <p:spPr bwMode="auto">
            <a:xfrm>
              <a:off x="4383088" y="2219325"/>
              <a:ext cx="33338" cy="63500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5" y="0"/>
                </a:cxn>
                <a:cxn ang="0">
                  <a:pos x="50" y="2"/>
                </a:cxn>
                <a:cxn ang="0">
                  <a:pos x="46" y="5"/>
                </a:cxn>
                <a:cxn ang="0">
                  <a:pos x="42" y="8"/>
                </a:cxn>
                <a:cxn ang="0">
                  <a:pos x="39" y="11"/>
                </a:cxn>
                <a:cxn ang="0">
                  <a:pos x="33" y="19"/>
                </a:cxn>
                <a:cxn ang="0">
                  <a:pos x="29" y="30"/>
                </a:cxn>
                <a:cxn ang="0">
                  <a:pos x="29" y="30"/>
                </a:cxn>
                <a:cxn ang="0">
                  <a:pos x="13" y="70"/>
                </a:cxn>
                <a:cxn ang="0">
                  <a:pos x="6" y="91"/>
                </a:cxn>
                <a:cxn ang="0">
                  <a:pos x="0" y="112"/>
                </a:cxn>
                <a:cxn ang="0">
                  <a:pos x="0" y="112"/>
                </a:cxn>
                <a:cxn ang="0">
                  <a:pos x="0" y="114"/>
                </a:cxn>
                <a:cxn ang="0">
                  <a:pos x="1" y="116"/>
                </a:cxn>
                <a:cxn ang="0">
                  <a:pos x="2" y="118"/>
                </a:cxn>
                <a:cxn ang="0">
                  <a:pos x="4" y="118"/>
                </a:cxn>
                <a:cxn ang="0">
                  <a:pos x="6" y="119"/>
                </a:cxn>
                <a:cxn ang="0">
                  <a:pos x="7" y="118"/>
                </a:cxn>
                <a:cxn ang="0">
                  <a:pos x="8" y="116"/>
                </a:cxn>
                <a:cxn ang="0">
                  <a:pos x="9" y="114"/>
                </a:cxn>
                <a:cxn ang="0">
                  <a:pos x="9" y="114"/>
                </a:cxn>
                <a:cxn ang="0">
                  <a:pos x="13" y="100"/>
                </a:cxn>
                <a:cxn ang="0">
                  <a:pos x="17" y="84"/>
                </a:cxn>
                <a:cxn ang="0">
                  <a:pos x="23" y="70"/>
                </a:cxn>
                <a:cxn ang="0">
                  <a:pos x="30" y="56"/>
                </a:cxn>
                <a:cxn ang="0">
                  <a:pos x="30" y="56"/>
                </a:cxn>
                <a:cxn ang="0">
                  <a:pos x="34" y="42"/>
                </a:cxn>
                <a:cxn ang="0">
                  <a:pos x="39" y="29"/>
                </a:cxn>
                <a:cxn ang="0">
                  <a:pos x="42" y="22"/>
                </a:cxn>
                <a:cxn ang="0">
                  <a:pos x="46" y="17"/>
                </a:cxn>
                <a:cxn ang="0">
                  <a:pos x="51" y="12"/>
                </a:cxn>
                <a:cxn ang="0">
                  <a:pos x="57" y="9"/>
                </a:cxn>
                <a:cxn ang="0">
                  <a:pos x="57" y="9"/>
                </a:cxn>
                <a:cxn ang="0">
                  <a:pos x="60" y="8"/>
                </a:cxn>
                <a:cxn ang="0">
                  <a:pos x="61" y="7"/>
                </a:cxn>
                <a:cxn ang="0">
                  <a:pos x="62" y="5"/>
                </a:cxn>
                <a:cxn ang="0">
                  <a:pos x="61" y="3"/>
                </a:cxn>
                <a:cxn ang="0">
                  <a:pos x="61" y="2"/>
                </a:cxn>
                <a:cxn ang="0">
                  <a:pos x="60" y="0"/>
                </a:cxn>
                <a:cxn ang="0">
                  <a:pos x="57" y="0"/>
                </a:cxn>
                <a:cxn ang="0">
                  <a:pos x="55" y="0"/>
                </a:cxn>
                <a:cxn ang="0">
                  <a:pos x="55" y="0"/>
                </a:cxn>
              </a:cxnLst>
              <a:rect l="0" t="0" r="r" b="b"/>
              <a:pathLst>
                <a:path w="62" h="119">
                  <a:moveTo>
                    <a:pt x="55" y="0"/>
                  </a:moveTo>
                  <a:lnTo>
                    <a:pt x="55" y="0"/>
                  </a:lnTo>
                  <a:lnTo>
                    <a:pt x="50" y="2"/>
                  </a:lnTo>
                  <a:lnTo>
                    <a:pt x="46" y="5"/>
                  </a:lnTo>
                  <a:lnTo>
                    <a:pt x="42" y="8"/>
                  </a:lnTo>
                  <a:lnTo>
                    <a:pt x="39" y="11"/>
                  </a:lnTo>
                  <a:lnTo>
                    <a:pt x="33" y="19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13" y="70"/>
                  </a:lnTo>
                  <a:lnTo>
                    <a:pt x="6" y="91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4"/>
                  </a:lnTo>
                  <a:lnTo>
                    <a:pt x="1" y="116"/>
                  </a:lnTo>
                  <a:lnTo>
                    <a:pt x="2" y="118"/>
                  </a:lnTo>
                  <a:lnTo>
                    <a:pt x="4" y="118"/>
                  </a:lnTo>
                  <a:lnTo>
                    <a:pt x="6" y="119"/>
                  </a:lnTo>
                  <a:lnTo>
                    <a:pt x="7" y="118"/>
                  </a:lnTo>
                  <a:lnTo>
                    <a:pt x="8" y="116"/>
                  </a:lnTo>
                  <a:lnTo>
                    <a:pt x="9" y="114"/>
                  </a:lnTo>
                  <a:lnTo>
                    <a:pt x="9" y="114"/>
                  </a:lnTo>
                  <a:lnTo>
                    <a:pt x="13" y="100"/>
                  </a:lnTo>
                  <a:lnTo>
                    <a:pt x="17" y="84"/>
                  </a:lnTo>
                  <a:lnTo>
                    <a:pt x="23" y="70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34" y="42"/>
                  </a:lnTo>
                  <a:lnTo>
                    <a:pt x="39" y="29"/>
                  </a:lnTo>
                  <a:lnTo>
                    <a:pt x="42" y="22"/>
                  </a:lnTo>
                  <a:lnTo>
                    <a:pt x="46" y="17"/>
                  </a:lnTo>
                  <a:lnTo>
                    <a:pt x="51" y="12"/>
                  </a:lnTo>
                  <a:lnTo>
                    <a:pt x="57" y="9"/>
                  </a:lnTo>
                  <a:lnTo>
                    <a:pt x="57" y="9"/>
                  </a:lnTo>
                  <a:lnTo>
                    <a:pt x="60" y="8"/>
                  </a:lnTo>
                  <a:lnTo>
                    <a:pt x="61" y="7"/>
                  </a:lnTo>
                  <a:lnTo>
                    <a:pt x="62" y="5"/>
                  </a:lnTo>
                  <a:lnTo>
                    <a:pt x="61" y="3"/>
                  </a:lnTo>
                  <a:lnTo>
                    <a:pt x="61" y="2"/>
                  </a:lnTo>
                  <a:lnTo>
                    <a:pt x="60" y="0"/>
                  </a:lnTo>
                  <a:lnTo>
                    <a:pt x="57" y="0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3" name="Freeform 173">
              <a:extLst>
                <a:ext uri="{FF2B5EF4-FFF2-40B4-BE49-F238E27FC236}">
                  <a16:creationId xmlns:a16="http://schemas.microsoft.com/office/drawing/2014/main" xmlns="" id="{500189E9-BFD4-455B-A1BA-5615A4809F7C}"/>
                </a:ext>
              </a:extLst>
            </p:cNvPr>
            <p:cNvSpPr/>
            <p:nvPr/>
          </p:nvSpPr>
          <p:spPr bwMode="auto">
            <a:xfrm>
              <a:off x="4403725" y="2228850"/>
              <a:ext cx="17463" cy="52388"/>
            </a:xfrm>
            <a:custGeom>
              <a:avLst/>
              <a:gdLst/>
              <a:ahLst/>
              <a:cxnLst>
                <a:cxn ang="0">
                  <a:pos x="27" y="1"/>
                </a:cxn>
                <a:cxn ang="0">
                  <a:pos x="27" y="1"/>
                </a:cxn>
                <a:cxn ang="0">
                  <a:pos x="24" y="2"/>
                </a:cxn>
                <a:cxn ang="0">
                  <a:pos x="22" y="6"/>
                </a:cxn>
                <a:cxn ang="0">
                  <a:pos x="17" y="12"/>
                </a:cxn>
                <a:cxn ang="0">
                  <a:pos x="15" y="20"/>
                </a:cxn>
                <a:cxn ang="0">
                  <a:pos x="14" y="27"/>
                </a:cxn>
                <a:cxn ang="0">
                  <a:pos x="14" y="27"/>
                </a:cxn>
                <a:cxn ang="0">
                  <a:pos x="12" y="45"/>
                </a:cxn>
                <a:cxn ang="0">
                  <a:pos x="10" y="61"/>
                </a:cxn>
                <a:cxn ang="0">
                  <a:pos x="6" y="78"/>
                </a:cxn>
                <a:cxn ang="0">
                  <a:pos x="0" y="94"/>
                </a:cxn>
                <a:cxn ang="0">
                  <a:pos x="0" y="94"/>
                </a:cxn>
                <a:cxn ang="0">
                  <a:pos x="0" y="96"/>
                </a:cxn>
                <a:cxn ang="0">
                  <a:pos x="0" y="97"/>
                </a:cxn>
                <a:cxn ang="0">
                  <a:pos x="1" y="100"/>
                </a:cxn>
                <a:cxn ang="0">
                  <a:pos x="3" y="100"/>
                </a:cxn>
                <a:cxn ang="0">
                  <a:pos x="6" y="100"/>
                </a:cxn>
                <a:cxn ang="0">
                  <a:pos x="8" y="98"/>
                </a:cxn>
                <a:cxn ang="0">
                  <a:pos x="9" y="96"/>
                </a:cxn>
                <a:cxn ang="0">
                  <a:pos x="9" y="96"/>
                </a:cxn>
                <a:cxn ang="0">
                  <a:pos x="13" y="85"/>
                </a:cxn>
                <a:cxn ang="0">
                  <a:pos x="15" y="80"/>
                </a:cxn>
                <a:cxn ang="0">
                  <a:pos x="18" y="75"/>
                </a:cxn>
                <a:cxn ang="0">
                  <a:pos x="18" y="75"/>
                </a:cxn>
                <a:cxn ang="0">
                  <a:pos x="19" y="72"/>
                </a:cxn>
                <a:cxn ang="0">
                  <a:pos x="21" y="69"/>
                </a:cxn>
                <a:cxn ang="0">
                  <a:pos x="21" y="62"/>
                </a:cxn>
                <a:cxn ang="0">
                  <a:pos x="22" y="49"/>
                </a:cxn>
                <a:cxn ang="0">
                  <a:pos x="22" y="49"/>
                </a:cxn>
                <a:cxn ang="0">
                  <a:pos x="23" y="28"/>
                </a:cxn>
                <a:cxn ang="0">
                  <a:pos x="24" y="22"/>
                </a:cxn>
                <a:cxn ang="0">
                  <a:pos x="25" y="17"/>
                </a:cxn>
                <a:cxn ang="0">
                  <a:pos x="27" y="13"/>
                </a:cxn>
                <a:cxn ang="0">
                  <a:pos x="30" y="10"/>
                </a:cxn>
                <a:cxn ang="0">
                  <a:pos x="30" y="10"/>
                </a:cxn>
                <a:cxn ang="0">
                  <a:pos x="31" y="9"/>
                </a:cxn>
                <a:cxn ang="0">
                  <a:pos x="32" y="8"/>
                </a:cxn>
                <a:cxn ang="0">
                  <a:pos x="33" y="3"/>
                </a:cxn>
                <a:cxn ang="0">
                  <a:pos x="32" y="2"/>
                </a:cxn>
                <a:cxn ang="0">
                  <a:pos x="31" y="1"/>
                </a:cxn>
                <a:cxn ang="0">
                  <a:pos x="29" y="0"/>
                </a:cxn>
                <a:cxn ang="0">
                  <a:pos x="27" y="1"/>
                </a:cxn>
                <a:cxn ang="0">
                  <a:pos x="27" y="1"/>
                </a:cxn>
              </a:cxnLst>
              <a:rect l="0" t="0" r="r" b="b"/>
              <a:pathLst>
                <a:path w="33" h="100">
                  <a:moveTo>
                    <a:pt x="27" y="1"/>
                  </a:moveTo>
                  <a:lnTo>
                    <a:pt x="27" y="1"/>
                  </a:lnTo>
                  <a:lnTo>
                    <a:pt x="24" y="2"/>
                  </a:lnTo>
                  <a:lnTo>
                    <a:pt x="22" y="6"/>
                  </a:lnTo>
                  <a:lnTo>
                    <a:pt x="17" y="12"/>
                  </a:lnTo>
                  <a:lnTo>
                    <a:pt x="15" y="20"/>
                  </a:lnTo>
                  <a:lnTo>
                    <a:pt x="14" y="27"/>
                  </a:lnTo>
                  <a:lnTo>
                    <a:pt x="14" y="27"/>
                  </a:lnTo>
                  <a:lnTo>
                    <a:pt x="12" y="45"/>
                  </a:lnTo>
                  <a:lnTo>
                    <a:pt x="10" y="61"/>
                  </a:lnTo>
                  <a:lnTo>
                    <a:pt x="6" y="78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1" y="100"/>
                  </a:lnTo>
                  <a:lnTo>
                    <a:pt x="3" y="100"/>
                  </a:lnTo>
                  <a:lnTo>
                    <a:pt x="6" y="100"/>
                  </a:lnTo>
                  <a:lnTo>
                    <a:pt x="8" y="98"/>
                  </a:lnTo>
                  <a:lnTo>
                    <a:pt x="9" y="96"/>
                  </a:lnTo>
                  <a:lnTo>
                    <a:pt x="9" y="96"/>
                  </a:lnTo>
                  <a:lnTo>
                    <a:pt x="13" y="85"/>
                  </a:lnTo>
                  <a:lnTo>
                    <a:pt x="15" y="80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19" y="72"/>
                  </a:lnTo>
                  <a:lnTo>
                    <a:pt x="21" y="69"/>
                  </a:lnTo>
                  <a:lnTo>
                    <a:pt x="21" y="62"/>
                  </a:lnTo>
                  <a:lnTo>
                    <a:pt x="22" y="49"/>
                  </a:lnTo>
                  <a:lnTo>
                    <a:pt x="22" y="49"/>
                  </a:lnTo>
                  <a:lnTo>
                    <a:pt x="23" y="28"/>
                  </a:lnTo>
                  <a:lnTo>
                    <a:pt x="24" y="22"/>
                  </a:lnTo>
                  <a:lnTo>
                    <a:pt x="25" y="17"/>
                  </a:lnTo>
                  <a:lnTo>
                    <a:pt x="27" y="13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1" y="9"/>
                  </a:lnTo>
                  <a:lnTo>
                    <a:pt x="32" y="8"/>
                  </a:lnTo>
                  <a:lnTo>
                    <a:pt x="33" y="3"/>
                  </a:lnTo>
                  <a:lnTo>
                    <a:pt x="32" y="2"/>
                  </a:lnTo>
                  <a:lnTo>
                    <a:pt x="31" y="1"/>
                  </a:lnTo>
                  <a:lnTo>
                    <a:pt x="29" y="0"/>
                  </a:lnTo>
                  <a:lnTo>
                    <a:pt x="27" y="1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4" name="Freeform 174">
              <a:extLst>
                <a:ext uri="{FF2B5EF4-FFF2-40B4-BE49-F238E27FC236}">
                  <a16:creationId xmlns:a16="http://schemas.microsoft.com/office/drawing/2014/main" xmlns="" id="{F5AEC673-9665-47EA-AC34-C8D77348580B}"/>
                </a:ext>
              </a:extLst>
            </p:cNvPr>
            <p:cNvSpPr/>
            <p:nvPr/>
          </p:nvSpPr>
          <p:spPr bwMode="auto">
            <a:xfrm>
              <a:off x="4340225" y="2436813"/>
              <a:ext cx="4763" cy="4286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3" y="80"/>
                </a:cxn>
                <a:cxn ang="0">
                  <a:pos x="5" y="80"/>
                </a:cxn>
                <a:cxn ang="0">
                  <a:pos x="6" y="80"/>
                </a:cxn>
                <a:cxn ang="0">
                  <a:pos x="8" y="79"/>
                </a:cxn>
                <a:cxn ang="0">
                  <a:pos x="9" y="78"/>
                </a:cxn>
                <a:cxn ang="0">
                  <a:pos x="9" y="76"/>
                </a:cxn>
                <a:cxn ang="0">
                  <a:pos x="9" y="5"/>
                </a:cxn>
                <a:cxn ang="0">
                  <a:pos x="9" y="5"/>
                </a:cxn>
                <a:cxn ang="0">
                  <a:pos x="9" y="3"/>
                </a:cxn>
                <a:cxn ang="0">
                  <a:pos x="8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9" h="80">
                  <a:moveTo>
                    <a:pt x="0" y="5"/>
                  </a:moveTo>
                  <a:lnTo>
                    <a:pt x="0" y="76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6" y="80"/>
                  </a:lnTo>
                  <a:lnTo>
                    <a:pt x="8" y="79"/>
                  </a:lnTo>
                  <a:lnTo>
                    <a:pt x="9" y="78"/>
                  </a:lnTo>
                  <a:lnTo>
                    <a:pt x="9" y="76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3"/>
                  </a:lnTo>
                  <a:lnTo>
                    <a:pt x="8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5" name="Freeform 175">
              <a:extLst>
                <a:ext uri="{FF2B5EF4-FFF2-40B4-BE49-F238E27FC236}">
                  <a16:creationId xmlns:a16="http://schemas.microsoft.com/office/drawing/2014/main" xmlns="" id="{7CAC0CFE-8DD5-4193-87AC-A789BA3CE1FB}"/>
                </a:ext>
              </a:extLst>
            </p:cNvPr>
            <p:cNvSpPr/>
            <p:nvPr/>
          </p:nvSpPr>
          <p:spPr bwMode="auto">
            <a:xfrm>
              <a:off x="4370388" y="2460625"/>
              <a:ext cx="11113" cy="65088"/>
            </a:xfrm>
            <a:custGeom>
              <a:avLst/>
              <a:gdLst/>
              <a:ahLst/>
              <a:cxnLst>
                <a:cxn ang="0">
                  <a:pos x="12" y="2"/>
                </a:cxn>
                <a:cxn ang="0">
                  <a:pos x="12" y="2"/>
                </a:cxn>
                <a:cxn ang="0">
                  <a:pos x="9" y="9"/>
                </a:cxn>
                <a:cxn ang="0">
                  <a:pos x="7" y="15"/>
                </a:cxn>
                <a:cxn ang="0">
                  <a:pos x="3" y="29"/>
                </a:cxn>
                <a:cxn ang="0">
                  <a:pos x="1" y="44"/>
                </a:cxn>
                <a:cxn ang="0">
                  <a:pos x="0" y="59"/>
                </a:cxn>
                <a:cxn ang="0">
                  <a:pos x="1" y="90"/>
                </a:cxn>
                <a:cxn ang="0">
                  <a:pos x="2" y="118"/>
                </a:cxn>
                <a:cxn ang="0">
                  <a:pos x="2" y="118"/>
                </a:cxn>
                <a:cxn ang="0">
                  <a:pos x="3" y="120"/>
                </a:cxn>
                <a:cxn ang="0">
                  <a:pos x="4" y="122"/>
                </a:cxn>
                <a:cxn ang="0">
                  <a:pos x="5" y="123"/>
                </a:cxn>
                <a:cxn ang="0">
                  <a:pos x="7" y="123"/>
                </a:cxn>
                <a:cxn ang="0">
                  <a:pos x="9" y="123"/>
                </a:cxn>
                <a:cxn ang="0">
                  <a:pos x="10" y="122"/>
                </a:cxn>
                <a:cxn ang="0">
                  <a:pos x="11" y="120"/>
                </a:cxn>
                <a:cxn ang="0">
                  <a:pos x="11" y="118"/>
                </a:cxn>
                <a:cxn ang="0">
                  <a:pos x="11" y="118"/>
                </a:cxn>
                <a:cxn ang="0">
                  <a:pos x="10" y="91"/>
                </a:cxn>
                <a:cxn ang="0">
                  <a:pos x="10" y="61"/>
                </a:cxn>
                <a:cxn ang="0">
                  <a:pos x="10" y="47"/>
                </a:cxn>
                <a:cxn ang="0">
                  <a:pos x="12" y="32"/>
                </a:cxn>
                <a:cxn ang="0">
                  <a:pos x="15" y="19"/>
                </a:cxn>
                <a:cxn ang="0">
                  <a:pos x="17" y="13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22" y="5"/>
                </a:cxn>
                <a:cxn ang="0">
                  <a:pos x="20" y="3"/>
                </a:cxn>
                <a:cxn ang="0">
                  <a:pos x="19" y="1"/>
                </a:cxn>
                <a:cxn ang="0">
                  <a:pos x="18" y="0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3" y="0"/>
                </a:cxn>
                <a:cxn ang="0">
                  <a:pos x="12" y="2"/>
                </a:cxn>
                <a:cxn ang="0">
                  <a:pos x="12" y="2"/>
                </a:cxn>
              </a:cxnLst>
              <a:rect l="0" t="0" r="r" b="b"/>
              <a:pathLst>
                <a:path w="22" h="123">
                  <a:moveTo>
                    <a:pt x="12" y="2"/>
                  </a:moveTo>
                  <a:lnTo>
                    <a:pt x="12" y="2"/>
                  </a:lnTo>
                  <a:lnTo>
                    <a:pt x="9" y="9"/>
                  </a:lnTo>
                  <a:lnTo>
                    <a:pt x="7" y="15"/>
                  </a:lnTo>
                  <a:lnTo>
                    <a:pt x="3" y="29"/>
                  </a:lnTo>
                  <a:lnTo>
                    <a:pt x="1" y="44"/>
                  </a:lnTo>
                  <a:lnTo>
                    <a:pt x="0" y="59"/>
                  </a:lnTo>
                  <a:lnTo>
                    <a:pt x="1" y="90"/>
                  </a:lnTo>
                  <a:lnTo>
                    <a:pt x="2" y="118"/>
                  </a:lnTo>
                  <a:lnTo>
                    <a:pt x="2" y="118"/>
                  </a:lnTo>
                  <a:lnTo>
                    <a:pt x="3" y="120"/>
                  </a:lnTo>
                  <a:lnTo>
                    <a:pt x="4" y="122"/>
                  </a:lnTo>
                  <a:lnTo>
                    <a:pt x="5" y="123"/>
                  </a:lnTo>
                  <a:lnTo>
                    <a:pt x="7" y="123"/>
                  </a:lnTo>
                  <a:lnTo>
                    <a:pt x="9" y="123"/>
                  </a:lnTo>
                  <a:lnTo>
                    <a:pt x="10" y="122"/>
                  </a:lnTo>
                  <a:lnTo>
                    <a:pt x="11" y="120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0" y="91"/>
                  </a:lnTo>
                  <a:lnTo>
                    <a:pt x="10" y="61"/>
                  </a:lnTo>
                  <a:lnTo>
                    <a:pt x="10" y="47"/>
                  </a:lnTo>
                  <a:lnTo>
                    <a:pt x="12" y="32"/>
                  </a:lnTo>
                  <a:lnTo>
                    <a:pt x="15" y="19"/>
                  </a:lnTo>
                  <a:lnTo>
                    <a:pt x="17" y="13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2" y="5"/>
                  </a:lnTo>
                  <a:lnTo>
                    <a:pt x="20" y="3"/>
                  </a:lnTo>
                  <a:lnTo>
                    <a:pt x="19" y="1"/>
                  </a:lnTo>
                  <a:lnTo>
                    <a:pt x="18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2" y="2"/>
                  </a:lnTo>
                  <a:lnTo>
                    <a:pt x="1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6" name="Freeform 176">
              <a:extLst>
                <a:ext uri="{FF2B5EF4-FFF2-40B4-BE49-F238E27FC236}">
                  <a16:creationId xmlns:a16="http://schemas.microsoft.com/office/drawing/2014/main" xmlns="" id="{6853E786-040E-4E95-ADD0-BE4CC54E61AB}"/>
                </a:ext>
              </a:extLst>
            </p:cNvPr>
            <p:cNvSpPr/>
            <p:nvPr/>
          </p:nvSpPr>
          <p:spPr bwMode="auto">
            <a:xfrm>
              <a:off x="4395788" y="2492375"/>
              <a:ext cx="7938" cy="55563"/>
            </a:xfrm>
            <a:custGeom>
              <a:avLst/>
              <a:gdLst/>
              <a:ahLst/>
              <a:cxnLst>
                <a:cxn ang="0">
                  <a:pos x="6" y="5"/>
                </a:cxn>
                <a:cxn ang="0">
                  <a:pos x="6" y="5"/>
                </a:cxn>
                <a:cxn ang="0">
                  <a:pos x="5" y="29"/>
                </a:cxn>
                <a:cxn ang="0">
                  <a:pos x="2" y="53"/>
                </a:cxn>
                <a:cxn ang="0">
                  <a:pos x="1" y="77"/>
                </a:cxn>
                <a:cxn ang="0">
                  <a:pos x="0" y="100"/>
                </a:cxn>
                <a:cxn ang="0">
                  <a:pos x="0" y="100"/>
                </a:cxn>
                <a:cxn ang="0">
                  <a:pos x="1" y="102"/>
                </a:cxn>
                <a:cxn ang="0">
                  <a:pos x="2" y="104"/>
                </a:cxn>
                <a:cxn ang="0">
                  <a:pos x="4" y="105"/>
                </a:cxn>
                <a:cxn ang="0">
                  <a:pos x="6" y="105"/>
                </a:cxn>
                <a:cxn ang="0">
                  <a:pos x="7" y="105"/>
                </a:cxn>
                <a:cxn ang="0">
                  <a:pos x="9" y="104"/>
                </a:cxn>
                <a:cxn ang="0">
                  <a:pos x="10" y="102"/>
                </a:cxn>
                <a:cxn ang="0">
                  <a:pos x="10" y="100"/>
                </a:cxn>
                <a:cxn ang="0">
                  <a:pos x="10" y="100"/>
                </a:cxn>
                <a:cxn ang="0">
                  <a:pos x="11" y="77"/>
                </a:cxn>
                <a:cxn ang="0">
                  <a:pos x="13" y="53"/>
                </a:cxn>
                <a:cxn ang="0">
                  <a:pos x="14" y="29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3"/>
                </a:cxn>
                <a:cxn ang="0">
                  <a:pos x="14" y="2"/>
                </a:cxn>
                <a:cxn ang="0">
                  <a:pos x="12" y="1"/>
                </a:cxn>
                <a:cxn ang="0">
                  <a:pos x="10" y="0"/>
                </a:cxn>
                <a:cxn ang="0">
                  <a:pos x="9" y="1"/>
                </a:cxn>
                <a:cxn ang="0">
                  <a:pos x="7" y="2"/>
                </a:cxn>
                <a:cxn ang="0">
                  <a:pos x="6" y="3"/>
                </a:cxn>
                <a:cxn ang="0">
                  <a:pos x="6" y="5"/>
                </a:cxn>
                <a:cxn ang="0">
                  <a:pos x="6" y="5"/>
                </a:cxn>
              </a:cxnLst>
              <a:rect l="0" t="0" r="r" b="b"/>
              <a:pathLst>
                <a:path w="15" h="105">
                  <a:moveTo>
                    <a:pt x="6" y="5"/>
                  </a:moveTo>
                  <a:lnTo>
                    <a:pt x="6" y="5"/>
                  </a:lnTo>
                  <a:lnTo>
                    <a:pt x="5" y="29"/>
                  </a:lnTo>
                  <a:lnTo>
                    <a:pt x="2" y="53"/>
                  </a:lnTo>
                  <a:lnTo>
                    <a:pt x="1" y="77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" y="102"/>
                  </a:lnTo>
                  <a:lnTo>
                    <a:pt x="2" y="104"/>
                  </a:lnTo>
                  <a:lnTo>
                    <a:pt x="4" y="105"/>
                  </a:lnTo>
                  <a:lnTo>
                    <a:pt x="6" y="105"/>
                  </a:lnTo>
                  <a:lnTo>
                    <a:pt x="7" y="105"/>
                  </a:lnTo>
                  <a:lnTo>
                    <a:pt x="9" y="104"/>
                  </a:lnTo>
                  <a:lnTo>
                    <a:pt x="10" y="102"/>
                  </a:lnTo>
                  <a:lnTo>
                    <a:pt x="10" y="100"/>
                  </a:lnTo>
                  <a:lnTo>
                    <a:pt x="10" y="100"/>
                  </a:lnTo>
                  <a:lnTo>
                    <a:pt x="11" y="77"/>
                  </a:lnTo>
                  <a:lnTo>
                    <a:pt x="13" y="53"/>
                  </a:lnTo>
                  <a:lnTo>
                    <a:pt x="14" y="29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3"/>
                  </a:lnTo>
                  <a:lnTo>
                    <a:pt x="14" y="2"/>
                  </a:lnTo>
                  <a:lnTo>
                    <a:pt x="12" y="1"/>
                  </a:lnTo>
                  <a:lnTo>
                    <a:pt x="10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7" name="Freeform 177">
              <a:extLst>
                <a:ext uri="{FF2B5EF4-FFF2-40B4-BE49-F238E27FC236}">
                  <a16:creationId xmlns:a16="http://schemas.microsoft.com/office/drawing/2014/main" xmlns="" id="{A3A60950-7888-4EFE-9F25-5CBBB347F5C3}"/>
                </a:ext>
              </a:extLst>
            </p:cNvPr>
            <p:cNvSpPr/>
            <p:nvPr/>
          </p:nvSpPr>
          <p:spPr bwMode="auto">
            <a:xfrm>
              <a:off x="4424363" y="2520950"/>
              <a:ext cx="4763" cy="7143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132"/>
                </a:cxn>
                <a:cxn ang="0">
                  <a:pos x="0" y="132"/>
                </a:cxn>
                <a:cxn ang="0">
                  <a:pos x="0" y="134"/>
                </a:cxn>
                <a:cxn ang="0">
                  <a:pos x="1" y="136"/>
                </a:cxn>
                <a:cxn ang="0">
                  <a:pos x="3" y="136"/>
                </a:cxn>
                <a:cxn ang="0">
                  <a:pos x="4" y="137"/>
                </a:cxn>
                <a:cxn ang="0">
                  <a:pos x="6" y="136"/>
                </a:cxn>
                <a:cxn ang="0">
                  <a:pos x="7" y="136"/>
                </a:cxn>
                <a:cxn ang="0">
                  <a:pos x="8" y="134"/>
                </a:cxn>
                <a:cxn ang="0">
                  <a:pos x="9" y="132"/>
                </a:cxn>
                <a:cxn ang="0">
                  <a:pos x="9" y="4"/>
                </a:cxn>
                <a:cxn ang="0">
                  <a:pos x="9" y="4"/>
                </a:cxn>
                <a:cxn ang="0">
                  <a:pos x="8" y="2"/>
                </a:cxn>
                <a:cxn ang="0">
                  <a:pos x="7" y="1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9" h="137">
                  <a:moveTo>
                    <a:pt x="0" y="4"/>
                  </a:moveTo>
                  <a:lnTo>
                    <a:pt x="0" y="132"/>
                  </a:lnTo>
                  <a:lnTo>
                    <a:pt x="0" y="132"/>
                  </a:lnTo>
                  <a:lnTo>
                    <a:pt x="0" y="134"/>
                  </a:lnTo>
                  <a:lnTo>
                    <a:pt x="1" y="136"/>
                  </a:lnTo>
                  <a:lnTo>
                    <a:pt x="3" y="136"/>
                  </a:lnTo>
                  <a:lnTo>
                    <a:pt x="4" y="137"/>
                  </a:lnTo>
                  <a:lnTo>
                    <a:pt x="6" y="136"/>
                  </a:lnTo>
                  <a:lnTo>
                    <a:pt x="7" y="136"/>
                  </a:lnTo>
                  <a:lnTo>
                    <a:pt x="8" y="134"/>
                  </a:lnTo>
                  <a:lnTo>
                    <a:pt x="9" y="132"/>
                  </a:lnTo>
                  <a:lnTo>
                    <a:pt x="9" y="4"/>
                  </a:lnTo>
                  <a:lnTo>
                    <a:pt x="9" y="4"/>
                  </a:lnTo>
                  <a:lnTo>
                    <a:pt x="8" y="2"/>
                  </a:lnTo>
                  <a:lnTo>
                    <a:pt x="7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8" name="Freeform 178">
              <a:extLst>
                <a:ext uri="{FF2B5EF4-FFF2-40B4-BE49-F238E27FC236}">
                  <a16:creationId xmlns:a16="http://schemas.microsoft.com/office/drawing/2014/main" xmlns="" id="{5751375C-4151-4E9A-970A-77FF39AE2BD2}"/>
                </a:ext>
              </a:extLst>
            </p:cNvPr>
            <p:cNvSpPr/>
            <p:nvPr/>
          </p:nvSpPr>
          <p:spPr bwMode="auto">
            <a:xfrm>
              <a:off x="4451350" y="2547938"/>
              <a:ext cx="7938" cy="68263"/>
            </a:xfrm>
            <a:custGeom>
              <a:avLst/>
              <a:gdLst/>
              <a:ahLst/>
              <a:cxnLst>
                <a:cxn ang="0">
                  <a:pos x="5" y="5"/>
                </a:cxn>
                <a:cxn ang="0">
                  <a:pos x="5" y="5"/>
                </a:cxn>
                <a:cxn ang="0">
                  <a:pos x="2" y="33"/>
                </a:cxn>
                <a:cxn ang="0">
                  <a:pos x="1" y="47"/>
                </a:cxn>
                <a:cxn ang="0">
                  <a:pos x="0" y="62"/>
                </a:cxn>
                <a:cxn ang="0">
                  <a:pos x="0" y="124"/>
                </a:cxn>
                <a:cxn ang="0">
                  <a:pos x="0" y="124"/>
                </a:cxn>
                <a:cxn ang="0">
                  <a:pos x="1" y="126"/>
                </a:cxn>
                <a:cxn ang="0">
                  <a:pos x="2" y="127"/>
                </a:cxn>
                <a:cxn ang="0">
                  <a:pos x="3" y="128"/>
                </a:cxn>
                <a:cxn ang="0">
                  <a:pos x="5" y="128"/>
                </a:cxn>
                <a:cxn ang="0">
                  <a:pos x="6" y="128"/>
                </a:cxn>
                <a:cxn ang="0">
                  <a:pos x="8" y="127"/>
                </a:cxn>
                <a:cxn ang="0">
                  <a:pos x="9" y="126"/>
                </a:cxn>
                <a:cxn ang="0">
                  <a:pos x="9" y="124"/>
                </a:cxn>
                <a:cxn ang="0">
                  <a:pos x="9" y="69"/>
                </a:cxn>
                <a:cxn ang="0">
                  <a:pos x="9" y="69"/>
                </a:cxn>
                <a:cxn ang="0">
                  <a:pos x="10" y="52"/>
                </a:cxn>
                <a:cxn ang="0">
                  <a:pos x="11" y="37"/>
                </a:cxn>
                <a:cxn ang="0">
                  <a:pos x="14" y="5"/>
                </a:cxn>
                <a:cxn ang="0">
                  <a:pos x="14" y="5"/>
                </a:cxn>
                <a:cxn ang="0">
                  <a:pos x="14" y="3"/>
                </a:cxn>
                <a:cxn ang="0">
                  <a:pos x="13" y="2"/>
                </a:cxn>
                <a:cxn ang="0">
                  <a:pos x="11" y="1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5" y="3"/>
                </a:cxn>
                <a:cxn ang="0">
                  <a:pos x="5" y="5"/>
                </a:cxn>
                <a:cxn ang="0">
                  <a:pos x="5" y="5"/>
                </a:cxn>
              </a:cxnLst>
              <a:rect l="0" t="0" r="r" b="b"/>
              <a:pathLst>
                <a:path w="14" h="128">
                  <a:moveTo>
                    <a:pt x="5" y="5"/>
                  </a:moveTo>
                  <a:lnTo>
                    <a:pt x="5" y="5"/>
                  </a:lnTo>
                  <a:lnTo>
                    <a:pt x="2" y="33"/>
                  </a:lnTo>
                  <a:lnTo>
                    <a:pt x="1" y="47"/>
                  </a:lnTo>
                  <a:lnTo>
                    <a:pt x="0" y="62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1" y="126"/>
                  </a:lnTo>
                  <a:lnTo>
                    <a:pt x="2" y="127"/>
                  </a:lnTo>
                  <a:lnTo>
                    <a:pt x="3" y="128"/>
                  </a:lnTo>
                  <a:lnTo>
                    <a:pt x="5" y="128"/>
                  </a:lnTo>
                  <a:lnTo>
                    <a:pt x="6" y="128"/>
                  </a:lnTo>
                  <a:lnTo>
                    <a:pt x="8" y="127"/>
                  </a:lnTo>
                  <a:lnTo>
                    <a:pt x="9" y="126"/>
                  </a:lnTo>
                  <a:lnTo>
                    <a:pt x="9" y="124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10" y="52"/>
                  </a:lnTo>
                  <a:lnTo>
                    <a:pt x="11" y="37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3"/>
                  </a:lnTo>
                  <a:lnTo>
                    <a:pt x="13" y="2"/>
                  </a:lnTo>
                  <a:lnTo>
                    <a:pt x="11" y="1"/>
                  </a:lnTo>
                  <a:lnTo>
                    <a:pt x="10" y="0"/>
                  </a:lnTo>
                  <a:lnTo>
                    <a:pt x="6" y="2"/>
                  </a:lnTo>
                  <a:lnTo>
                    <a:pt x="5" y="3"/>
                  </a:lnTo>
                  <a:lnTo>
                    <a:pt x="5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9" name="Freeform 179">
              <a:extLst>
                <a:ext uri="{FF2B5EF4-FFF2-40B4-BE49-F238E27FC236}">
                  <a16:creationId xmlns:a16="http://schemas.microsoft.com/office/drawing/2014/main" xmlns="" id="{65BF47DA-82EA-4A78-8175-B30694A4D307}"/>
                </a:ext>
              </a:extLst>
            </p:cNvPr>
            <p:cNvSpPr/>
            <p:nvPr/>
          </p:nvSpPr>
          <p:spPr bwMode="auto">
            <a:xfrm>
              <a:off x="4478338" y="2578100"/>
              <a:ext cx="6350" cy="5556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100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4" y="104"/>
                </a:cxn>
                <a:cxn ang="0">
                  <a:pos x="5" y="104"/>
                </a:cxn>
                <a:cxn ang="0">
                  <a:pos x="7" y="104"/>
                </a:cxn>
                <a:cxn ang="0">
                  <a:pos x="8" y="103"/>
                </a:cxn>
                <a:cxn ang="0">
                  <a:pos x="9" y="102"/>
                </a:cxn>
                <a:cxn ang="0">
                  <a:pos x="10" y="100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9" y="2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0" h="104">
                  <a:moveTo>
                    <a:pt x="0" y="5"/>
                  </a:moveTo>
                  <a:lnTo>
                    <a:pt x="0" y="100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4" y="104"/>
                  </a:lnTo>
                  <a:lnTo>
                    <a:pt x="5" y="104"/>
                  </a:lnTo>
                  <a:lnTo>
                    <a:pt x="7" y="104"/>
                  </a:lnTo>
                  <a:lnTo>
                    <a:pt x="8" y="103"/>
                  </a:lnTo>
                  <a:lnTo>
                    <a:pt x="9" y="102"/>
                  </a:lnTo>
                  <a:lnTo>
                    <a:pt x="10" y="10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9" y="2"/>
                  </a:lnTo>
                  <a:lnTo>
                    <a:pt x="8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0" name="Freeform 180">
              <a:extLst>
                <a:ext uri="{FF2B5EF4-FFF2-40B4-BE49-F238E27FC236}">
                  <a16:creationId xmlns:a16="http://schemas.microsoft.com/office/drawing/2014/main" xmlns="" id="{EF079071-71C3-4D6B-985A-347AFE81FB81}"/>
                </a:ext>
              </a:extLst>
            </p:cNvPr>
            <p:cNvSpPr/>
            <p:nvPr/>
          </p:nvSpPr>
          <p:spPr bwMode="auto">
            <a:xfrm>
              <a:off x="4500563" y="2608263"/>
              <a:ext cx="7938" cy="49213"/>
            </a:xfrm>
            <a:custGeom>
              <a:avLst/>
              <a:gdLst/>
              <a:ahLst/>
              <a:cxnLst>
                <a:cxn ang="0">
                  <a:pos x="15" y="88"/>
                </a:cxn>
                <a:cxn ang="0">
                  <a:pos x="15" y="88"/>
                </a:cxn>
                <a:cxn ang="0">
                  <a:pos x="12" y="79"/>
                </a:cxn>
                <a:cxn ang="0">
                  <a:pos x="10" y="68"/>
                </a:cxn>
                <a:cxn ang="0">
                  <a:pos x="9" y="57"/>
                </a:cxn>
                <a:cxn ang="0">
                  <a:pos x="9" y="47"/>
                </a:cxn>
                <a:cxn ang="0">
                  <a:pos x="9" y="25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2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0" y="26"/>
                </a:cxn>
                <a:cxn ang="0">
                  <a:pos x="0" y="48"/>
                </a:cxn>
                <a:cxn ang="0">
                  <a:pos x="0" y="59"/>
                </a:cxn>
                <a:cxn ang="0">
                  <a:pos x="1" y="69"/>
                </a:cxn>
                <a:cxn ang="0">
                  <a:pos x="3" y="81"/>
                </a:cxn>
                <a:cxn ang="0">
                  <a:pos x="6" y="91"/>
                </a:cxn>
                <a:cxn ang="0">
                  <a:pos x="6" y="91"/>
                </a:cxn>
                <a:cxn ang="0">
                  <a:pos x="7" y="93"/>
                </a:cxn>
                <a:cxn ang="0">
                  <a:pos x="8" y="94"/>
                </a:cxn>
                <a:cxn ang="0">
                  <a:pos x="10" y="94"/>
                </a:cxn>
                <a:cxn ang="0">
                  <a:pos x="12" y="94"/>
                </a:cxn>
                <a:cxn ang="0">
                  <a:pos x="13" y="93"/>
                </a:cxn>
                <a:cxn ang="0">
                  <a:pos x="14" y="92"/>
                </a:cxn>
                <a:cxn ang="0">
                  <a:pos x="15" y="90"/>
                </a:cxn>
                <a:cxn ang="0">
                  <a:pos x="15" y="88"/>
                </a:cxn>
                <a:cxn ang="0">
                  <a:pos x="15" y="88"/>
                </a:cxn>
              </a:cxnLst>
              <a:rect l="0" t="0" r="r" b="b"/>
              <a:pathLst>
                <a:path w="15" h="94">
                  <a:moveTo>
                    <a:pt x="15" y="88"/>
                  </a:moveTo>
                  <a:lnTo>
                    <a:pt x="15" y="88"/>
                  </a:lnTo>
                  <a:lnTo>
                    <a:pt x="12" y="79"/>
                  </a:lnTo>
                  <a:lnTo>
                    <a:pt x="10" y="68"/>
                  </a:lnTo>
                  <a:lnTo>
                    <a:pt x="9" y="57"/>
                  </a:lnTo>
                  <a:lnTo>
                    <a:pt x="9" y="47"/>
                  </a:lnTo>
                  <a:lnTo>
                    <a:pt x="9" y="25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9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26"/>
                  </a:lnTo>
                  <a:lnTo>
                    <a:pt x="0" y="48"/>
                  </a:lnTo>
                  <a:lnTo>
                    <a:pt x="0" y="59"/>
                  </a:lnTo>
                  <a:lnTo>
                    <a:pt x="1" y="69"/>
                  </a:lnTo>
                  <a:lnTo>
                    <a:pt x="3" y="81"/>
                  </a:lnTo>
                  <a:lnTo>
                    <a:pt x="6" y="91"/>
                  </a:lnTo>
                  <a:lnTo>
                    <a:pt x="6" y="91"/>
                  </a:lnTo>
                  <a:lnTo>
                    <a:pt x="7" y="93"/>
                  </a:lnTo>
                  <a:lnTo>
                    <a:pt x="8" y="94"/>
                  </a:lnTo>
                  <a:lnTo>
                    <a:pt x="10" y="94"/>
                  </a:lnTo>
                  <a:lnTo>
                    <a:pt x="12" y="94"/>
                  </a:lnTo>
                  <a:lnTo>
                    <a:pt x="13" y="93"/>
                  </a:lnTo>
                  <a:lnTo>
                    <a:pt x="14" y="92"/>
                  </a:lnTo>
                  <a:lnTo>
                    <a:pt x="15" y="90"/>
                  </a:lnTo>
                  <a:lnTo>
                    <a:pt x="15" y="88"/>
                  </a:lnTo>
                  <a:lnTo>
                    <a:pt x="15" y="8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1" name="Freeform 181">
              <a:extLst>
                <a:ext uri="{FF2B5EF4-FFF2-40B4-BE49-F238E27FC236}">
                  <a16:creationId xmlns:a16="http://schemas.microsoft.com/office/drawing/2014/main" xmlns="" id="{33BF2A84-66F2-4B26-BDDD-58CE1ACF5746}"/>
                </a:ext>
              </a:extLst>
            </p:cNvPr>
            <p:cNvSpPr/>
            <p:nvPr/>
          </p:nvSpPr>
          <p:spPr bwMode="auto">
            <a:xfrm>
              <a:off x="4529138" y="2622550"/>
              <a:ext cx="7938" cy="63500"/>
            </a:xfrm>
            <a:custGeom>
              <a:avLst/>
              <a:gdLst/>
              <a:ahLst/>
              <a:cxnLst>
                <a:cxn ang="0">
                  <a:pos x="6" y="5"/>
                </a:cxn>
                <a:cxn ang="0">
                  <a:pos x="6" y="5"/>
                </a:cxn>
                <a:cxn ang="0">
                  <a:pos x="5" y="18"/>
                </a:cxn>
                <a:cxn ang="0">
                  <a:pos x="3" y="31"/>
                </a:cxn>
                <a:cxn ang="0">
                  <a:pos x="1" y="43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86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1" y="116"/>
                </a:cxn>
                <a:cxn ang="0">
                  <a:pos x="2" y="117"/>
                </a:cxn>
                <a:cxn ang="0">
                  <a:pos x="3" y="118"/>
                </a:cxn>
                <a:cxn ang="0">
                  <a:pos x="6" y="119"/>
                </a:cxn>
                <a:cxn ang="0">
                  <a:pos x="8" y="118"/>
                </a:cxn>
                <a:cxn ang="0">
                  <a:pos x="9" y="117"/>
                </a:cxn>
                <a:cxn ang="0">
                  <a:pos x="10" y="116"/>
                </a:cxn>
                <a:cxn ang="0">
                  <a:pos x="11" y="114"/>
                </a:cxn>
                <a:cxn ang="0">
                  <a:pos x="11" y="57"/>
                </a:cxn>
                <a:cxn ang="0">
                  <a:pos x="11" y="57"/>
                </a:cxn>
                <a:cxn ang="0">
                  <a:pos x="11" y="43"/>
                </a:cxn>
                <a:cxn ang="0">
                  <a:pos x="13" y="31"/>
                </a:cxn>
                <a:cxn ang="0">
                  <a:pos x="14" y="18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3"/>
                </a:cxn>
                <a:cxn ang="0">
                  <a:pos x="14" y="1"/>
                </a:cxn>
                <a:cxn ang="0">
                  <a:pos x="12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8" y="1"/>
                </a:cxn>
                <a:cxn ang="0">
                  <a:pos x="6" y="3"/>
                </a:cxn>
                <a:cxn ang="0">
                  <a:pos x="6" y="5"/>
                </a:cxn>
                <a:cxn ang="0">
                  <a:pos x="6" y="5"/>
                </a:cxn>
              </a:cxnLst>
              <a:rect l="0" t="0" r="r" b="b"/>
              <a:pathLst>
                <a:path w="15" h="119">
                  <a:moveTo>
                    <a:pt x="6" y="5"/>
                  </a:moveTo>
                  <a:lnTo>
                    <a:pt x="6" y="5"/>
                  </a:lnTo>
                  <a:lnTo>
                    <a:pt x="5" y="18"/>
                  </a:lnTo>
                  <a:lnTo>
                    <a:pt x="3" y="31"/>
                  </a:lnTo>
                  <a:lnTo>
                    <a:pt x="1" y="43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86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1" y="116"/>
                  </a:lnTo>
                  <a:lnTo>
                    <a:pt x="2" y="117"/>
                  </a:lnTo>
                  <a:lnTo>
                    <a:pt x="3" y="118"/>
                  </a:lnTo>
                  <a:lnTo>
                    <a:pt x="6" y="119"/>
                  </a:lnTo>
                  <a:lnTo>
                    <a:pt x="8" y="118"/>
                  </a:lnTo>
                  <a:lnTo>
                    <a:pt x="9" y="117"/>
                  </a:lnTo>
                  <a:lnTo>
                    <a:pt x="10" y="116"/>
                  </a:lnTo>
                  <a:lnTo>
                    <a:pt x="11" y="114"/>
                  </a:lnTo>
                  <a:lnTo>
                    <a:pt x="11" y="57"/>
                  </a:lnTo>
                  <a:lnTo>
                    <a:pt x="11" y="57"/>
                  </a:lnTo>
                  <a:lnTo>
                    <a:pt x="11" y="43"/>
                  </a:lnTo>
                  <a:lnTo>
                    <a:pt x="13" y="31"/>
                  </a:lnTo>
                  <a:lnTo>
                    <a:pt x="14" y="18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3"/>
                  </a:lnTo>
                  <a:lnTo>
                    <a:pt x="14" y="1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8" y="1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2" name="Freeform 182">
              <a:extLst>
                <a:ext uri="{FF2B5EF4-FFF2-40B4-BE49-F238E27FC236}">
                  <a16:creationId xmlns:a16="http://schemas.microsoft.com/office/drawing/2014/main" xmlns="" id="{0A4B86FC-EBC8-43F1-B147-FBD71584A9CF}"/>
                </a:ext>
              </a:extLst>
            </p:cNvPr>
            <p:cNvSpPr/>
            <p:nvPr/>
          </p:nvSpPr>
          <p:spPr bwMode="auto">
            <a:xfrm>
              <a:off x="4551363" y="2652713"/>
              <a:ext cx="4763" cy="55563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11" y="5"/>
                </a:cxn>
                <a:cxn ang="0">
                  <a:pos x="11" y="3"/>
                </a:cxn>
                <a:cxn ang="0">
                  <a:pos x="10" y="1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2" y="3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0" y="53"/>
                </a:cxn>
                <a:cxn ang="0">
                  <a:pos x="0" y="75"/>
                </a:cxn>
                <a:cxn ang="0">
                  <a:pos x="2" y="99"/>
                </a:cxn>
                <a:cxn ang="0">
                  <a:pos x="2" y="99"/>
                </a:cxn>
                <a:cxn ang="0">
                  <a:pos x="2" y="101"/>
                </a:cxn>
                <a:cxn ang="0">
                  <a:pos x="4" y="103"/>
                </a:cxn>
                <a:cxn ang="0">
                  <a:pos x="7" y="104"/>
                </a:cxn>
                <a:cxn ang="0">
                  <a:pos x="9" y="104"/>
                </a:cxn>
                <a:cxn ang="0">
                  <a:pos x="10" y="103"/>
                </a:cxn>
                <a:cxn ang="0">
                  <a:pos x="11" y="101"/>
                </a:cxn>
                <a:cxn ang="0">
                  <a:pos x="11" y="99"/>
                </a:cxn>
                <a:cxn ang="0">
                  <a:pos x="11" y="99"/>
                </a:cxn>
                <a:cxn ang="0">
                  <a:pos x="9" y="75"/>
                </a:cxn>
                <a:cxn ang="0">
                  <a:pos x="9" y="53"/>
                </a:cxn>
                <a:cxn ang="0">
                  <a:pos x="11" y="5"/>
                </a:cxn>
                <a:cxn ang="0">
                  <a:pos x="11" y="5"/>
                </a:cxn>
              </a:cxnLst>
              <a:rect l="0" t="0" r="r" b="b"/>
              <a:pathLst>
                <a:path w="11" h="104">
                  <a:moveTo>
                    <a:pt x="11" y="5"/>
                  </a:moveTo>
                  <a:lnTo>
                    <a:pt x="11" y="5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53"/>
                  </a:lnTo>
                  <a:lnTo>
                    <a:pt x="0" y="75"/>
                  </a:lnTo>
                  <a:lnTo>
                    <a:pt x="2" y="99"/>
                  </a:lnTo>
                  <a:lnTo>
                    <a:pt x="2" y="99"/>
                  </a:lnTo>
                  <a:lnTo>
                    <a:pt x="2" y="101"/>
                  </a:lnTo>
                  <a:lnTo>
                    <a:pt x="4" y="103"/>
                  </a:lnTo>
                  <a:lnTo>
                    <a:pt x="7" y="104"/>
                  </a:lnTo>
                  <a:lnTo>
                    <a:pt x="9" y="104"/>
                  </a:lnTo>
                  <a:lnTo>
                    <a:pt x="10" y="103"/>
                  </a:lnTo>
                  <a:lnTo>
                    <a:pt x="11" y="101"/>
                  </a:lnTo>
                  <a:lnTo>
                    <a:pt x="11" y="99"/>
                  </a:lnTo>
                  <a:lnTo>
                    <a:pt x="11" y="99"/>
                  </a:lnTo>
                  <a:lnTo>
                    <a:pt x="9" y="75"/>
                  </a:lnTo>
                  <a:lnTo>
                    <a:pt x="9" y="53"/>
                  </a:lnTo>
                  <a:lnTo>
                    <a:pt x="11" y="5"/>
                  </a:lnTo>
                  <a:lnTo>
                    <a:pt x="11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3" name="Freeform 183">
              <a:extLst>
                <a:ext uri="{FF2B5EF4-FFF2-40B4-BE49-F238E27FC236}">
                  <a16:creationId xmlns:a16="http://schemas.microsoft.com/office/drawing/2014/main" xmlns="" id="{F66DE246-E555-4579-A1B0-2D6A740A6A22}"/>
                </a:ext>
              </a:extLst>
            </p:cNvPr>
            <p:cNvSpPr/>
            <p:nvPr/>
          </p:nvSpPr>
          <p:spPr bwMode="auto">
            <a:xfrm>
              <a:off x="4572000" y="2676525"/>
              <a:ext cx="6350" cy="58738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9" y="2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" y="57"/>
                </a:cxn>
                <a:cxn ang="0">
                  <a:pos x="2" y="83"/>
                </a:cxn>
                <a:cxn ang="0">
                  <a:pos x="5" y="109"/>
                </a:cxn>
                <a:cxn ang="0">
                  <a:pos x="5" y="109"/>
                </a:cxn>
                <a:cxn ang="0">
                  <a:pos x="6" y="111"/>
                </a:cxn>
                <a:cxn ang="0">
                  <a:pos x="7" y="112"/>
                </a:cxn>
                <a:cxn ang="0">
                  <a:pos x="10" y="113"/>
                </a:cxn>
                <a:cxn ang="0">
                  <a:pos x="12" y="113"/>
                </a:cxn>
                <a:cxn ang="0">
                  <a:pos x="13" y="112"/>
                </a:cxn>
                <a:cxn ang="0">
                  <a:pos x="14" y="111"/>
                </a:cxn>
                <a:cxn ang="0">
                  <a:pos x="14" y="109"/>
                </a:cxn>
                <a:cxn ang="0">
                  <a:pos x="14" y="109"/>
                </a:cxn>
                <a:cxn ang="0">
                  <a:pos x="12" y="83"/>
                </a:cxn>
                <a:cxn ang="0">
                  <a:pos x="10" y="57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4" h="113">
                  <a:moveTo>
                    <a:pt x="10" y="4"/>
                  </a:moveTo>
                  <a:lnTo>
                    <a:pt x="10" y="4"/>
                  </a:lnTo>
                  <a:lnTo>
                    <a:pt x="9" y="2"/>
                  </a:lnTo>
                  <a:lnTo>
                    <a:pt x="8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57"/>
                  </a:lnTo>
                  <a:lnTo>
                    <a:pt x="2" y="83"/>
                  </a:lnTo>
                  <a:lnTo>
                    <a:pt x="5" y="109"/>
                  </a:lnTo>
                  <a:lnTo>
                    <a:pt x="5" y="109"/>
                  </a:lnTo>
                  <a:lnTo>
                    <a:pt x="6" y="111"/>
                  </a:lnTo>
                  <a:lnTo>
                    <a:pt x="7" y="112"/>
                  </a:lnTo>
                  <a:lnTo>
                    <a:pt x="10" y="113"/>
                  </a:lnTo>
                  <a:lnTo>
                    <a:pt x="12" y="113"/>
                  </a:lnTo>
                  <a:lnTo>
                    <a:pt x="13" y="112"/>
                  </a:lnTo>
                  <a:lnTo>
                    <a:pt x="14" y="111"/>
                  </a:lnTo>
                  <a:lnTo>
                    <a:pt x="14" y="109"/>
                  </a:lnTo>
                  <a:lnTo>
                    <a:pt x="14" y="109"/>
                  </a:lnTo>
                  <a:lnTo>
                    <a:pt x="12" y="83"/>
                  </a:lnTo>
                  <a:lnTo>
                    <a:pt x="10" y="57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4" name="Freeform 184">
              <a:extLst>
                <a:ext uri="{FF2B5EF4-FFF2-40B4-BE49-F238E27FC236}">
                  <a16:creationId xmlns:a16="http://schemas.microsoft.com/office/drawing/2014/main" xmlns="" id="{EB50109C-D377-4868-A9B7-421A831C218F}"/>
                </a:ext>
              </a:extLst>
            </p:cNvPr>
            <p:cNvSpPr/>
            <p:nvPr/>
          </p:nvSpPr>
          <p:spPr bwMode="auto">
            <a:xfrm>
              <a:off x="4481513" y="2305050"/>
              <a:ext cx="12700" cy="61913"/>
            </a:xfrm>
            <a:custGeom>
              <a:avLst/>
              <a:gdLst/>
              <a:ahLst/>
              <a:cxnLst>
                <a:cxn ang="0">
                  <a:pos x="21" y="109"/>
                </a:cxn>
                <a:cxn ang="0">
                  <a:pos x="21" y="109"/>
                </a:cxn>
                <a:cxn ang="0">
                  <a:pos x="16" y="105"/>
                </a:cxn>
                <a:cxn ang="0">
                  <a:pos x="13" y="101"/>
                </a:cxn>
                <a:cxn ang="0">
                  <a:pos x="11" y="95"/>
                </a:cxn>
                <a:cxn ang="0">
                  <a:pos x="9" y="89"/>
                </a:cxn>
                <a:cxn ang="0">
                  <a:pos x="9" y="76"/>
                </a:cxn>
                <a:cxn ang="0">
                  <a:pos x="9" y="64"/>
                </a:cxn>
                <a:cxn ang="0">
                  <a:pos x="9" y="64"/>
                </a:cxn>
                <a:cxn ang="0">
                  <a:pos x="10" y="34"/>
                </a:cxn>
                <a:cxn ang="0">
                  <a:pos x="9" y="5"/>
                </a:cxn>
                <a:cxn ang="0">
                  <a:pos x="9" y="5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77"/>
                </a:cxn>
                <a:cxn ang="0">
                  <a:pos x="0" y="77"/>
                </a:cxn>
                <a:cxn ang="0">
                  <a:pos x="0" y="89"/>
                </a:cxn>
                <a:cxn ang="0">
                  <a:pos x="1" y="95"/>
                </a:cxn>
                <a:cxn ang="0">
                  <a:pos x="3" y="100"/>
                </a:cxn>
                <a:cxn ang="0">
                  <a:pos x="5" y="105"/>
                </a:cxn>
                <a:cxn ang="0">
                  <a:pos x="8" y="110"/>
                </a:cxn>
                <a:cxn ang="0">
                  <a:pos x="12" y="115"/>
                </a:cxn>
                <a:cxn ang="0">
                  <a:pos x="16" y="118"/>
                </a:cxn>
                <a:cxn ang="0">
                  <a:pos x="16" y="118"/>
                </a:cxn>
                <a:cxn ang="0">
                  <a:pos x="18" y="119"/>
                </a:cxn>
                <a:cxn ang="0">
                  <a:pos x="20" y="119"/>
                </a:cxn>
                <a:cxn ang="0">
                  <a:pos x="21" y="118"/>
                </a:cxn>
                <a:cxn ang="0">
                  <a:pos x="22" y="117"/>
                </a:cxn>
                <a:cxn ang="0">
                  <a:pos x="23" y="115"/>
                </a:cxn>
                <a:cxn ang="0">
                  <a:pos x="23" y="112"/>
                </a:cxn>
                <a:cxn ang="0">
                  <a:pos x="22" y="111"/>
                </a:cxn>
                <a:cxn ang="0">
                  <a:pos x="21" y="109"/>
                </a:cxn>
                <a:cxn ang="0">
                  <a:pos x="21" y="109"/>
                </a:cxn>
              </a:cxnLst>
              <a:rect l="0" t="0" r="r" b="b"/>
              <a:pathLst>
                <a:path w="23" h="119">
                  <a:moveTo>
                    <a:pt x="21" y="109"/>
                  </a:moveTo>
                  <a:lnTo>
                    <a:pt x="21" y="109"/>
                  </a:lnTo>
                  <a:lnTo>
                    <a:pt x="16" y="105"/>
                  </a:lnTo>
                  <a:lnTo>
                    <a:pt x="13" y="101"/>
                  </a:lnTo>
                  <a:lnTo>
                    <a:pt x="11" y="95"/>
                  </a:lnTo>
                  <a:lnTo>
                    <a:pt x="9" y="89"/>
                  </a:lnTo>
                  <a:lnTo>
                    <a:pt x="9" y="76"/>
                  </a:lnTo>
                  <a:lnTo>
                    <a:pt x="9" y="64"/>
                  </a:lnTo>
                  <a:lnTo>
                    <a:pt x="9" y="64"/>
                  </a:lnTo>
                  <a:lnTo>
                    <a:pt x="10" y="34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3"/>
                  </a:lnTo>
                  <a:lnTo>
                    <a:pt x="8" y="1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89"/>
                  </a:lnTo>
                  <a:lnTo>
                    <a:pt x="1" y="95"/>
                  </a:lnTo>
                  <a:lnTo>
                    <a:pt x="3" y="100"/>
                  </a:lnTo>
                  <a:lnTo>
                    <a:pt x="5" y="105"/>
                  </a:lnTo>
                  <a:lnTo>
                    <a:pt x="8" y="110"/>
                  </a:lnTo>
                  <a:lnTo>
                    <a:pt x="12" y="115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8" y="119"/>
                  </a:lnTo>
                  <a:lnTo>
                    <a:pt x="20" y="119"/>
                  </a:lnTo>
                  <a:lnTo>
                    <a:pt x="21" y="118"/>
                  </a:lnTo>
                  <a:lnTo>
                    <a:pt x="22" y="117"/>
                  </a:lnTo>
                  <a:lnTo>
                    <a:pt x="23" y="115"/>
                  </a:lnTo>
                  <a:lnTo>
                    <a:pt x="23" y="112"/>
                  </a:lnTo>
                  <a:lnTo>
                    <a:pt x="22" y="111"/>
                  </a:lnTo>
                  <a:lnTo>
                    <a:pt x="21" y="109"/>
                  </a:lnTo>
                  <a:lnTo>
                    <a:pt x="21" y="10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5" name="Freeform 185">
              <a:extLst>
                <a:ext uri="{FF2B5EF4-FFF2-40B4-BE49-F238E27FC236}">
                  <a16:creationId xmlns:a16="http://schemas.microsoft.com/office/drawing/2014/main" xmlns="" id="{90570552-2424-4E53-B6AD-BA5B9DDEC01D}"/>
                </a:ext>
              </a:extLst>
            </p:cNvPr>
            <p:cNvSpPr/>
            <p:nvPr/>
          </p:nvSpPr>
          <p:spPr bwMode="auto">
            <a:xfrm>
              <a:off x="4519613" y="2336800"/>
              <a:ext cx="9525" cy="55563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9" y="3"/>
                </a:cxn>
                <a:cxn ang="0">
                  <a:pos x="7" y="15"/>
                </a:cxn>
                <a:cxn ang="0">
                  <a:pos x="4" y="27"/>
                </a:cxn>
                <a:cxn ang="0">
                  <a:pos x="2" y="50"/>
                </a:cxn>
                <a:cxn ang="0">
                  <a:pos x="0" y="75"/>
                </a:cxn>
                <a:cxn ang="0">
                  <a:pos x="0" y="99"/>
                </a:cxn>
                <a:cxn ang="0">
                  <a:pos x="0" y="99"/>
                </a:cxn>
                <a:cxn ang="0">
                  <a:pos x="0" y="101"/>
                </a:cxn>
                <a:cxn ang="0">
                  <a:pos x="1" y="102"/>
                </a:cxn>
                <a:cxn ang="0">
                  <a:pos x="3" y="103"/>
                </a:cxn>
                <a:cxn ang="0">
                  <a:pos x="5" y="104"/>
                </a:cxn>
                <a:cxn ang="0">
                  <a:pos x="6" y="103"/>
                </a:cxn>
                <a:cxn ang="0">
                  <a:pos x="8" y="102"/>
                </a:cxn>
                <a:cxn ang="0">
                  <a:pos x="9" y="101"/>
                </a:cxn>
                <a:cxn ang="0">
                  <a:pos x="9" y="99"/>
                </a:cxn>
                <a:cxn ang="0">
                  <a:pos x="9" y="99"/>
                </a:cxn>
                <a:cxn ang="0">
                  <a:pos x="10" y="75"/>
                </a:cxn>
                <a:cxn ang="0">
                  <a:pos x="11" y="52"/>
                </a:cxn>
                <a:cxn ang="0">
                  <a:pos x="13" y="29"/>
                </a:cxn>
                <a:cxn ang="0">
                  <a:pos x="16" y="17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8" y="2"/>
                </a:cxn>
                <a:cxn ang="0">
                  <a:pos x="17" y="1"/>
                </a:cxn>
                <a:cxn ang="0">
                  <a:pos x="15" y="0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9" y="3"/>
                </a:cxn>
                <a:cxn ang="0">
                  <a:pos x="9" y="3"/>
                </a:cxn>
              </a:cxnLst>
              <a:rect l="0" t="0" r="r" b="b"/>
              <a:pathLst>
                <a:path w="18" h="104">
                  <a:moveTo>
                    <a:pt x="9" y="3"/>
                  </a:moveTo>
                  <a:lnTo>
                    <a:pt x="9" y="3"/>
                  </a:lnTo>
                  <a:lnTo>
                    <a:pt x="7" y="15"/>
                  </a:lnTo>
                  <a:lnTo>
                    <a:pt x="4" y="27"/>
                  </a:lnTo>
                  <a:lnTo>
                    <a:pt x="2" y="50"/>
                  </a:lnTo>
                  <a:lnTo>
                    <a:pt x="0" y="75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0" y="101"/>
                  </a:lnTo>
                  <a:lnTo>
                    <a:pt x="1" y="102"/>
                  </a:lnTo>
                  <a:lnTo>
                    <a:pt x="3" y="103"/>
                  </a:lnTo>
                  <a:lnTo>
                    <a:pt x="5" y="104"/>
                  </a:lnTo>
                  <a:lnTo>
                    <a:pt x="6" y="103"/>
                  </a:lnTo>
                  <a:lnTo>
                    <a:pt x="8" y="102"/>
                  </a:lnTo>
                  <a:lnTo>
                    <a:pt x="9" y="101"/>
                  </a:lnTo>
                  <a:lnTo>
                    <a:pt x="9" y="99"/>
                  </a:lnTo>
                  <a:lnTo>
                    <a:pt x="9" y="99"/>
                  </a:lnTo>
                  <a:lnTo>
                    <a:pt x="10" y="75"/>
                  </a:lnTo>
                  <a:lnTo>
                    <a:pt x="11" y="52"/>
                  </a:lnTo>
                  <a:lnTo>
                    <a:pt x="13" y="29"/>
                  </a:lnTo>
                  <a:lnTo>
                    <a:pt x="16" y="17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17" y="1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9" y="3"/>
                  </a:lnTo>
                  <a:lnTo>
                    <a:pt x="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6" name="Freeform 186">
              <a:extLst>
                <a:ext uri="{FF2B5EF4-FFF2-40B4-BE49-F238E27FC236}">
                  <a16:creationId xmlns:a16="http://schemas.microsoft.com/office/drawing/2014/main" xmlns="" id="{8D37E9DC-3646-4E63-B85E-510BEFC602A8}"/>
                </a:ext>
              </a:extLst>
            </p:cNvPr>
            <p:cNvSpPr/>
            <p:nvPr/>
          </p:nvSpPr>
          <p:spPr bwMode="auto">
            <a:xfrm>
              <a:off x="4543425" y="2370138"/>
              <a:ext cx="7938" cy="71438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5" y="4"/>
                </a:cxn>
                <a:cxn ang="0">
                  <a:pos x="4" y="36"/>
                </a:cxn>
                <a:cxn ang="0">
                  <a:pos x="3" y="68"/>
                </a:cxn>
                <a:cxn ang="0">
                  <a:pos x="1" y="100"/>
                </a:cxn>
                <a:cxn ang="0">
                  <a:pos x="0" y="132"/>
                </a:cxn>
                <a:cxn ang="0">
                  <a:pos x="0" y="132"/>
                </a:cxn>
                <a:cxn ang="0">
                  <a:pos x="0" y="134"/>
                </a:cxn>
                <a:cxn ang="0">
                  <a:pos x="1" y="135"/>
                </a:cxn>
                <a:cxn ang="0">
                  <a:pos x="3" y="136"/>
                </a:cxn>
                <a:cxn ang="0">
                  <a:pos x="4" y="136"/>
                </a:cxn>
                <a:cxn ang="0">
                  <a:pos x="7" y="136"/>
                </a:cxn>
                <a:cxn ang="0">
                  <a:pos x="9" y="135"/>
                </a:cxn>
                <a:cxn ang="0">
                  <a:pos x="10" y="134"/>
                </a:cxn>
                <a:cxn ang="0">
                  <a:pos x="10" y="132"/>
                </a:cxn>
                <a:cxn ang="0">
                  <a:pos x="10" y="132"/>
                </a:cxn>
                <a:cxn ang="0">
                  <a:pos x="11" y="100"/>
                </a:cxn>
                <a:cxn ang="0">
                  <a:pos x="13" y="68"/>
                </a:cxn>
                <a:cxn ang="0">
                  <a:pos x="14" y="36"/>
                </a:cxn>
                <a:cxn ang="0">
                  <a:pos x="15" y="4"/>
                </a:cxn>
                <a:cxn ang="0">
                  <a:pos x="15" y="4"/>
                </a:cxn>
                <a:cxn ang="0">
                  <a:pos x="14" y="2"/>
                </a:cxn>
                <a:cxn ang="0">
                  <a:pos x="13" y="1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7" y="1"/>
                </a:cxn>
                <a:cxn ang="0">
                  <a:pos x="5" y="2"/>
                </a:cxn>
                <a:cxn ang="0">
                  <a:pos x="5" y="4"/>
                </a:cxn>
                <a:cxn ang="0">
                  <a:pos x="5" y="4"/>
                </a:cxn>
              </a:cxnLst>
              <a:rect l="0" t="0" r="r" b="b"/>
              <a:pathLst>
                <a:path w="15" h="136">
                  <a:moveTo>
                    <a:pt x="5" y="4"/>
                  </a:moveTo>
                  <a:lnTo>
                    <a:pt x="5" y="4"/>
                  </a:lnTo>
                  <a:lnTo>
                    <a:pt x="4" y="36"/>
                  </a:lnTo>
                  <a:lnTo>
                    <a:pt x="3" y="68"/>
                  </a:lnTo>
                  <a:lnTo>
                    <a:pt x="1" y="100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0" y="134"/>
                  </a:lnTo>
                  <a:lnTo>
                    <a:pt x="1" y="135"/>
                  </a:lnTo>
                  <a:lnTo>
                    <a:pt x="3" y="136"/>
                  </a:lnTo>
                  <a:lnTo>
                    <a:pt x="4" y="136"/>
                  </a:lnTo>
                  <a:lnTo>
                    <a:pt x="7" y="136"/>
                  </a:lnTo>
                  <a:lnTo>
                    <a:pt x="9" y="135"/>
                  </a:lnTo>
                  <a:lnTo>
                    <a:pt x="10" y="134"/>
                  </a:lnTo>
                  <a:lnTo>
                    <a:pt x="10" y="132"/>
                  </a:lnTo>
                  <a:lnTo>
                    <a:pt x="10" y="132"/>
                  </a:lnTo>
                  <a:lnTo>
                    <a:pt x="11" y="100"/>
                  </a:lnTo>
                  <a:lnTo>
                    <a:pt x="13" y="68"/>
                  </a:lnTo>
                  <a:lnTo>
                    <a:pt x="14" y="36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4" y="2"/>
                  </a:lnTo>
                  <a:lnTo>
                    <a:pt x="13" y="1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7" y="1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7" name="Freeform 187">
              <a:extLst>
                <a:ext uri="{FF2B5EF4-FFF2-40B4-BE49-F238E27FC236}">
                  <a16:creationId xmlns:a16="http://schemas.microsoft.com/office/drawing/2014/main" xmlns="" id="{009C8365-0539-41D7-B87B-15626161E6BE}"/>
                </a:ext>
              </a:extLst>
            </p:cNvPr>
            <p:cNvSpPr/>
            <p:nvPr/>
          </p:nvSpPr>
          <p:spPr bwMode="auto">
            <a:xfrm>
              <a:off x="4573588" y="2406650"/>
              <a:ext cx="4763" cy="714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128"/>
                </a:cxn>
                <a:cxn ang="0">
                  <a:pos x="0" y="128"/>
                </a:cxn>
                <a:cxn ang="0">
                  <a:pos x="0" y="130"/>
                </a:cxn>
                <a:cxn ang="0">
                  <a:pos x="1" y="131"/>
                </a:cxn>
                <a:cxn ang="0">
                  <a:pos x="3" y="132"/>
                </a:cxn>
                <a:cxn ang="0">
                  <a:pos x="5" y="133"/>
                </a:cxn>
                <a:cxn ang="0">
                  <a:pos x="6" y="132"/>
                </a:cxn>
                <a:cxn ang="0">
                  <a:pos x="8" y="131"/>
                </a:cxn>
                <a:cxn ang="0">
                  <a:pos x="9" y="130"/>
                </a:cxn>
                <a:cxn ang="0">
                  <a:pos x="9" y="128"/>
                </a:cxn>
                <a:cxn ang="0">
                  <a:pos x="9" y="5"/>
                </a:cxn>
                <a:cxn ang="0">
                  <a:pos x="9" y="5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9" h="133">
                  <a:moveTo>
                    <a:pt x="0" y="5"/>
                  </a:moveTo>
                  <a:lnTo>
                    <a:pt x="0" y="128"/>
                  </a:lnTo>
                  <a:lnTo>
                    <a:pt x="0" y="128"/>
                  </a:lnTo>
                  <a:lnTo>
                    <a:pt x="0" y="130"/>
                  </a:lnTo>
                  <a:lnTo>
                    <a:pt x="1" y="131"/>
                  </a:lnTo>
                  <a:lnTo>
                    <a:pt x="3" y="132"/>
                  </a:lnTo>
                  <a:lnTo>
                    <a:pt x="5" y="133"/>
                  </a:lnTo>
                  <a:lnTo>
                    <a:pt x="6" y="132"/>
                  </a:lnTo>
                  <a:lnTo>
                    <a:pt x="8" y="131"/>
                  </a:lnTo>
                  <a:lnTo>
                    <a:pt x="9" y="130"/>
                  </a:lnTo>
                  <a:lnTo>
                    <a:pt x="9" y="128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3"/>
                  </a:lnTo>
                  <a:lnTo>
                    <a:pt x="8" y="1"/>
                  </a:lnTo>
                  <a:lnTo>
                    <a:pt x="6" y="1"/>
                  </a:lnTo>
                  <a:lnTo>
                    <a:pt x="5" y="0"/>
                  </a:lnTo>
                  <a:lnTo>
                    <a:pt x="3" y="1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8" name="Freeform 188">
              <a:extLst>
                <a:ext uri="{FF2B5EF4-FFF2-40B4-BE49-F238E27FC236}">
                  <a16:creationId xmlns:a16="http://schemas.microsoft.com/office/drawing/2014/main" xmlns="" id="{4212C6B2-53A0-4953-A72A-A235DAD528AC}"/>
                </a:ext>
              </a:extLst>
            </p:cNvPr>
            <p:cNvSpPr/>
            <p:nvPr/>
          </p:nvSpPr>
          <p:spPr bwMode="auto">
            <a:xfrm>
              <a:off x="4602163" y="2432050"/>
              <a:ext cx="4763" cy="650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118"/>
                </a:cxn>
                <a:cxn ang="0">
                  <a:pos x="0" y="118"/>
                </a:cxn>
                <a:cxn ang="0">
                  <a:pos x="0" y="120"/>
                </a:cxn>
                <a:cxn ang="0">
                  <a:pos x="1" y="121"/>
                </a:cxn>
                <a:cxn ang="0">
                  <a:pos x="2" y="123"/>
                </a:cxn>
                <a:cxn ang="0">
                  <a:pos x="4" y="123"/>
                </a:cxn>
                <a:cxn ang="0">
                  <a:pos x="6" y="123"/>
                </a:cxn>
                <a:cxn ang="0">
                  <a:pos x="7" y="121"/>
                </a:cxn>
                <a:cxn ang="0">
                  <a:pos x="8" y="120"/>
                </a:cxn>
                <a:cxn ang="0">
                  <a:pos x="9" y="118"/>
                </a:cxn>
                <a:cxn ang="0">
                  <a:pos x="9" y="5"/>
                </a:cxn>
                <a:cxn ang="0">
                  <a:pos x="9" y="5"/>
                </a:cxn>
                <a:cxn ang="0">
                  <a:pos x="8" y="3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9" h="123">
                  <a:moveTo>
                    <a:pt x="0" y="5"/>
                  </a:moveTo>
                  <a:lnTo>
                    <a:pt x="0" y="118"/>
                  </a:lnTo>
                  <a:lnTo>
                    <a:pt x="0" y="118"/>
                  </a:lnTo>
                  <a:lnTo>
                    <a:pt x="0" y="120"/>
                  </a:lnTo>
                  <a:lnTo>
                    <a:pt x="1" y="121"/>
                  </a:lnTo>
                  <a:lnTo>
                    <a:pt x="2" y="123"/>
                  </a:lnTo>
                  <a:lnTo>
                    <a:pt x="4" y="123"/>
                  </a:lnTo>
                  <a:lnTo>
                    <a:pt x="6" y="123"/>
                  </a:lnTo>
                  <a:lnTo>
                    <a:pt x="7" y="121"/>
                  </a:lnTo>
                  <a:lnTo>
                    <a:pt x="8" y="120"/>
                  </a:lnTo>
                  <a:lnTo>
                    <a:pt x="9" y="118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3"/>
                  </a:lnTo>
                  <a:lnTo>
                    <a:pt x="7" y="1"/>
                  </a:lnTo>
                  <a:lnTo>
                    <a:pt x="6" y="1"/>
                  </a:lnTo>
                  <a:lnTo>
                    <a:pt x="4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9" name="Freeform 189">
              <a:extLst>
                <a:ext uri="{FF2B5EF4-FFF2-40B4-BE49-F238E27FC236}">
                  <a16:creationId xmlns:a16="http://schemas.microsoft.com/office/drawing/2014/main" xmlns="" id="{5085CDA5-3E24-4078-AD0A-D05056EA86E6}"/>
                </a:ext>
              </a:extLst>
            </p:cNvPr>
            <p:cNvSpPr/>
            <p:nvPr/>
          </p:nvSpPr>
          <p:spPr bwMode="auto">
            <a:xfrm>
              <a:off x="4624388" y="2457450"/>
              <a:ext cx="4763" cy="650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21"/>
                </a:cxn>
                <a:cxn ang="0">
                  <a:pos x="1" y="122"/>
                </a:cxn>
                <a:cxn ang="0">
                  <a:pos x="3" y="123"/>
                </a:cxn>
                <a:cxn ang="0">
                  <a:pos x="4" y="123"/>
                </a:cxn>
                <a:cxn ang="0">
                  <a:pos x="6" y="123"/>
                </a:cxn>
                <a:cxn ang="0">
                  <a:pos x="8" y="122"/>
                </a:cxn>
                <a:cxn ang="0">
                  <a:pos x="9" y="121"/>
                </a:cxn>
                <a:cxn ang="0">
                  <a:pos x="9" y="119"/>
                </a:cxn>
                <a:cxn ang="0">
                  <a:pos x="9" y="5"/>
                </a:cxn>
                <a:cxn ang="0">
                  <a:pos x="9" y="5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9" h="123">
                  <a:moveTo>
                    <a:pt x="0" y="5"/>
                  </a:moveTo>
                  <a:lnTo>
                    <a:pt x="0" y="119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1" y="122"/>
                  </a:lnTo>
                  <a:lnTo>
                    <a:pt x="3" y="123"/>
                  </a:lnTo>
                  <a:lnTo>
                    <a:pt x="4" y="123"/>
                  </a:lnTo>
                  <a:lnTo>
                    <a:pt x="6" y="123"/>
                  </a:lnTo>
                  <a:lnTo>
                    <a:pt x="8" y="122"/>
                  </a:lnTo>
                  <a:lnTo>
                    <a:pt x="9" y="121"/>
                  </a:lnTo>
                  <a:lnTo>
                    <a:pt x="9" y="119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3"/>
                  </a:lnTo>
                  <a:lnTo>
                    <a:pt x="8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0" name="Freeform 190">
              <a:extLst>
                <a:ext uri="{FF2B5EF4-FFF2-40B4-BE49-F238E27FC236}">
                  <a16:creationId xmlns:a16="http://schemas.microsoft.com/office/drawing/2014/main" xmlns="" id="{3F0546EC-C437-4358-B61F-A028DF7DEE70}"/>
                </a:ext>
              </a:extLst>
            </p:cNvPr>
            <p:cNvSpPr/>
            <p:nvPr/>
          </p:nvSpPr>
          <p:spPr bwMode="auto">
            <a:xfrm>
              <a:off x="4651375" y="2482850"/>
              <a:ext cx="7938" cy="73025"/>
            </a:xfrm>
            <a:custGeom>
              <a:avLst/>
              <a:gdLst/>
              <a:ahLst/>
              <a:cxnLst>
                <a:cxn ang="0">
                  <a:pos x="5" y="5"/>
                </a:cxn>
                <a:cxn ang="0">
                  <a:pos x="5" y="5"/>
                </a:cxn>
                <a:cxn ang="0">
                  <a:pos x="2" y="30"/>
                </a:cxn>
                <a:cxn ang="0">
                  <a:pos x="1" y="42"/>
                </a:cxn>
                <a:cxn ang="0">
                  <a:pos x="0" y="55"/>
                </a:cxn>
                <a:cxn ang="0">
                  <a:pos x="0" y="132"/>
                </a:cxn>
                <a:cxn ang="0">
                  <a:pos x="0" y="132"/>
                </a:cxn>
                <a:cxn ang="0">
                  <a:pos x="1" y="134"/>
                </a:cxn>
                <a:cxn ang="0">
                  <a:pos x="2" y="136"/>
                </a:cxn>
                <a:cxn ang="0">
                  <a:pos x="3" y="137"/>
                </a:cxn>
                <a:cxn ang="0">
                  <a:pos x="5" y="137"/>
                </a:cxn>
                <a:cxn ang="0">
                  <a:pos x="7" y="137"/>
                </a:cxn>
                <a:cxn ang="0">
                  <a:pos x="8" y="136"/>
                </a:cxn>
                <a:cxn ang="0">
                  <a:pos x="9" y="134"/>
                </a:cxn>
                <a:cxn ang="0">
                  <a:pos x="10" y="132"/>
                </a:cxn>
                <a:cxn ang="0">
                  <a:pos x="10" y="62"/>
                </a:cxn>
                <a:cxn ang="0">
                  <a:pos x="10" y="62"/>
                </a:cxn>
                <a:cxn ang="0">
                  <a:pos x="10" y="47"/>
                </a:cxn>
                <a:cxn ang="0">
                  <a:pos x="11" y="33"/>
                </a:cxn>
                <a:cxn ang="0">
                  <a:pos x="14" y="5"/>
                </a:cxn>
                <a:cxn ang="0">
                  <a:pos x="14" y="5"/>
                </a:cxn>
                <a:cxn ang="0">
                  <a:pos x="14" y="3"/>
                </a:cxn>
                <a:cxn ang="0">
                  <a:pos x="13" y="1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7" y="1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5" y="5"/>
                </a:cxn>
              </a:cxnLst>
              <a:rect l="0" t="0" r="r" b="b"/>
              <a:pathLst>
                <a:path w="14" h="137">
                  <a:moveTo>
                    <a:pt x="5" y="5"/>
                  </a:moveTo>
                  <a:lnTo>
                    <a:pt x="5" y="5"/>
                  </a:lnTo>
                  <a:lnTo>
                    <a:pt x="2" y="30"/>
                  </a:lnTo>
                  <a:lnTo>
                    <a:pt x="1" y="42"/>
                  </a:lnTo>
                  <a:lnTo>
                    <a:pt x="0" y="55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1" y="134"/>
                  </a:lnTo>
                  <a:lnTo>
                    <a:pt x="2" y="136"/>
                  </a:lnTo>
                  <a:lnTo>
                    <a:pt x="3" y="137"/>
                  </a:lnTo>
                  <a:lnTo>
                    <a:pt x="5" y="137"/>
                  </a:lnTo>
                  <a:lnTo>
                    <a:pt x="7" y="137"/>
                  </a:lnTo>
                  <a:lnTo>
                    <a:pt x="8" y="136"/>
                  </a:lnTo>
                  <a:lnTo>
                    <a:pt x="9" y="134"/>
                  </a:lnTo>
                  <a:lnTo>
                    <a:pt x="10" y="132"/>
                  </a:lnTo>
                  <a:lnTo>
                    <a:pt x="10" y="62"/>
                  </a:lnTo>
                  <a:lnTo>
                    <a:pt x="10" y="62"/>
                  </a:lnTo>
                  <a:lnTo>
                    <a:pt x="10" y="47"/>
                  </a:lnTo>
                  <a:lnTo>
                    <a:pt x="11" y="33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3"/>
                  </a:lnTo>
                  <a:lnTo>
                    <a:pt x="13" y="1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7" y="1"/>
                  </a:lnTo>
                  <a:lnTo>
                    <a:pt x="6" y="3"/>
                  </a:lnTo>
                  <a:lnTo>
                    <a:pt x="5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1" name="Freeform 191">
              <a:extLst>
                <a:ext uri="{FF2B5EF4-FFF2-40B4-BE49-F238E27FC236}">
                  <a16:creationId xmlns:a16="http://schemas.microsoft.com/office/drawing/2014/main" xmlns="" id="{3874F1C7-1D20-4954-8CFE-6A7B16ACC9C4}"/>
                </a:ext>
              </a:extLst>
            </p:cNvPr>
            <p:cNvSpPr/>
            <p:nvPr/>
          </p:nvSpPr>
          <p:spPr bwMode="auto">
            <a:xfrm>
              <a:off x="4684713" y="2500313"/>
              <a:ext cx="4763" cy="8731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161"/>
                </a:cxn>
                <a:cxn ang="0">
                  <a:pos x="0" y="161"/>
                </a:cxn>
                <a:cxn ang="0">
                  <a:pos x="0" y="163"/>
                </a:cxn>
                <a:cxn ang="0">
                  <a:pos x="1" y="164"/>
                </a:cxn>
                <a:cxn ang="0">
                  <a:pos x="3" y="165"/>
                </a:cxn>
                <a:cxn ang="0">
                  <a:pos x="5" y="166"/>
                </a:cxn>
                <a:cxn ang="0">
                  <a:pos x="6" y="165"/>
                </a:cxn>
                <a:cxn ang="0">
                  <a:pos x="8" y="164"/>
                </a:cxn>
                <a:cxn ang="0">
                  <a:pos x="9" y="163"/>
                </a:cxn>
                <a:cxn ang="0">
                  <a:pos x="9" y="161"/>
                </a:cxn>
                <a:cxn ang="0">
                  <a:pos x="9" y="5"/>
                </a:cxn>
                <a:cxn ang="0">
                  <a:pos x="9" y="5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9" h="166">
                  <a:moveTo>
                    <a:pt x="0" y="5"/>
                  </a:moveTo>
                  <a:lnTo>
                    <a:pt x="0" y="161"/>
                  </a:lnTo>
                  <a:lnTo>
                    <a:pt x="0" y="161"/>
                  </a:lnTo>
                  <a:lnTo>
                    <a:pt x="0" y="163"/>
                  </a:lnTo>
                  <a:lnTo>
                    <a:pt x="1" y="164"/>
                  </a:lnTo>
                  <a:lnTo>
                    <a:pt x="3" y="165"/>
                  </a:lnTo>
                  <a:lnTo>
                    <a:pt x="5" y="166"/>
                  </a:lnTo>
                  <a:lnTo>
                    <a:pt x="6" y="165"/>
                  </a:lnTo>
                  <a:lnTo>
                    <a:pt x="8" y="164"/>
                  </a:lnTo>
                  <a:lnTo>
                    <a:pt x="9" y="163"/>
                  </a:lnTo>
                  <a:lnTo>
                    <a:pt x="9" y="161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3"/>
                  </a:lnTo>
                  <a:lnTo>
                    <a:pt x="8" y="1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2" name="Freeform 192">
              <a:extLst>
                <a:ext uri="{FF2B5EF4-FFF2-40B4-BE49-F238E27FC236}">
                  <a16:creationId xmlns:a16="http://schemas.microsoft.com/office/drawing/2014/main" xmlns="" id="{FD715D52-034D-4679-86A9-7B84F6B40936}"/>
                </a:ext>
              </a:extLst>
            </p:cNvPr>
            <p:cNvSpPr/>
            <p:nvPr/>
          </p:nvSpPr>
          <p:spPr bwMode="auto">
            <a:xfrm>
              <a:off x="4702175" y="2540000"/>
              <a:ext cx="7938" cy="69850"/>
            </a:xfrm>
            <a:custGeom>
              <a:avLst/>
              <a:gdLst/>
              <a:ahLst/>
              <a:cxnLst>
                <a:cxn ang="0">
                  <a:pos x="6" y="3"/>
                </a:cxn>
                <a:cxn ang="0">
                  <a:pos x="6" y="3"/>
                </a:cxn>
                <a:cxn ang="0">
                  <a:pos x="3" y="19"/>
                </a:cxn>
                <a:cxn ang="0">
                  <a:pos x="1" y="34"/>
                </a:cxn>
                <a:cxn ang="0">
                  <a:pos x="0" y="50"/>
                </a:cxn>
                <a:cxn ang="0">
                  <a:pos x="0" y="65"/>
                </a:cxn>
                <a:cxn ang="0">
                  <a:pos x="1" y="96"/>
                </a:cxn>
                <a:cxn ang="0">
                  <a:pos x="1" y="127"/>
                </a:cxn>
                <a:cxn ang="0">
                  <a:pos x="1" y="127"/>
                </a:cxn>
                <a:cxn ang="0">
                  <a:pos x="2" y="129"/>
                </a:cxn>
                <a:cxn ang="0">
                  <a:pos x="3" y="131"/>
                </a:cxn>
                <a:cxn ang="0">
                  <a:pos x="4" y="132"/>
                </a:cxn>
                <a:cxn ang="0">
                  <a:pos x="6" y="132"/>
                </a:cxn>
                <a:cxn ang="0">
                  <a:pos x="7" y="132"/>
                </a:cxn>
                <a:cxn ang="0">
                  <a:pos x="9" y="131"/>
                </a:cxn>
                <a:cxn ang="0">
                  <a:pos x="10" y="129"/>
                </a:cxn>
                <a:cxn ang="0">
                  <a:pos x="10" y="127"/>
                </a:cxn>
                <a:cxn ang="0">
                  <a:pos x="10" y="127"/>
                </a:cxn>
                <a:cxn ang="0">
                  <a:pos x="10" y="97"/>
                </a:cxn>
                <a:cxn ang="0">
                  <a:pos x="9" y="66"/>
                </a:cxn>
                <a:cxn ang="0">
                  <a:pos x="9" y="51"/>
                </a:cxn>
                <a:cxn ang="0">
                  <a:pos x="10" y="36"/>
                </a:cxn>
                <a:cxn ang="0">
                  <a:pos x="12" y="21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3"/>
                </a:cxn>
                <a:cxn ang="0">
                  <a:pos x="14" y="2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7" y="1"/>
                </a:cxn>
                <a:cxn ang="0">
                  <a:pos x="6" y="3"/>
                </a:cxn>
                <a:cxn ang="0">
                  <a:pos x="6" y="3"/>
                </a:cxn>
              </a:cxnLst>
              <a:rect l="0" t="0" r="r" b="b"/>
              <a:pathLst>
                <a:path w="15" h="132">
                  <a:moveTo>
                    <a:pt x="6" y="3"/>
                  </a:moveTo>
                  <a:lnTo>
                    <a:pt x="6" y="3"/>
                  </a:lnTo>
                  <a:lnTo>
                    <a:pt x="3" y="19"/>
                  </a:lnTo>
                  <a:lnTo>
                    <a:pt x="1" y="34"/>
                  </a:lnTo>
                  <a:lnTo>
                    <a:pt x="0" y="50"/>
                  </a:lnTo>
                  <a:lnTo>
                    <a:pt x="0" y="65"/>
                  </a:lnTo>
                  <a:lnTo>
                    <a:pt x="1" y="96"/>
                  </a:lnTo>
                  <a:lnTo>
                    <a:pt x="1" y="127"/>
                  </a:lnTo>
                  <a:lnTo>
                    <a:pt x="1" y="127"/>
                  </a:lnTo>
                  <a:lnTo>
                    <a:pt x="2" y="129"/>
                  </a:lnTo>
                  <a:lnTo>
                    <a:pt x="3" y="131"/>
                  </a:lnTo>
                  <a:lnTo>
                    <a:pt x="4" y="132"/>
                  </a:lnTo>
                  <a:lnTo>
                    <a:pt x="6" y="132"/>
                  </a:lnTo>
                  <a:lnTo>
                    <a:pt x="7" y="132"/>
                  </a:lnTo>
                  <a:lnTo>
                    <a:pt x="9" y="131"/>
                  </a:lnTo>
                  <a:lnTo>
                    <a:pt x="10" y="129"/>
                  </a:lnTo>
                  <a:lnTo>
                    <a:pt x="10" y="127"/>
                  </a:lnTo>
                  <a:lnTo>
                    <a:pt x="10" y="127"/>
                  </a:lnTo>
                  <a:lnTo>
                    <a:pt x="10" y="97"/>
                  </a:lnTo>
                  <a:lnTo>
                    <a:pt x="9" y="66"/>
                  </a:lnTo>
                  <a:lnTo>
                    <a:pt x="9" y="51"/>
                  </a:lnTo>
                  <a:lnTo>
                    <a:pt x="10" y="36"/>
                  </a:lnTo>
                  <a:lnTo>
                    <a:pt x="12" y="21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3"/>
                  </a:lnTo>
                  <a:lnTo>
                    <a:pt x="14" y="2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7" y="1"/>
                  </a:lnTo>
                  <a:lnTo>
                    <a:pt x="6" y="3"/>
                  </a:lnTo>
                  <a:lnTo>
                    <a:pt x="6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3" name="Freeform 193">
              <a:extLst>
                <a:ext uri="{FF2B5EF4-FFF2-40B4-BE49-F238E27FC236}">
                  <a16:creationId xmlns:a16="http://schemas.microsoft.com/office/drawing/2014/main" xmlns="" id="{ECB9A3E3-6A7F-4B04-BDE2-78AF8F4D2258}"/>
                </a:ext>
              </a:extLst>
            </p:cNvPr>
            <p:cNvSpPr/>
            <p:nvPr/>
          </p:nvSpPr>
          <p:spPr bwMode="auto">
            <a:xfrm>
              <a:off x="4727575" y="2568575"/>
              <a:ext cx="9525" cy="52388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10" y="3"/>
                </a:cxn>
                <a:cxn ang="0">
                  <a:pos x="3" y="48"/>
                </a:cxn>
                <a:cxn ang="0">
                  <a:pos x="1" y="72"/>
                </a:cxn>
                <a:cxn ang="0">
                  <a:pos x="0" y="95"/>
                </a:cxn>
                <a:cxn ang="0">
                  <a:pos x="0" y="95"/>
                </a:cxn>
                <a:cxn ang="0">
                  <a:pos x="0" y="97"/>
                </a:cxn>
                <a:cxn ang="0">
                  <a:pos x="1" y="98"/>
                </a:cxn>
                <a:cxn ang="0">
                  <a:pos x="3" y="99"/>
                </a:cxn>
                <a:cxn ang="0">
                  <a:pos x="6" y="99"/>
                </a:cxn>
                <a:cxn ang="0">
                  <a:pos x="7" y="99"/>
                </a:cxn>
                <a:cxn ang="0">
                  <a:pos x="9" y="98"/>
                </a:cxn>
                <a:cxn ang="0">
                  <a:pos x="10" y="97"/>
                </a:cxn>
                <a:cxn ang="0">
                  <a:pos x="10" y="95"/>
                </a:cxn>
                <a:cxn ang="0">
                  <a:pos x="10" y="95"/>
                </a:cxn>
                <a:cxn ang="0">
                  <a:pos x="11" y="72"/>
                </a:cxn>
                <a:cxn ang="0">
                  <a:pos x="13" y="50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4"/>
                </a:cxn>
                <a:cxn ang="0">
                  <a:pos x="18" y="2"/>
                </a:cxn>
                <a:cxn ang="0">
                  <a:pos x="15" y="0"/>
                </a:cxn>
                <a:cxn ang="0">
                  <a:pos x="14" y="0"/>
                </a:cxn>
                <a:cxn ang="0">
                  <a:pos x="12" y="0"/>
                </a:cxn>
                <a:cxn ang="0">
                  <a:pos x="11" y="2"/>
                </a:cxn>
                <a:cxn ang="0">
                  <a:pos x="10" y="3"/>
                </a:cxn>
                <a:cxn ang="0">
                  <a:pos x="10" y="3"/>
                </a:cxn>
              </a:cxnLst>
              <a:rect l="0" t="0" r="r" b="b"/>
              <a:pathLst>
                <a:path w="19" h="99">
                  <a:moveTo>
                    <a:pt x="10" y="3"/>
                  </a:moveTo>
                  <a:lnTo>
                    <a:pt x="10" y="3"/>
                  </a:lnTo>
                  <a:lnTo>
                    <a:pt x="3" y="48"/>
                  </a:lnTo>
                  <a:lnTo>
                    <a:pt x="1" y="72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0" y="97"/>
                  </a:lnTo>
                  <a:lnTo>
                    <a:pt x="1" y="98"/>
                  </a:lnTo>
                  <a:lnTo>
                    <a:pt x="3" y="99"/>
                  </a:lnTo>
                  <a:lnTo>
                    <a:pt x="6" y="99"/>
                  </a:lnTo>
                  <a:lnTo>
                    <a:pt x="7" y="99"/>
                  </a:lnTo>
                  <a:lnTo>
                    <a:pt x="9" y="98"/>
                  </a:lnTo>
                  <a:lnTo>
                    <a:pt x="10" y="97"/>
                  </a:lnTo>
                  <a:lnTo>
                    <a:pt x="10" y="95"/>
                  </a:lnTo>
                  <a:lnTo>
                    <a:pt x="10" y="95"/>
                  </a:lnTo>
                  <a:lnTo>
                    <a:pt x="11" y="72"/>
                  </a:lnTo>
                  <a:lnTo>
                    <a:pt x="13" y="50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4"/>
                  </a:lnTo>
                  <a:lnTo>
                    <a:pt x="18" y="2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1" y="2"/>
                  </a:lnTo>
                  <a:lnTo>
                    <a:pt x="10" y="3"/>
                  </a:lnTo>
                  <a:lnTo>
                    <a:pt x="1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4" name="Freeform 194">
              <a:extLst>
                <a:ext uri="{FF2B5EF4-FFF2-40B4-BE49-F238E27FC236}">
                  <a16:creationId xmlns:a16="http://schemas.microsoft.com/office/drawing/2014/main" xmlns="" id="{42FFE99E-09ED-41BB-A3C5-ABAC050CAC70}"/>
                </a:ext>
              </a:extLst>
            </p:cNvPr>
            <p:cNvSpPr/>
            <p:nvPr/>
          </p:nvSpPr>
          <p:spPr bwMode="auto">
            <a:xfrm>
              <a:off x="4748213" y="2590800"/>
              <a:ext cx="4763" cy="5715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0" y="107"/>
                </a:cxn>
                <a:cxn ang="0">
                  <a:pos x="1" y="109"/>
                </a:cxn>
                <a:cxn ang="0">
                  <a:pos x="3" y="109"/>
                </a:cxn>
                <a:cxn ang="0">
                  <a:pos x="4" y="110"/>
                </a:cxn>
                <a:cxn ang="0">
                  <a:pos x="6" y="109"/>
                </a:cxn>
                <a:cxn ang="0">
                  <a:pos x="7" y="109"/>
                </a:cxn>
                <a:cxn ang="0">
                  <a:pos x="9" y="107"/>
                </a:cxn>
                <a:cxn ang="0">
                  <a:pos x="9" y="104"/>
                </a:cxn>
                <a:cxn ang="0">
                  <a:pos x="9" y="5"/>
                </a:cxn>
                <a:cxn ang="0">
                  <a:pos x="9" y="5"/>
                </a:cxn>
                <a:cxn ang="0">
                  <a:pos x="9" y="3"/>
                </a:cxn>
                <a:cxn ang="0">
                  <a:pos x="7" y="2"/>
                </a:cxn>
                <a:cxn ang="0">
                  <a:pos x="6" y="1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9" h="110">
                  <a:moveTo>
                    <a:pt x="0" y="5"/>
                  </a:moveTo>
                  <a:lnTo>
                    <a:pt x="0" y="104"/>
                  </a:lnTo>
                  <a:lnTo>
                    <a:pt x="0" y="104"/>
                  </a:lnTo>
                  <a:lnTo>
                    <a:pt x="0" y="107"/>
                  </a:lnTo>
                  <a:lnTo>
                    <a:pt x="1" y="109"/>
                  </a:lnTo>
                  <a:lnTo>
                    <a:pt x="3" y="109"/>
                  </a:lnTo>
                  <a:lnTo>
                    <a:pt x="4" y="110"/>
                  </a:lnTo>
                  <a:lnTo>
                    <a:pt x="6" y="109"/>
                  </a:lnTo>
                  <a:lnTo>
                    <a:pt x="7" y="109"/>
                  </a:lnTo>
                  <a:lnTo>
                    <a:pt x="9" y="107"/>
                  </a:lnTo>
                  <a:lnTo>
                    <a:pt x="9" y="104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3"/>
                  </a:lnTo>
                  <a:lnTo>
                    <a:pt x="7" y="2"/>
                  </a:lnTo>
                  <a:lnTo>
                    <a:pt x="6" y="1"/>
                  </a:lnTo>
                  <a:lnTo>
                    <a:pt x="4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5" name="Freeform 195">
              <a:extLst>
                <a:ext uri="{FF2B5EF4-FFF2-40B4-BE49-F238E27FC236}">
                  <a16:creationId xmlns:a16="http://schemas.microsoft.com/office/drawing/2014/main" xmlns="" id="{C710E673-C832-4922-AFED-21524E20AF57}"/>
                </a:ext>
              </a:extLst>
            </p:cNvPr>
            <p:cNvSpPr/>
            <p:nvPr/>
          </p:nvSpPr>
          <p:spPr bwMode="auto">
            <a:xfrm>
              <a:off x="4641850" y="2751138"/>
              <a:ext cx="7938" cy="26988"/>
            </a:xfrm>
            <a:custGeom>
              <a:avLst/>
              <a:gdLst/>
              <a:ahLst/>
              <a:cxnLst>
                <a:cxn ang="0">
                  <a:pos x="15" y="46"/>
                </a:cxn>
                <a:cxn ang="0">
                  <a:pos x="15" y="46"/>
                </a:cxn>
                <a:cxn ang="0">
                  <a:pos x="12" y="36"/>
                </a:cxn>
                <a:cxn ang="0">
                  <a:pos x="11" y="26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8" y="1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7"/>
                </a:cxn>
                <a:cxn ang="0">
                  <a:pos x="2" y="38"/>
                </a:cxn>
                <a:cxn ang="0">
                  <a:pos x="5" y="48"/>
                </a:cxn>
                <a:cxn ang="0">
                  <a:pos x="5" y="48"/>
                </a:cxn>
                <a:cxn ang="0">
                  <a:pos x="6" y="50"/>
                </a:cxn>
                <a:cxn ang="0">
                  <a:pos x="7" y="51"/>
                </a:cxn>
                <a:cxn ang="0">
                  <a:pos x="10" y="51"/>
                </a:cxn>
                <a:cxn ang="0">
                  <a:pos x="11" y="51"/>
                </a:cxn>
                <a:cxn ang="0">
                  <a:pos x="13" y="51"/>
                </a:cxn>
                <a:cxn ang="0">
                  <a:pos x="14" y="49"/>
                </a:cxn>
                <a:cxn ang="0">
                  <a:pos x="15" y="48"/>
                </a:cxn>
                <a:cxn ang="0">
                  <a:pos x="15" y="46"/>
                </a:cxn>
                <a:cxn ang="0">
                  <a:pos x="15" y="46"/>
                </a:cxn>
              </a:cxnLst>
              <a:rect l="0" t="0" r="r" b="b"/>
              <a:pathLst>
                <a:path w="15" h="51">
                  <a:moveTo>
                    <a:pt x="15" y="46"/>
                  </a:moveTo>
                  <a:lnTo>
                    <a:pt x="15" y="46"/>
                  </a:lnTo>
                  <a:lnTo>
                    <a:pt x="12" y="36"/>
                  </a:lnTo>
                  <a:lnTo>
                    <a:pt x="11" y="26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8" y="1"/>
                  </a:lnTo>
                  <a:lnTo>
                    <a:pt x="6" y="1"/>
                  </a:lnTo>
                  <a:lnTo>
                    <a:pt x="5" y="0"/>
                  </a:lnTo>
                  <a:lnTo>
                    <a:pt x="3" y="1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7"/>
                  </a:lnTo>
                  <a:lnTo>
                    <a:pt x="2" y="38"/>
                  </a:lnTo>
                  <a:lnTo>
                    <a:pt x="5" y="48"/>
                  </a:lnTo>
                  <a:lnTo>
                    <a:pt x="5" y="48"/>
                  </a:lnTo>
                  <a:lnTo>
                    <a:pt x="6" y="50"/>
                  </a:lnTo>
                  <a:lnTo>
                    <a:pt x="7" y="51"/>
                  </a:lnTo>
                  <a:lnTo>
                    <a:pt x="10" y="51"/>
                  </a:lnTo>
                  <a:lnTo>
                    <a:pt x="11" y="51"/>
                  </a:lnTo>
                  <a:lnTo>
                    <a:pt x="13" y="51"/>
                  </a:lnTo>
                  <a:lnTo>
                    <a:pt x="14" y="49"/>
                  </a:lnTo>
                  <a:lnTo>
                    <a:pt x="15" y="48"/>
                  </a:lnTo>
                  <a:lnTo>
                    <a:pt x="15" y="46"/>
                  </a:lnTo>
                  <a:lnTo>
                    <a:pt x="15" y="4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6" name="Freeform 196">
              <a:extLst>
                <a:ext uri="{FF2B5EF4-FFF2-40B4-BE49-F238E27FC236}">
                  <a16:creationId xmlns:a16="http://schemas.microsoft.com/office/drawing/2014/main" xmlns="" id="{102815C2-1988-4601-B2A1-331B078D7FDD}"/>
                </a:ext>
              </a:extLst>
            </p:cNvPr>
            <p:cNvSpPr/>
            <p:nvPr/>
          </p:nvSpPr>
          <p:spPr bwMode="auto">
            <a:xfrm>
              <a:off x="4675188" y="2751138"/>
              <a:ext cx="12700" cy="34925"/>
            </a:xfrm>
            <a:custGeom>
              <a:avLst/>
              <a:gdLst/>
              <a:ahLst/>
              <a:cxnLst>
                <a:cxn ang="0">
                  <a:pos x="18" y="39"/>
                </a:cxn>
                <a:cxn ang="0">
                  <a:pos x="18" y="39"/>
                </a:cxn>
                <a:cxn ang="0">
                  <a:pos x="14" y="31"/>
                </a:cxn>
                <a:cxn ang="0">
                  <a:pos x="12" y="23"/>
                </a:cxn>
                <a:cxn ang="0">
                  <a:pos x="9" y="13"/>
                </a:cxn>
                <a:cxn ang="0">
                  <a:pos x="9" y="5"/>
                </a:cxn>
                <a:cxn ang="0">
                  <a:pos x="9" y="5"/>
                </a:cxn>
                <a:cxn ang="0">
                  <a:pos x="8" y="3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17"/>
                </a:cxn>
                <a:cxn ang="0">
                  <a:pos x="1" y="24"/>
                </a:cxn>
                <a:cxn ang="0">
                  <a:pos x="3" y="30"/>
                </a:cxn>
                <a:cxn ang="0">
                  <a:pos x="3" y="30"/>
                </a:cxn>
                <a:cxn ang="0">
                  <a:pos x="6" y="38"/>
                </a:cxn>
                <a:cxn ang="0">
                  <a:pos x="9" y="45"/>
                </a:cxn>
                <a:cxn ang="0">
                  <a:pos x="13" y="54"/>
                </a:cxn>
                <a:cxn ang="0">
                  <a:pos x="14" y="62"/>
                </a:cxn>
                <a:cxn ang="0">
                  <a:pos x="14" y="62"/>
                </a:cxn>
                <a:cxn ang="0">
                  <a:pos x="15" y="64"/>
                </a:cxn>
                <a:cxn ang="0">
                  <a:pos x="16" y="65"/>
                </a:cxn>
                <a:cxn ang="0">
                  <a:pos x="18" y="66"/>
                </a:cxn>
                <a:cxn ang="0">
                  <a:pos x="19" y="66"/>
                </a:cxn>
                <a:cxn ang="0">
                  <a:pos x="21" y="66"/>
                </a:cxn>
                <a:cxn ang="0">
                  <a:pos x="22" y="65"/>
                </a:cxn>
                <a:cxn ang="0">
                  <a:pos x="23" y="64"/>
                </a:cxn>
                <a:cxn ang="0">
                  <a:pos x="24" y="62"/>
                </a:cxn>
                <a:cxn ang="0">
                  <a:pos x="24" y="62"/>
                </a:cxn>
                <a:cxn ang="0">
                  <a:pos x="23" y="56"/>
                </a:cxn>
                <a:cxn ang="0">
                  <a:pos x="22" y="49"/>
                </a:cxn>
                <a:cxn ang="0">
                  <a:pos x="18" y="39"/>
                </a:cxn>
                <a:cxn ang="0">
                  <a:pos x="18" y="39"/>
                </a:cxn>
              </a:cxnLst>
              <a:rect l="0" t="0" r="r" b="b"/>
              <a:pathLst>
                <a:path w="24" h="66">
                  <a:moveTo>
                    <a:pt x="18" y="39"/>
                  </a:moveTo>
                  <a:lnTo>
                    <a:pt x="18" y="39"/>
                  </a:lnTo>
                  <a:lnTo>
                    <a:pt x="14" y="31"/>
                  </a:lnTo>
                  <a:lnTo>
                    <a:pt x="12" y="23"/>
                  </a:lnTo>
                  <a:lnTo>
                    <a:pt x="9" y="13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3"/>
                  </a:lnTo>
                  <a:lnTo>
                    <a:pt x="7" y="1"/>
                  </a:lnTo>
                  <a:lnTo>
                    <a:pt x="6" y="1"/>
                  </a:lnTo>
                  <a:lnTo>
                    <a:pt x="4" y="0"/>
                  </a:lnTo>
                  <a:lnTo>
                    <a:pt x="3" y="1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7"/>
                  </a:lnTo>
                  <a:lnTo>
                    <a:pt x="1" y="24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6" y="38"/>
                  </a:lnTo>
                  <a:lnTo>
                    <a:pt x="9" y="45"/>
                  </a:lnTo>
                  <a:lnTo>
                    <a:pt x="13" y="54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5" y="64"/>
                  </a:lnTo>
                  <a:lnTo>
                    <a:pt x="16" y="65"/>
                  </a:lnTo>
                  <a:lnTo>
                    <a:pt x="18" y="66"/>
                  </a:lnTo>
                  <a:lnTo>
                    <a:pt x="19" y="66"/>
                  </a:lnTo>
                  <a:lnTo>
                    <a:pt x="21" y="66"/>
                  </a:lnTo>
                  <a:lnTo>
                    <a:pt x="22" y="65"/>
                  </a:lnTo>
                  <a:lnTo>
                    <a:pt x="23" y="64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23" y="56"/>
                  </a:lnTo>
                  <a:lnTo>
                    <a:pt x="22" y="49"/>
                  </a:lnTo>
                  <a:lnTo>
                    <a:pt x="18" y="39"/>
                  </a:lnTo>
                  <a:lnTo>
                    <a:pt x="18" y="3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7" name="Freeform 197">
              <a:extLst>
                <a:ext uri="{FF2B5EF4-FFF2-40B4-BE49-F238E27FC236}">
                  <a16:creationId xmlns:a16="http://schemas.microsoft.com/office/drawing/2014/main" xmlns="" id="{EF755DC5-B34F-41EE-AB16-5A2E327F02C4}"/>
                </a:ext>
              </a:extLst>
            </p:cNvPr>
            <p:cNvSpPr/>
            <p:nvPr/>
          </p:nvSpPr>
          <p:spPr bwMode="auto">
            <a:xfrm>
              <a:off x="4710113" y="2759075"/>
              <a:ext cx="9525" cy="4445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10" y="2"/>
                </a:cxn>
                <a:cxn ang="0">
                  <a:pos x="9" y="1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" y="24"/>
                </a:cxn>
                <a:cxn ang="0">
                  <a:pos x="3" y="44"/>
                </a:cxn>
                <a:cxn ang="0">
                  <a:pos x="6" y="63"/>
                </a:cxn>
                <a:cxn ang="0">
                  <a:pos x="10" y="82"/>
                </a:cxn>
                <a:cxn ang="0">
                  <a:pos x="10" y="82"/>
                </a:cxn>
                <a:cxn ang="0">
                  <a:pos x="11" y="84"/>
                </a:cxn>
                <a:cxn ang="0">
                  <a:pos x="12" y="85"/>
                </a:cxn>
                <a:cxn ang="0">
                  <a:pos x="14" y="85"/>
                </a:cxn>
                <a:cxn ang="0">
                  <a:pos x="16" y="85"/>
                </a:cxn>
                <a:cxn ang="0">
                  <a:pos x="17" y="84"/>
                </a:cxn>
                <a:cxn ang="0">
                  <a:pos x="18" y="83"/>
                </a:cxn>
                <a:cxn ang="0">
                  <a:pos x="19" y="82"/>
                </a:cxn>
                <a:cxn ang="0">
                  <a:pos x="19" y="80"/>
                </a:cxn>
                <a:cxn ang="0">
                  <a:pos x="19" y="80"/>
                </a:cxn>
                <a:cxn ang="0">
                  <a:pos x="16" y="61"/>
                </a:cxn>
                <a:cxn ang="0">
                  <a:pos x="13" y="43"/>
                </a:cxn>
                <a:cxn ang="0">
                  <a:pos x="11" y="2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85">
                  <a:moveTo>
                    <a:pt x="10" y="4"/>
                  </a:moveTo>
                  <a:lnTo>
                    <a:pt x="10" y="4"/>
                  </a:lnTo>
                  <a:lnTo>
                    <a:pt x="10" y="2"/>
                  </a:lnTo>
                  <a:lnTo>
                    <a:pt x="9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24"/>
                  </a:lnTo>
                  <a:lnTo>
                    <a:pt x="3" y="44"/>
                  </a:lnTo>
                  <a:lnTo>
                    <a:pt x="6" y="63"/>
                  </a:lnTo>
                  <a:lnTo>
                    <a:pt x="10" y="82"/>
                  </a:lnTo>
                  <a:lnTo>
                    <a:pt x="10" y="82"/>
                  </a:lnTo>
                  <a:lnTo>
                    <a:pt x="11" y="84"/>
                  </a:lnTo>
                  <a:lnTo>
                    <a:pt x="12" y="85"/>
                  </a:lnTo>
                  <a:lnTo>
                    <a:pt x="14" y="85"/>
                  </a:lnTo>
                  <a:lnTo>
                    <a:pt x="16" y="85"/>
                  </a:lnTo>
                  <a:lnTo>
                    <a:pt x="17" y="84"/>
                  </a:lnTo>
                  <a:lnTo>
                    <a:pt x="18" y="83"/>
                  </a:lnTo>
                  <a:lnTo>
                    <a:pt x="19" y="82"/>
                  </a:lnTo>
                  <a:lnTo>
                    <a:pt x="19" y="80"/>
                  </a:lnTo>
                  <a:lnTo>
                    <a:pt x="19" y="80"/>
                  </a:lnTo>
                  <a:lnTo>
                    <a:pt x="16" y="61"/>
                  </a:lnTo>
                  <a:lnTo>
                    <a:pt x="13" y="43"/>
                  </a:lnTo>
                  <a:lnTo>
                    <a:pt x="11" y="24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8" name="Freeform 198">
              <a:extLst>
                <a:ext uri="{FF2B5EF4-FFF2-40B4-BE49-F238E27FC236}">
                  <a16:creationId xmlns:a16="http://schemas.microsoft.com/office/drawing/2014/main" xmlns="" id="{8111F049-EC45-4B01-AE60-6EC968388047}"/>
                </a:ext>
              </a:extLst>
            </p:cNvPr>
            <p:cNvSpPr/>
            <p:nvPr/>
          </p:nvSpPr>
          <p:spPr bwMode="auto">
            <a:xfrm>
              <a:off x="4416425" y="2370138"/>
              <a:ext cx="15875" cy="106363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19" y="3"/>
                </a:cxn>
                <a:cxn ang="0">
                  <a:pos x="14" y="24"/>
                </a:cxn>
                <a:cxn ang="0">
                  <a:pos x="13" y="34"/>
                </a:cxn>
                <a:cxn ang="0">
                  <a:pos x="13" y="45"/>
                </a:cxn>
                <a:cxn ang="0">
                  <a:pos x="13" y="98"/>
                </a:cxn>
                <a:cxn ang="0">
                  <a:pos x="13" y="98"/>
                </a:cxn>
                <a:cxn ang="0">
                  <a:pos x="13" y="124"/>
                </a:cxn>
                <a:cxn ang="0">
                  <a:pos x="12" y="136"/>
                </a:cxn>
                <a:cxn ang="0">
                  <a:pos x="10" y="149"/>
                </a:cxn>
                <a:cxn ang="0">
                  <a:pos x="10" y="149"/>
                </a:cxn>
                <a:cxn ang="0">
                  <a:pos x="4" y="171"/>
                </a:cxn>
                <a:cxn ang="0">
                  <a:pos x="2" y="183"/>
                </a:cxn>
                <a:cxn ang="0">
                  <a:pos x="0" y="194"/>
                </a:cxn>
                <a:cxn ang="0">
                  <a:pos x="0" y="194"/>
                </a:cxn>
                <a:cxn ang="0">
                  <a:pos x="1" y="196"/>
                </a:cxn>
                <a:cxn ang="0">
                  <a:pos x="2" y="197"/>
                </a:cxn>
                <a:cxn ang="0">
                  <a:pos x="3" y="198"/>
                </a:cxn>
                <a:cxn ang="0">
                  <a:pos x="5" y="199"/>
                </a:cxn>
                <a:cxn ang="0">
                  <a:pos x="6" y="198"/>
                </a:cxn>
                <a:cxn ang="0">
                  <a:pos x="8" y="197"/>
                </a:cxn>
                <a:cxn ang="0">
                  <a:pos x="9" y="196"/>
                </a:cxn>
                <a:cxn ang="0">
                  <a:pos x="10" y="194"/>
                </a:cxn>
                <a:cxn ang="0">
                  <a:pos x="10" y="194"/>
                </a:cxn>
                <a:cxn ang="0">
                  <a:pos x="11" y="182"/>
                </a:cxn>
                <a:cxn ang="0">
                  <a:pos x="14" y="169"/>
                </a:cxn>
                <a:cxn ang="0">
                  <a:pos x="20" y="144"/>
                </a:cxn>
                <a:cxn ang="0">
                  <a:pos x="20" y="144"/>
                </a:cxn>
                <a:cxn ang="0">
                  <a:pos x="22" y="135"/>
                </a:cxn>
                <a:cxn ang="0">
                  <a:pos x="22" y="125"/>
                </a:cxn>
                <a:cxn ang="0">
                  <a:pos x="22" y="105"/>
                </a:cxn>
                <a:cxn ang="0">
                  <a:pos x="22" y="105"/>
                </a:cxn>
                <a:cxn ang="0">
                  <a:pos x="22" y="80"/>
                </a:cxn>
                <a:cxn ang="0">
                  <a:pos x="22" y="55"/>
                </a:cxn>
                <a:cxn ang="0">
                  <a:pos x="23" y="31"/>
                </a:cxn>
                <a:cxn ang="0">
                  <a:pos x="25" y="18"/>
                </a:cxn>
                <a:cxn ang="0">
                  <a:pos x="29" y="6"/>
                </a:cxn>
                <a:cxn ang="0">
                  <a:pos x="29" y="6"/>
                </a:cxn>
                <a:cxn ang="0">
                  <a:pos x="29" y="4"/>
                </a:cxn>
                <a:cxn ang="0">
                  <a:pos x="28" y="2"/>
                </a:cxn>
                <a:cxn ang="0">
                  <a:pos x="27" y="1"/>
                </a:cxn>
                <a:cxn ang="0">
                  <a:pos x="24" y="0"/>
                </a:cxn>
                <a:cxn ang="0">
                  <a:pos x="23" y="0"/>
                </a:cxn>
                <a:cxn ang="0">
                  <a:pos x="21" y="0"/>
                </a:cxn>
                <a:cxn ang="0">
                  <a:pos x="20" y="2"/>
                </a:cxn>
                <a:cxn ang="0">
                  <a:pos x="19" y="3"/>
                </a:cxn>
                <a:cxn ang="0">
                  <a:pos x="19" y="3"/>
                </a:cxn>
              </a:cxnLst>
              <a:rect l="0" t="0" r="r" b="b"/>
              <a:pathLst>
                <a:path w="29" h="199">
                  <a:moveTo>
                    <a:pt x="19" y="3"/>
                  </a:moveTo>
                  <a:lnTo>
                    <a:pt x="19" y="3"/>
                  </a:lnTo>
                  <a:lnTo>
                    <a:pt x="14" y="24"/>
                  </a:lnTo>
                  <a:lnTo>
                    <a:pt x="13" y="34"/>
                  </a:lnTo>
                  <a:lnTo>
                    <a:pt x="13" y="45"/>
                  </a:lnTo>
                  <a:lnTo>
                    <a:pt x="13" y="98"/>
                  </a:lnTo>
                  <a:lnTo>
                    <a:pt x="13" y="98"/>
                  </a:lnTo>
                  <a:lnTo>
                    <a:pt x="13" y="124"/>
                  </a:lnTo>
                  <a:lnTo>
                    <a:pt x="12" y="136"/>
                  </a:lnTo>
                  <a:lnTo>
                    <a:pt x="10" y="149"/>
                  </a:lnTo>
                  <a:lnTo>
                    <a:pt x="10" y="149"/>
                  </a:lnTo>
                  <a:lnTo>
                    <a:pt x="4" y="171"/>
                  </a:lnTo>
                  <a:lnTo>
                    <a:pt x="2" y="183"/>
                  </a:lnTo>
                  <a:lnTo>
                    <a:pt x="0" y="194"/>
                  </a:lnTo>
                  <a:lnTo>
                    <a:pt x="0" y="194"/>
                  </a:lnTo>
                  <a:lnTo>
                    <a:pt x="1" y="196"/>
                  </a:lnTo>
                  <a:lnTo>
                    <a:pt x="2" y="197"/>
                  </a:lnTo>
                  <a:lnTo>
                    <a:pt x="3" y="198"/>
                  </a:lnTo>
                  <a:lnTo>
                    <a:pt x="5" y="199"/>
                  </a:lnTo>
                  <a:lnTo>
                    <a:pt x="6" y="198"/>
                  </a:lnTo>
                  <a:lnTo>
                    <a:pt x="8" y="197"/>
                  </a:lnTo>
                  <a:lnTo>
                    <a:pt x="9" y="196"/>
                  </a:lnTo>
                  <a:lnTo>
                    <a:pt x="10" y="194"/>
                  </a:lnTo>
                  <a:lnTo>
                    <a:pt x="10" y="194"/>
                  </a:lnTo>
                  <a:lnTo>
                    <a:pt x="11" y="182"/>
                  </a:lnTo>
                  <a:lnTo>
                    <a:pt x="14" y="169"/>
                  </a:lnTo>
                  <a:lnTo>
                    <a:pt x="20" y="144"/>
                  </a:lnTo>
                  <a:lnTo>
                    <a:pt x="20" y="144"/>
                  </a:lnTo>
                  <a:lnTo>
                    <a:pt x="22" y="135"/>
                  </a:lnTo>
                  <a:lnTo>
                    <a:pt x="22" y="12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22" y="80"/>
                  </a:lnTo>
                  <a:lnTo>
                    <a:pt x="22" y="55"/>
                  </a:lnTo>
                  <a:lnTo>
                    <a:pt x="23" y="31"/>
                  </a:lnTo>
                  <a:lnTo>
                    <a:pt x="25" y="18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9" y="4"/>
                  </a:lnTo>
                  <a:lnTo>
                    <a:pt x="28" y="2"/>
                  </a:lnTo>
                  <a:lnTo>
                    <a:pt x="27" y="1"/>
                  </a:lnTo>
                  <a:lnTo>
                    <a:pt x="24" y="0"/>
                  </a:lnTo>
                  <a:lnTo>
                    <a:pt x="23" y="0"/>
                  </a:lnTo>
                  <a:lnTo>
                    <a:pt x="21" y="0"/>
                  </a:lnTo>
                  <a:lnTo>
                    <a:pt x="20" y="2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9" name="Freeform 199">
              <a:extLst>
                <a:ext uri="{FF2B5EF4-FFF2-40B4-BE49-F238E27FC236}">
                  <a16:creationId xmlns:a16="http://schemas.microsoft.com/office/drawing/2014/main" xmlns="" id="{5B415D7A-9FE4-433E-8DFD-A77685A7FEE0}"/>
                </a:ext>
              </a:extLst>
            </p:cNvPr>
            <p:cNvSpPr/>
            <p:nvPr/>
          </p:nvSpPr>
          <p:spPr bwMode="auto">
            <a:xfrm>
              <a:off x="4464050" y="2424113"/>
              <a:ext cx="19050" cy="88900"/>
            </a:xfrm>
            <a:custGeom>
              <a:avLst/>
              <a:gdLst/>
              <a:ahLst/>
              <a:cxnLst>
                <a:cxn ang="0">
                  <a:pos x="26" y="3"/>
                </a:cxn>
                <a:cxn ang="0">
                  <a:pos x="26" y="3"/>
                </a:cxn>
                <a:cxn ang="0">
                  <a:pos x="18" y="42"/>
                </a:cxn>
                <a:cxn ang="0">
                  <a:pos x="11" y="83"/>
                </a:cxn>
                <a:cxn ang="0">
                  <a:pos x="6" y="123"/>
                </a:cxn>
                <a:cxn ang="0">
                  <a:pos x="0" y="162"/>
                </a:cxn>
                <a:cxn ang="0">
                  <a:pos x="0" y="162"/>
                </a:cxn>
                <a:cxn ang="0">
                  <a:pos x="0" y="164"/>
                </a:cxn>
                <a:cxn ang="0">
                  <a:pos x="2" y="166"/>
                </a:cxn>
                <a:cxn ang="0">
                  <a:pos x="3" y="167"/>
                </a:cxn>
                <a:cxn ang="0">
                  <a:pos x="5" y="167"/>
                </a:cxn>
                <a:cxn ang="0">
                  <a:pos x="8" y="166"/>
                </a:cxn>
                <a:cxn ang="0">
                  <a:pos x="10" y="164"/>
                </a:cxn>
                <a:cxn ang="0">
                  <a:pos x="10" y="162"/>
                </a:cxn>
                <a:cxn ang="0">
                  <a:pos x="10" y="162"/>
                </a:cxn>
                <a:cxn ang="0">
                  <a:pos x="15" y="123"/>
                </a:cxn>
                <a:cxn ang="0">
                  <a:pos x="20" y="84"/>
                </a:cxn>
                <a:cxn ang="0">
                  <a:pos x="26" y="45"/>
                </a:cxn>
                <a:cxn ang="0">
                  <a:pos x="36" y="6"/>
                </a:cxn>
                <a:cxn ang="0">
                  <a:pos x="36" y="6"/>
                </a:cxn>
                <a:cxn ang="0">
                  <a:pos x="36" y="4"/>
                </a:cxn>
                <a:cxn ang="0">
                  <a:pos x="35" y="2"/>
                </a:cxn>
                <a:cxn ang="0">
                  <a:pos x="34" y="1"/>
                </a:cxn>
                <a:cxn ang="0">
                  <a:pos x="31" y="0"/>
                </a:cxn>
                <a:cxn ang="0">
                  <a:pos x="29" y="0"/>
                </a:cxn>
                <a:cxn ang="0">
                  <a:pos x="28" y="0"/>
                </a:cxn>
                <a:cxn ang="0">
                  <a:pos x="26" y="1"/>
                </a:cxn>
                <a:cxn ang="0">
                  <a:pos x="26" y="3"/>
                </a:cxn>
                <a:cxn ang="0">
                  <a:pos x="26" y="3"/>
                </a:cxn>
              </a:cxnLst>
              <a:rect l="0" t="0" r="r" b="b"/>
              <a:pathLst>
                <a:path w="36" h="167">
                  <a:moveTo>
                    <a:pt x="26" y="3"/>
                  </a:moveTo>
                  <a:lnTo>
                    <a:pt x="26" y="3"/>
                  </a:lnTo>
                  <a:lnTo>
                    <a:pt x="18" y="42"/>
                  </a:lnTo>
                  <a:lnTo>
                    <a:pt x="11" y="83"/>
                  </a:lnTo>
                  <a:lnTo>
                    <a:pt x="6" y="123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4"/>
                  </a:lnTo>
                  <a:lnTo>
                    <a:pt x="2" y="166"/>
                  </a:lnTo>
                  <a:lnTo>
                    <a:pt x="3" y="167"/>
                  </a:lnTo>
                  <a:lnTo>
                    <a:pt x="5" y="167"/>
                  </a:lnTo>
                  <a:lnTo>
                    <a:pt x="8" y="166"/>
                  </a:lnTo>
                  <a:lnTo>
                    <a:pt x="10" y="164"/>
                  </a:lnTo>
                  <a:lnTo>
                    <a:pt x="10" y="162"/>
                  </a:lnTo>
                  <a:lnTo>
                    <a:pt x="10" y="162"/>
                  </a:lnTo>
                  <a:lnTo>
                    <a:pt x="15" y="123"/>
                  </a:lnTo>
                  <a:lnTo>
                    <a:pt x="20" y="84"/>
                  </a:lnTo>
                  <a:lnTo>
                    <a:pt x="26" y="45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4"/>
                  </a:lnTo>
                  <a:lnTo>
                    <a:pt x="35" y="2"/>
                  </a:lnTo>
                  <a:lnTo>
                    <a:pt x="34" y="1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28" y="0"/>
                  </a:lnTo>
                  <a:lnTo>
                    <a:pt x="26" y="1"/>
                  </a:lnTo>
                  <a:lnTo>
                    <a:pt x="26" y="3"/>
                  </a:lnTo>
                  <a:lnTo>
                    <a:pt x="26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0" name="Freeform 200">
              <a:extLst>
                <a:ext uri="{FF2B5EF4-FFF2-40B4-BE49-F238E27FC236}">
                  <a16:creationId xmlns:a16="http://schemas.microsoft.com/office/drawing/2014/main" xmlns="" id="{0D673E90-4121-4DD3-A40F-285532CDD9FB}"/>
                </a:ext>
              </a:extLst>
            </p:cNvPr>
            <p:cNvSpPr/>
            <p:nvPr/>
          </p:nvSpPr>
          <p:spPr bwMode="auto">
            <a:xfrm>
              <a:off x="4521200" y="2484438"/>
              <a:ext cx="17463" cy="95250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26" y="5"/>
                </a:cxn>
                <a:cxn ang="0">
                  <a:pos x="25" y="26"/>
                </a:cxn>
                <a:cxn ang="0">
                  <a:pos x="23" y="46"/>
                </a:cxn>
                <a:cxn ang="0">
                  <a:pos x="20" y="67"/>
                </a:cxn>
                <a:cxn ang="0">
                  <a:pos x="14" y="88"/>
                </a:cxn>
                <a:cxn ang="0">
                  <a:pos x="14" y="88"/>
                </a:cxn>
                <a:cxn ang="0">
                  <a:pos x="11" y="98"/>
                </a:cxn>
                <a:cxn ang="0">
                  <a:pos x="9" y="109"/>
                </a:cxn>
                <a:cxn ang="0">
                  <a:pos x="6" y="131"/>
                </a:cxn>
                <a:cxn ang="0">
                  <a:pos x="3" y="153"/>
                </a:cxn>
                <a:cxn ang="0">
                  <a:pos x="0" y="174"/>
                </a:cxn>
                <a:cxn ang="0">
                  <a:pos x="0" y="174"/>
                </a:cxn>
                <a:cxn ang="0">
                  <a:pos x="0" y="176"/>
                </a:cxn>
                <a:cxn ang="0">
                  <a:pos x="1" y="177"/>
                </a:cxn>
                <a:cxn ang="0">
                  <a:pos x="4" y="179"/>
                </a:cxn>
                <a:cxn ang="0">
                  <a:pos x="6" y="179"/>
                </a:cxn>
                <a:cxn ang="0">
                  <a:pos x="7" y="179"/>
                </a:cxn>
                <a:cxn ang="0">
                  <a:pos x="8" y="178"/>
                </a:cxn>
                <a:cxn ang="0">
                  <a:pos x="9" y="176"/>
                </a:cxn>
                <a:cxn ang="0">
                  <a:pos x="9" y="176"/>
                </a:cxn>
                <a:cxn ang="0">
                  <a:pos x="12" y="155"/>
                </a:cxn>
                <a:cxn ang="0">
                  <a:pos x="15" y="133"/>
                </a:cxn>
                <a:cxn ang="0">
                  <a:pos x="18" y="111"/>
                </a:cxn>
                <a:cxn ang="0">
                  <a:pos x="24" y="91"/>
                </a:cxn>
                <a:cxn ang="0">
                  <a:pos x="24" y="91"/>
                </a:cxn>
                <a:cxn ang="0">
                  <a:pos x="28" y="69"/>
                </a:cxn>
                <a:cxn ang="0">
                  <a:pos x="32" y="48"/>
                </a:cxn>
                <a:cxn ang="0">
                  <a:pos x="34" y="27"/>
                </a:cxn>
                <a:cxn ang="0">
                  <a:pos x="35" y="5"/>
                </a:cxn>
                <a:cxn ang="0">
                  <a:pos x="35" y="5"/>
                </a:cxn>
                <a:cxn ang="0">
                  <a:pos x="34" y="3"/>
                </a:cxn>
                <a:cxn ang="0">
                  <a:pos x="33" y="1"/>
                </a:cxn>
                <a:cxn ang="0">
                  <a:pos x="32" y="0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7" y="1"/>
                </a:cxn>
                <a:cxn ang="0">
                  <a:pos x="26" y="3"/>
                </a:cxn>
                <a:cxn ang="0">
                  <a:pos x="26" y="5"/>
                </a:cxn>
                <a:cxn ang="0">
                  <a:pos x="26" y="5"/>
                </a:cxn>
              </a:cxnLst>
              <a:rect l="0" t="0" r="r" b="b"/>
              <a:pathLst>
                <a:path w="35" h="179">
                  <a:moveTo>
                    <a:pt x="26" y="5"/>
                  </a:moveTo>
                  <a:lnTo>
                    <a:pt x="26" y="5"/>
                  </a:lnTo>
                  <a:lnTo>
                    <a:pt x="25" y="26"/>
                  </a:lnTo>
                  <a:lnTo>
                    <a:pt x="23" y="46"/>
                  </a:lnTo>
                  <a:lnTo>
                    <a:pt x="20" y="67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1" y="98"/>
                  </a:lnTo>
                  <a:lnTo>
                    <a:pt x="9" y="109"/>
                  </a:lnTo>
                  <a:lnTo>
                    <a:pt x="6" y="131"/>
                  </a:lnTo>
                  <a:lnTo>
                    <a:pt x="3" y="153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1" y="177"/>
                  </a:lnTo>
                  <a:lnTo>
                    <a:pt x="4" y="179"/>
                  </a:lnTo>
                  <a:lnTo>
                    <a:pt x="6" y="179"/>
                  </a:lnTo>
                  <a:lnTo>
                    <a:pt x="7" y="179"/>
                  </a:lnTo>
                  <a:lnTo>
                    <a:pt x="8" y="178"/>
                  </a:lnTo>
                  <a:lnTo>
                    <a:pt x="9" y="176"/>
                  </a:lnTo>
                  <a:lnTo>
                    <a:pt x="9" y="176"/>
                  </a:lnTo>
                  <a:lnTo>
                    <a:pt x="12" y="155"/>
                  </a:lnTo>
                  <a:lnTo>
                    <a:pt x="15" y="133"/>
                  </a:lnTo>
                  <a:lnTo>
                    <a:pt x="18" y="111"/>
                  </a:lnTo>
                  <a:lnTo>
                    <a:pt x="24" y="91"/>
                  </a:lnTo>
                  <a:lnTo>
                    <a:pt x="24" y="91"/>
                  </a:lnTo>
                  <a:lnTo>
                    <a:pt x="28" y="69"/>
                  </a:lnTo>
                  <a:lnTo>
                    <a:pt x="32" y="48"/>
                  </a:lnTo>
                  <a:lnTo>
                    <a:pt x="34" y="27"/>
                  </a:lnTo>
                  <a:lnTo>
                    <a:pt x="35" y="5"/>
                  </a:lnTo>
                  <a:lnTo>
                    <a:pt x="35" y="5"/>
                  </a:lnTo>
                  <a:lnTo>
                    <a:pt x="34" y="3"/>
                  </a:lnTo>
                  <a:lnTo>
                    <a:pt x="33" y="1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7" y="1"/>
                  </a:lnTo>
                  <a:lnTo>
                    <a:pt x="26" y="3"/>
                  </a:lnTo>
                  <a:lnTo>
                    <a:pt x="26" y="5"/>
                  </a:lnTo>
                  <a:lnTo>
                    <a:pt x="26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1" name="Freeform 201">
              <a:extLst>
                <a:ext uri="{FF2B5EF4-FFF2-40B4-BE49-F238E27FC236}">
                  <a16:creationId xmlns:a16="http://schemas.microsoft.com/office/drawing/2014/main" xmlns="" id="{F3280644-C7AB-4C14-B32C-FDB1BB81E69D}"/>
                </a:ext>
              </a:extLst>
            </p:cNvPr>
            <p:cNvSpPr/>
            <p:nvPr/>
          </p:nvSpPr>
          <p:spPr bwMode="auto">
            <a:xfrm>
              <a:off x="4570413" y="2508250"/>
              <a:ext cx="12700" cy="41275"/>
            </a:xfrm>
            <a:custGeom>
              <a:avLst/>
              <a:gdLst/>
              <a:ahLst/>
              <a:cxnLst>
                <a:cxn ang="0">
                  <a:pos x="12" y="3"/>
                </a:cxn>
                <a:cxn ang="0">
                  <a:pos x="12" y="3"/>
                </a:cxn>
                <a:cxn ang="0">
                  <a:pos x="8" y="21"/>
                </a:cxn>
                <a:cxn ang="0">
                  <a:pos x="6" y="38"/>
                </a:cxn>
                <a:cxn ang="0">
                  <a:pos x="3" y="56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76"/>
                </a:cxn>
                <a:cxn ang="0">
                  <a:pos x="1" y="77"/>
                </a:cxn>
                <a:cxn ang="0">
                  <a:pos x="2" y="78"/>
                </a:cxn>
                <a:cxn ang="0">
                  <a:pos x="3" y="79"/>
                </a:cxn>
                <a:cxn ang="0">
                  <a:pos x="5" y="79"/>
                </a:cxn>
                <a:cxn ang="0">
                  <a:pos x="7" y="79"/>
                </a:cxn>
                <a:cxn ang="0">
                  <a:pos x="8" y="78"/>
                </a:cxn>
                <a:cxn ang="0">
                  <a:pos x="9" y="76"/>
                </a:cxn>
                <a:cxn ang="0">
                  <a:pos x="9" y="76"/>
                </a:cxn>
                <a:cxn ang="0">
                  <a:pos x="12" y="58"/>
                </a:cxn>
                <a:cxn ang="0">
                  <a:pos x="14" y="40"/>
                </a:cxn>
                <a:cxn ang="0">
                  <a:pos x="17" y="23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22" y="4"/>
                </a:cxn>
                <a:cxn ang="0">
                  <a:pos x="22" y="2"/>
                </a:cxn>
                <a:cxn ang="0">
                  <a:pos x="21" y="1"/>
                </a:cxn>
                <a:cxn ang="0">
                  <a:pos x="19" y="0"/>
                </a:cxn>
                <a:cxn ang="0">
                  <a:pos x="16" y="0"/>
                </a:cxn>
                <a:cxn ang="0">
                  <a:pos x="15" y="0"/>
                </a:cxn>
                <a:cxn ang="0">
                  <a:pos x="13" y="1"/>
                </a:cxn>
                <a:cxn ang="0">
                  <a:pos x="12" y="3"/>
                </a:cxn>
                <a:cxn ang="0">
                  <a:pos x="12" y="3"/>
                </a:cxn>
              </a:cxnLst>
              <a:rect l="0" t="0" r="r" b="b"/>
              <a:pathLst>
                <a:path w="22" h="79">
                  <a:moveTo>
                    <a:pt x="12" y="3"/>
                  </a:moveTo>
                  <a:lnTo>
                    <a:pt x="12" y="3"/>
                  </a:lnTo>
                  <a:lnTo>
                    <a:pt x="8" y="21"/>
                  </a:lnTo>
                  <a:lnTo>
                    <a:pt x="6" y="38"/>
                  </a:lnTo>
                  <a:lnTo>
                    <a:pt x="3" y="56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1" y="77"/>
                  </a:lnTo>
                  <a:lnTo>
                    <a:pt x="2" y="78"/>
                  </a:lnTo>
                  <a:lnTo>
                    <a:pt x="3" y="79"/>
                  </a:lnTo>
                  <a:lnTo>
                    <a:pt x="5" y="79"/>
                  </a:lnTo>
                  <a:lnTo>
                    <a:pt x="7" y="79"/>
                  </a:lnTo>
                  <a:lnTo>
                    <a:pt x="8" y="78"/>
                  </a:lnTo>
                  <a:lnTo>
                    <a:pt x="9" y="76"/>
                  </a:lnTo>
                  <a:lnTo>
                    <a:pt x="9" y="76"/>
                  </a:lnTo>
                  <a:lnTo>
                    <a:pt x="12" y="58"/>
                  </a:lnTo>
                  <a:lnTo>
                    <a:pt x="14" y="40"/>
                  </a:lnTo>
                  <a:lnTo>
                    <a:pt x="17" y="23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1" y="1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15" y="0"/>
                  </a:lnTo>
                  <a:lnTo>
                    <a:pt x="13" y="1"/>
                  </a:lnTo>
                  <a:lnTo>
                    <a:pt x="12" y="3"/>
                  </a:lnTo>
                  <a:lnTo>
                    <a:pt x="1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2" name="Freeform 202">
              <a:extLst>
                <a:ext uri="{FF2B5EF4-FFF2-40B4-BE49-F238E27FC236}">
                  <a16:creationId xmlns:a16="http://schemas.microsoft.com/office/drawing/2014/main" xmlns="" id="{A55AD553-B125-4378-A7C6-66E2D3409A84}"/>
                </a:ext>
              </a:extLst>
            </p:cNvPr>
            <p:cNvSpPr/>
            <p:nvPr/>
          </p:nvSpPr>
          <p:spPr bwMode="auto">
            <a:xfrm>
              <a:off x="4603750" y="2557463"/>
              <a:ext cx="15875" cy="46038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20" y="3"/>
                </a:cxn>
                <a:cxn ang="0">
                  <a:pos x="0" y="79"/>
                </a:cxn>
                <a:cxn ang="0">
                  <a:pos x="0" y="79"/>
                </a:cxn>
                <a:cxn ang="0">
                  <a:pos x="0" y="81"/>
                </a:cxn>
                <a:cxn ang="0">
                  <a:pos x="1" y="83"/>
                </a:cxn>
                <a:cxn ang="0">
                  <a:pos x="2" y="84"/>
                </a:cxn>
                <a:cxn ang="0">
                  <a:pos x="4" y="85"/>
                </a:cxn>
                <a:cxn ang="0">
                  <a:pos x="5" y="85"/>
                </a:cxn>
                <a:cxn ang="0">
                  <a:pos x="7" y="85"/>
                </a:cxn>
                <a:cxn ang="0">
                  <a:pos x="8" y="84"/>
                </a:cxn>
                <a:cxn ang="0">
                  <a:pos x="9" y="82"/>
                </a:cxn>
                <a:cxn ang="0">
                  <a:pos x="9" y="82"/>
                </a:cxn>
                <a:cxn ang="0">
                  <a:pos x="28" y="5"/>
                </a:cxn>
                <a:cxn ang="0">
                  <a:pos x="28" y="5"/>
                </a:cxn>
                <a:cxn ang="0">
                  <a:pos x="29" y="3"/>
                </a:cxn>
                <a:cxn ang="0">
                  <a:pos x="28" y="2"/>
                </a:cxn>
                <a:cxn ang="0">
                  <a:pos x="27" y="1"/>
                </a:cxn>
                <a:cxn ang="0">
                  <a:pos x="25" y="0"/>
                </a:cxn>
                <a:cxn ang="0">
                  <a:pos x="23" y="0"/>
                </a:cxn>
                <a:cxn ang="0">
                  <a:pos x="22" y="0"/>
                </a:cxn>
                <a:cxn ang="0">
                  <a:pos x="20" y="1"/>
                </a:cxn>
                <a:cxn ang="0">
                  <a:pos x="20" y="3"/>
                </a:cxn>
                <a:cxn ang="0">
                  <a:pos x="20" y="3"/>
                </a:cxn>
              </a:cxnLst>
              <a:rect l="0" t="0" r="r" b="b"/>
              <a:pathLst>
                <a:path w="29" h="85">
                  <a:moveTo>
                    <a:pt x="20" y="3"/>
                  </a:moveTo>
                  <a:lnTo>
                    <a:pt x="20" y="3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0" y="81"/>
                  </a:lnTo>
                  <a:lnTo>
                    <a:pt x="1" y="83"/>
                  </a:lnTo>
                  <a:lnTo>
                    <a:pt x="2" y="84"/>
                  </a:lnTo>
                  <a:lnTo>
                    <a:pt x="4" y="85"/>
                  </a:lnTo>
                  <a:lnTo>
                    <a:pt x="5" y="85"/>
                  </a:lnTo>
                  <a:lnTo>
                    <a:pt x="7" y="85"/>
                  </a:lnTo>
                  <a:lnTo>
                    <a:pt x="8" y="84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9" y="3"/>
                  </a:lnTo>
                  <a:lnTo>
                    <a:pt x="28" y="2"/>
                  </a:lnTo>
                  <a:lnTo>
                    <a:pt x="27" y="1"/>
                  </a:lnTo>
                  <a:lnTo>
                    <a:pt x="25" y="0"/>
                  </a:lnTo>
                  <a:lnTo>
                    <a:pt x="23" y="0"/>
                  </a:lnTo>
                  <a:lnTo>
                    <a:pt x="22" y="0"/>
                  </a:lnTo>
                  <a:lnTo>
                    <a:pt x="20" y="1"/>
                  </a:lnTo>
                  <a:lnTo>
                    <a:pt x="20" y="3"/>
                  </a:lnTo>
                  <a:lnTo>
                    <a:pt x="2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3" name="Freeform 203">
              <a:extLst>
                <a:ext uri="{FF2B5EF4-FFF2-40B4-BE49-F238E27FC236}">
                  <a16:creationId xmlns:a16="http://schemas.microsoft.com/office/drawing/2014/main" xmlns="" id="{F0F3F84A-DBF5-420F-9B8C-184AC25A670C}"/>
                </a:ext>
              </a:extLst>
            </p:cNvPr>
            <p:cNvSpPr/>
            <p:nvPr/>
          </p:nvSpPr>
          <p:spPr bwMode="auto">
            <a:xfrm>
              <a:off x="4687888" y="2668588"/>
              <a:ext cx="15875" cy="61913"/>
            </a:xfrm>
            <a:custGeom>
              <a:avLst/>
              <a:gdLst/>
              <a:ahLst/>
              <a:cxnLst>
                <a:cxn ang="0">
                  <a:pos x="19" y="4"/>
                </a:cxn>
                <a:cxn ang="0">
                  <a:pos x="19" y="4"/>
                </a:cxn>
                <a:cxn ang="0">
                  <a:pos x="19" y="12"/>
                </a:cxn>
                <a:cxn ang="0">
                  <a:pos x="17" y="19"/>
                </a:cxn>
                <a:cxn ang="0">
                  <a:pos x="12" y="35"/>
                </a:cxn>
                <a:cxn ang="0">
                  <a:pos x="8" y="50"/>
                </a:cxn>
                <a:cxn ang="0">
                  <a:pos x="7" y="58"/>
                </a:cxn>
                <a:cxn ang="0">
                  <a:pos x="6" y="65"/>
                </a:cxn>
                <a:cxn ang="0">
                  <a:pos x="6" y="65"/>
                </a:cxn>
                <a:cxn ang="0">
                  <a:pos x="6" y="76"/>
                </a:cxn>
                <a:cxn ang="0">
                  <a:pos x="5" y="89"/>
                </a:cxn>
                <a:cxn ang="0">
                  <a:pos x="4" y="99"/>
                </a:cxn>
                <a:cxn ang="0">
                  <a:pos x="0" y="110"/>
                </a:cxn>
                <a:cxn ang="0">
                  <a:pos x="0" y="110"/>
                </a:cxn>
                <a:cxn ang="0">
                  <a:pos x="0" y="112"/>
                </a:cxn>
                <a:cxn ang="0">
                  <a:pos x="0" y="113"/>
                </a:cxn>
                <a:cxn ang="0">
                  <a:pos x="1" y="116"/>
                </a:cxn>
                <a:cxn ang="0">
                  <a:pos x="3" y="116"/>
                </a:cxn>
                <a:cxn ang="0">
                  <a:pos x="6" y="116"/>
                </a:cxn>
                <a:cxn ang="0">
                  <a:pos x="8" y="114"/>
                </a:cxn>
                <a:cxn ang="0">
                  <a:pos x="9" y="112"/>
                </a:cxn>
                <a:cxn ang="0">
                  <a:pos x="9" y="112"/>
                </a:cxn>
                <a:cxn ang="0">
                  <a:pos x="12" y="102"/>
                </a:cxn>
                <a:cxn ang="0">
                  <a:pos x="14" y="92"/>
                </a:cxn>
                <a:cxn ang="0">
                  <a:pos x="15" y="80"/>
                </a:cxn>
                <a:cxn ang="0">
                  <a:pos x="15" y="70"/>
                </a:cxn>
                <a:cxn ang="0">
                  <a:pos x="15" y="70"/>
                </a:cxn>
                <a:cxn ang="0">
                  <a:pos x="17" y="62"/>
                </a:cxn>
                <a:cxn ang="0">
                  <a:pos x="18" y="54"/>
                </a:cxn>
                <a:cxn ang="0">
                  <a:pos x="22" y="37"/>
                </a:cxn>
                <a:cxn ang="0">
                  <a:pos x="26" y="20"/>
                </a:cxn>
                <a:cxn ang="0">
                  <a:pos x="28" y="12"/>
                </a:cxn>
                <a:cxn ang="0">
                  <a:pos x="29" y="4"/>
                </a:cxn>
                <a:cxn ang="0">
                  <a:pos x="29" y="4"/>
                </a:cxn>
                <a:cxn ang="0">
                  <a:pos x="28" y="2"/>
                </a:cxn>
                <a:cxn ang="0">
                  <a:pos x="27" y="1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21" y="1"/>
                </a:cxn>
                <a:cxn ang="0">
                  <a:pos x="20" y="2"/>
                </a:cxn>
                <a:cxn ang="0">
                  <a:pos x="19" y="4"/>
                </a:cxn>
                <a:cxn ang="0">
                  <a:pos x="19" y="4"/>
                </a:cxn>
              </a:cxnLst>
              <a:rect l="0" t="0" r="r" b="b"/>
              <a:pathLst>
                <a:path w="29" h="116">
                  <a:moveTo>
                    <a:pt x="19" y="4"/>
                  </a:moveTo>
                  <a:lnTo>
                    <a:pt x="19" y="4"/>
                  </a:lnTo>
                  <a:lnTo>
                    <a:pt x="19" y="12"/>
                  </a:lnTo>
                  <a:lnTo>
                    <a:pt x="17" y="19"/>
                  </a:lnTo>
                  <a:lnTo>
                    <a:pt x="12" y="35"/>
                  </a:lnTo>
                  <a:lnTo>
                    <a:pt x="8" y="50"/>
                  </a:lnTo>
                  <a:lnTo>
                    <a:pt x="7" y="58"/>
                  </a:lnTo>
                  <a:lnTo>
                    <a:pt x="6" y="65"/>
                  </a:lnTo>
                  <a:lnTo>
                    <a:pt x="6" y="65"/>
                  </a:lnTo>
                  <a:lnTo>
                    <a:pt x="6" y="76"/>
                  </a:lnTo>
                  <a:lnTo>
                    <a:pt x="5" y="89"/>
                  </a:lnTo>
                  <a:lnTo>
                    <a:pt x="4" y="99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2"/>
                  </a:lnTo>
                  <a:lnTo>
                    <a:pt x="0" y="113"/>
                  </a:lnTo>
                  <a:lnTo>
                    <a:pt x="1" y="116"/>
                  </a:lnTo>
                  <a:lnTo>
                    <a:pt x="3" y="116"/>
                  </a:lnTo>
                  <a:lnTo>
                    <a:pt x="6" y="116"/>
                  </a:lnTo>
                  <a:lnTo>
                    <a:pt x="8" y="114"/>
                  </a:lnTo>
                  <a:lnTo>
                    <a:pt x="9" y="112"/>
                  </a:lnTo>
                  <a:lnTo>
                    <a:pt x="9" y="112"/>
                  </a:lnTo>
                  <a:lnTo>
                    <a:pt x="12" y="102"/>
                  </a:lnTo>
                  <a:lnTo>
                    <a:pt x="14" y="92"/>
                  </a:lnTo>
                  <a:lnTo>
                    <a:pt x="15" y="80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7" y="62"/>
                  </a:lnTo>
                  <a:lnTo>
                    <a:pt x="18" y="54"/>
                  </a:lnTo>
                  <a:lnTo>
                    <a:pt x="22" y="37"/>
                  </a:lnTo>
                  <a:lnTo>
                    <a:pt x="26" y="20"/>
                  </a:lnTo>
                  <a:lnTo>
                    <a:pt x="28" y="12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8" y="2"/>
                  </a:lnTo>
                  <a:lnTo>
                    <a:pt x="27" y="1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1" y="1"/>
                  </a:lnTo>
                  <a:lnTo>
                    <a:pt x="20" y="2"/>
                  </a:lnTo>
                  <a:lnTo>
                    <a:pt x="19" y="4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4" name="Freeform 204">
              <a:extLst>
                <a:ext uri="{FF2B5EF4-FFF2-40B4-BE49-F238E27FC236}">
                  <a16:creationId xmlns:a16="http://schemas.microsoft.com/office/drawing/2014/main" xmlns="" id="{6554B4A8-C5AE-473C-8F1C-B53062590C6F}"/>
                </a:ext>
              </a:extLst>
            </p:cNvPr>
            <p:cNvSpPr/>
            <p:nvPr/>
          </p:nvSpPr>
          <p:spPr bwMode="auto">
            <a:xfrm>
              <a:off x="4714875" y="2657475"/>
              <a:ext cx="11113" cy="6191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0" y="32"/>
                </a:cxn>
                <a:cxn ang="0">
                  <a:pos x="6" y="59"/>
                </a:cxn>
                <a:cxn ang="0">
                  <a:pos x="2" y="86"/>
                </a:cxn>
                <a:cxn ang="0">
                  <a:pos x="0" y="113"/>
                </a:cxn>
                <a:cxn ang="0">
                  <a:pos x="0" y="113"/>
                </a:cxn>
                <a:cxn ang="0">
                  <a:pos x="0" y="115"/>
                </a:cxn>
                <a:cxn ang="0">
                  <a:pos x="1" y="116"/>
                </a:cxn>
                <a:cxn ang="0">
                  <a:pos x="3" y="117"/>
                </a:cxn>
                <a:cxn ang="0">
                  <a:pos x="4" y="117"/>
                </a:cxn>
                <a:cxn ang="0">
                  <a:pos x="6" y="117"/>
                </a:cxn>
                <a:cxn ang="0">
                  <a:pos x="8" y="116"/>
                </a:cxn>
                <a:cxn ang="0">
                  <a:pos x="9" y="115"/>
                </a:cxn>
                <a:cxn ang="0">
                  <a:pos x="9" y="113"/>
                </a:cxn>
                <a:cxn ang="0">
                  <a:pos x="9" y="113"/>
                </a:cxn>
                <a:cxn ang="0">
                  <a:pos x="11" y="86"/>
                </a:cxn>
                <a:cxn ang="0">
                  <a:pos x="15" y="59"/>
                </a:cxn>
                <a:cxn ang="0">
                  <a:pos x="19" y="32"/>
                </a:cxn>
                <a:cxn ang="0">
                  <a:pos x="21" y="5"/>
                </a:cxn>
                <a:cxn ang="0">
                  <a:pos x="21" y="5"/>
                </a:cxn>
                <a:cxn ang="0">
                  <a:pos x="21" y="3"/>
                </a:cxn>
                <a:cxn ang="0">
                  <a:pos x="20" y="2"/>
                </a:cxn>
                <a:cxn ang="0">
                  <a:pos x="19" y="1"/>
                </a:cxn>
                <a:cxn ang="0">
                  <a:pos x="17" y="0"/>
                </a:cxn>
                <a:cxn ang="0">
                  <a:pos x="15" y="1"/>
                </a:cxn>
                <a:cxn ang="0">
                  <a:pos x="14" y="2"/>
                </a:cxn>
                <a:cxn ang="0">
                  <a:pos x="13" y="3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21" h="117">
                  <a:moveTo>
                    <a:pt x="12" y="5"/>
                  </a:moveTo>
                  <a:lnTo>
                    <a:pt x="12" y="5"/>
                  </a:lnTo>
                  <a:lnTo>
                    <a:pt x="10" y="32"/>
                  </a:lnTo>
                  <a:lnTo>
                    <a:pt x="6" y="59"/>
                  </a:lnTo>
                  <a:lnTo>
                    <a:pt x="2" y="86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15"/>
                  </a:lnTo>
                  <a:lnTo>
                    <a:pt x="1" y="116"/>
                  </a:lnTo>
                  <a:lnTo>
                    <a:pt x="3" y="117"/>
                  </a:lnTo>
                  <a:lnTo>
                    <a:pt x="4" y="117"/>
                  </a:lnTo>
                  <a:lnTo>
                    <a:pt x="6" y="117"/>
                  </a:lnTo>
                  <a:lnTo>
                    <a:pt x="8" y="116"/>
                  </a:lnTo>
                  <a:lnTo>
                    <a:pt x="9" y="115"/>
                  </a:lnTo>
                  <a:lnTo>
                    <a:pt x="9" y="113"/>
                  </a:lnTo>
                  <a:lnTo>
                    <a:pt x="9" y="113"/>
                  </a:lnTo>
                  <a:lnTo>
                    <a:pt x="11" y="86"/>
                  </a:lnTo>
                  <a:lnTo>
                    <a:pt x="15" y="59"/>
                  </a:lnTo>
                  <a:lnTo>
                    <a:pt x="19" y="32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1" y="3"/>
                  </a:lnTo>
                  <a:lnTo>
                    <a:pt x="20" y="2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5" y="1"/>
                  </a:lnTo>
                  <a:lnTo>
                    <a:pt x="14" y="2"/>
                  </a:lnTo>
                  <a:lnTo>
                    <a:pt x="13" y="3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5" name="Freeform 206">
              <a:extLst>
                <a:ext uri="{FF2B5EF4-FFF2-40B4-BE49-F238E27FC236}">
                  <a16:creationId xmlns:a16="http://schemas.microsoft.com/office/drawing/2014/main" xmlns="" id="{8E04DEF7-6EEC-46E4-9603-0FAD05C14E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9738" y="2249488"/>
              <a:ext cx="555625" cy="574675"/>
            </a:xfrm>
            <a:custGeom>
              <a:avLst/>
              <a:gdLst/>
              <a:ahLst/>
              <a:cxnLst>
                <a:cxn ang="0">
                  <a:pos x="817" y="1056"/>
                </a:cxn>
                <a:cxn ang="0">
                  <a:pos x="716" y="1035"/>
                </a:cxn>
                <a:cxn ang="0">
                  <a:pos x="659" y="1016"/>
                </a:cxn>
                <a:cxn ang="0">
                  <a:pos x="645" y="1010"/>
                </a:cxn>
                <a:cxn ang="0">
                  <a:pos x="623" y="986"/>
                </a:cxn>
                <a:cxn ang="0">
                  <a:pos x="608" y="970"/>
                </a:cxn>
                <a:cxn ang="0">
                  <a:pos x="577" y="929"/>
                </a:cxn>
                <a:cxn ang="0">
                  <a:pos x="513" y="864"/>
                </a:cxn>
                <a:cxn ang="0">
                  <a:pos x="403" y="767"/>
                </a:cxn>
                <a:cxn ang="0">
                  <a:pos x="307" y="683"/>
                </a:cxn>
                <a:cxn ang="0">
                  <a:pos x="222" y="574"/>
                </a:cxn>
                <a:cxn ang="0">
                  <a:pos x="139" y="472"/>
                </a:cxn>
                <a:cxn ang="0">
                  <a:pos x="97" y="439"/>
                </a:cxn>
                <a:cxn ang="0">
                  <a:pos x="31" y="360"/>
                </a:cxn>
                <a:cxn ang="0">
                  <a:pos x="27" y="300"/>
                </a:cxn>
                <a:cxn ang="0">
                  <a:pos x="84" y="371"/>
                </a:cxn>
                <a:cxn ang="0">
                  <a:pos x="141" y="426"/>
                </a:cxn>
                <a:cxn ang="0">
                  <a:pos x="208" y="491"/>
                </a:cxn>
                <a:cxn ang="0">
                  <a:pos x="305" y="624"/>
                </a:cxn>
                <a:cxn ang="0">
                  <a:pos x="398" y="714"/>
                </a:cxn>
                <a:cxn ang="0">
                  <a:pos x="481" y="790"/>
                </a:cxn>
                <a:cxn ang="0">
                  <a:pos x="571" y="872"/>
                </a:cxn>
                <a:cxn ang="0">
                  <a:pos x="646" y="943"/>
                </a:cxn>
                <a:cxn ang="0">
                  <a:pos x="724" y="871"/>
                </a:cxn>
                <a:cxn ang="0">
                  <a:pos x="843" y="787"/>
                </a:cxn>
                <a:cxn ang="0">
                  <a:pos x="981" y="693"/>
                </a:cxn>
                <a:cxn ang="0">
                  <a:pos x="917" y="620"/>
                </a:cxn>
                <a:cxn ang="0">
                  <a:pos x="751" y="446"/>
                </a:cxn>
                <a:cxn ang="0">
                  <a:pos x="583" y="291"/>
                </a:cxn>
                <a:cxn ang="0">
                  <a:pos x="501" y="195"/>
                </a:cxn>
                <a:cxn ang="0">
                  <a:pos x="431" y="116"/>
                </a:cxn>
                <a:cxn ang="0">
                  <a:pos x="378" y="54"/>
                </a:cxn>
                <a:cxn ang="0">
                  <a:pos x="377" y="0"/>
                </a:cxn>
                <a:cxn ang="0">
                  <a:pos x="496" y="134"/>
                </a:cxn>
                <a:cxn ang="0">
                  <a:pos x="631" y="290"/>
                </a:cxn>
                <a:cxn ang="0">
                  <a:pos x="729" y="380"/>
                </a:cxn>
                <a:cxn ang="0">
                  <a:pos x="900" y="546"/>
                </a:cxn>
                <a:cxn ang="0">
                  <a:pos x="980" y="641"/>
                </a:cxn>
                <a:cxn ang="0">
                  <a:pos x="1020" y="678"/>
                </a:cxn>
                <a:cxn ang="0">
                  <a:pos x="1032" y="689"/>
                </a:cxn>
                <a:cxn ang="0">
                  <a:pos x="1037" y="700"/>
                </a:cxn>
                <a:cxn ang="0">
                  <a:pos x="1051" y="800"/>
                </a:cxn>
                <a:cxn ang="0">
                  <a:pos x="1037" y="911"/>
                </a:cxn>
                <a:cxn ang="0">
                  <a:pos x="1029" y="991"/>
                </a:cxn>
                <a:cxn ang="0">
                  <a:pos x="1023" y="1039"/>
                </a:cxn>
                <a:cxn ang="0">
                  <a:pos x="1016" y="1079"/>
                </a:cxn>
                <a:cxn ang="0">
                  <a:pos x="1002" y="1088"/>
                </a:cxn>
                <a:cxn ang="0">
                  <a:pos x="996" y="1087"/>
                </a:cxn>
                <a:cxn ang="0">
                  <a:pos x="954" y="761"/>
                </a:cxn>
                <a:cxn ang="0">
                  <a:pos x="842" y="830"/>
                </a:cxn>
                <a:cxn ang="0">
                  <a:pos x="729" y="917"/>
                </a:cxn>
                <a:cxn ang="0">
                  <a:pos x="672" y="967"/>
                </a:cxn>
                <a:cxn ang="0">
                  <a:pos x="699" y="991"/>
                </a:cxn>
                <a:cxn ang="0">
                  <a:pos x="772" y="1010"/>
                </a:cxn>
                <a:cxn ang="0">
                  <a:pos x="941" y="1046"/>
                </a:cxn>
                <a:cxn ang="0">
                  <a:pos x="989" y="1039"/>
                </a:cxn>
                <a:cxn ang="0">
                  <a:pos x="990" y="1018"/>
                </a:cxn>
                <a:cxn ang="0">
                  <a:pos x="995" y="957"/>
                </a:cxn>
                <a:cxn ang="0">
                  <a:pos x="1010" y="856"/>
                </a:cxn>
                <a:cxn ang="0">
                  <a:pos x="1010" y="734"/>
                </a:cxn>
              </a:cxnLst>
              <a:rect l="0" t="0" r="r" b="b"/>
              <a:pathLst>
                <a:path w="1051" h="1088">
                  <a:moveTo>
                    <a:pt x="991" y="1088"/>
                  </a:moveTo>
                  <a:lnTo>
                    <a:pt x="991" y="1088"/>
                  </a:lnTo>
                  <a:lnTo>
                    <a:pt x="952" y="1084"/>
                  </a:lnTo>
                  <a:lnTo>
                    <a:pt x="911" y="1078"/>
                  </a:lnTo>
                  <a:lnTo>
                    <a:pt x="866" y="1069"/>
                  </a:lnTo>
                  <a:lnTo>
                    <a:pt x="817" y="1056"/>
                  </a:lnTo>
                  <a:lnTo>
                    <a:pt x="817" y="1056"/>
                  </a:lnTo>
                  <a:lnTo>
                    <a:pt x="773" y="1046"/>
                  </a:lnTo>
                  <a:lnTo>
                    <a:pt x="751" y="1041"/>
                  </a:lnTo>
                  <a:lnTo>
                    <a:pt x="728" y="1037"/>
                  </a:lnTo>
                  <a:lnTo>
                    <a:pt x="728" y="1037"/>
                  </a:lnTo>
                  <a:lnTo>
                    <a:pt x="716" y="1035"/>
                  </a:lnTo>
                  <a:lnTo>
                    <a:pt x="706" y="1031"/>
                  </a:lnTo>
                  <a:lnTo>
                    <a:pt x="686" y="1025"/>
                  </a:lnTo>
                  <a:lnTo>
                    <a:pt x="686" y="1025"/>
                  </a:lnTo>
                  <a:lnTo>
                    <a:pt x="673" y="1020"/>
                  </a:lnTo>
                  <a:lnTo>
                    <a:pt x="659" y="1016"/>
                  </a:lnTo>
                  <a:lnTo>
                    <a:pt x="659" y="1016"/>
                  </a:lnTo>
                  <a:lnTo>
                    <a:pt x="654" y="1015"/>
                  </a:lnTo>
                  <a:lnTo>
                    <a:pt x="651" y="1013"/>
                  </a:lnTo>
                  <a:lnTo>
                    <a:pt x="650" y="1012"/>
                  </a:lnTo>
                  <a:lnTo>
                    <a:pt x="649" y="1011"/>
                  </a:lnTo>
                  <a:lnTo>
                    <a:pt x="649" y="1011"/>
                  </a:lnTo>
                  <a:lnTo>
                    <a:pt x="645" y="1010"/>
                  </a:lnTo>
                  <a:lnTo>
                    <a:pt x="645" y="1010"/>
                  </a:lnTo>
                  <a:lnTo>
                    <a:pt x="640" y="1006"/>
                  </a:lnTo>
                  <a:lnTo>
                    <a:pt x="635" y="1001"/>
                  </a:lnTo>
                  <a:lnTo>
                    <a:pt x="628" y="991"/>
                  </a:lnTo>
                  <a:lnTo>
                    <a:pt x="623" y="986"/>
                  </a:lnTo>
                  <a:lnTo>
                    <a:pt x="623" y="986"/>
                  </a:lnTo>
                  <a:lnTo>
                    <a:pt x="620" y="983"/>
                  </a:lnTo>
                  <a:lnTo>
                    <a:pt x="619" y="982"/>
                  </a:lnTo>
                  <a:lnTo>
                    <a:pt x="619" y="982"/>
                  </a:lnTo>
                  <a:lnTo>
                    <a:pt x="614" y="979"/>
                  </a:lnTo>
                  <a:lnTo>
                    <a:pt x="611" y="976"/>
                  </a:lnTo>
                  <a:lnTo>
                    <a:pt x="608" y="970"/>
                  </a:lnTo>
                  <a:lnTo>
                    <a:pt x="608" y="965"/>
                  </a:lnTo>
                  <a:lnTo>
                    <a:pt x="608" y="963"/>
                  </a:lnTo>
                  <a:lnTo>
                    <a:pt x="606" y="961"/>
                  </a:lnTo>
                  <a:lnTo>
                    <a:pt x="606" y="961"/>
                  </a:lnTo>
                  <a:lnTo>
                    <a:pt x="591" y="946"/>
                  </a:lnTo>
                  <a:lnTo>
                    <a:pt x="577" y="929"/>
                  </a:lnTo>
                  <a:lnTo>
                    <a:pt x="577" y="929"/>
                  </a:lnTo>
                  <a:lnTo>
                    <a:pt x="561" y="912"/>
                  </a:lnTo>
                  <a:lnTo>
                    <a:pt x="546" y="895"/>
                  </a:lnTo>
                  <a:lnTo>
                    <a:pt x="529" y="879"/>
                  </a:lnTo>
                  <a:lnTo>
                    <a:pt x="513" y="864"/>
                  </a:lnTo>
                  <a:lnTo>
                    <a:pt x="513" y="864"/>
                  </a:lnTo>
                  <a:lnTo>
                    <a:pt x="490" y="846"/>
                  </a:lnTo>
                  <a:lnTo>
                    <a:pt x="469" y="827"/>
                  </a:lnTo>
                  <a:lnTo>
                    <a:pt x="428" y="789"/>
                  </a:lnTo>
                  <a:lnTo>
                    <a:pt x="428" y="789"/>
                  </a:lnTo>
                  <a:lnTo>
                    <a:pt x="416" y="777"/>
                  </a:lnTo>
                  <a:lnTo>
                    <a:pt x="403" y="767"/>
                  </a:lnTo>
                  <a:lnTo>
                    <a:pt x="378" y="745"/>
                  </a:lnTo>
                  <a:lnTo>
                    <a:pt x="378" y="745"/>
                  </a:lnTo>
                  <a:lnTo>
                    <a:pt x="356" y="729"/>
                  </a:lnTo>
                  <a:lnTo>
                    <a:pt x="336" y="711"/>
                  </a:lnTo>
                  <a:lnTo>
                    <a:pt x="317" y="693"/>
                  </a:lnTo>
                  <a:lnTo>
                    <a:pt x="307" y="683"/>
                  </a:lnTo>
                  <a:lnTo>
                    <a:pt x="299" y="673"/>
                  </a:lnTo>
                  <a:lnTo>
                    <a:pt x="299" y="673"/>
                  </a:lnTo>
                  <a:lnTo>
                    <a:pt x="271" y="638"/>
                  </a:lnTo>
                  <a:lnTo>
                    <a:pt x="271" y="638"/>
                  </a:lnTo>
                  <a:lnTo>
                    <a:pt x="238" y="596"/>
                  </a:lnTo>
                  <a:lnTo>
                    <a:pt x="222" y="574"/>
                  </a:lnTo>
                  <a:lnTo>
                    <a:pt x="207" y="552"/>
                  </a:lnTo>
                  <a:lnTo>
                    <a:pt x="207" y="552"/>
                  </a:lnTo>
                  <a:lnTo>
                    <a:pt x="194" y="534"/>
                  </a:lnTo>
                  <a:lnTo>
                    <a:pt x="178" y="514"/>
                  </a:lnTo>
                  <a:lnTo>
                    <a:pt x="160" y="493"/>
                  </a:lnTo>
                  <a:lnTo>
                    <a:pt x="139" y="472"/>
                  </a:lnTo>
                  <a:lnTo>
                    <a:pt x="139" y="472"/>
                  </a:lnTo>
                  <a:lnTo>
                    <a:pt x="128" y="461"/>
                  </a:lnTo>
                  <a:lnTo>
                    <a:pt x="115" y="453"/>
                  </a:lnTo>
                  <a:lnTo>
                    <a:pt x="115" y="453"/>
                  </a:lnTo>
                  <a:lnTo>
                    <a:pt x="103" y="444"/>
                  </a:lnTo>
                  <a:lnTo>
                    <a:pt x="97" y="439"/>
                  </a:lnTo>
                  <a:lnTo>
                    <a:pt x="92" y="433"/>
                  </a:lnTo>
                  <a:lnTo>
                    <a:pt x="92" y="433"/>
                  </a:lnTo>
                  <a:lnTo>
                    <a:pt x="74" y="414"/>
                  </a:lnTo>
                  <a:lnTo>
                    <a:pt x="57" y="393"/>
                  </a:lnTo>
                  <a:lnTo>
                    <a:pt x="57" y="393"/>
                  </a:lnTo>
                  <a:lnTo>
                    <a:pt x="31" y="360"/>
                  </a:lnTo>
                  <a:lnTo>
                    <a:pt x="16" y="345"/>
                  </a:lnTo>
                  <a:lnTo>
                    <a:pt x="2" y="329"/>
                  </a:lnTo>
                  <a:lnTo>
                    <a:pt x="2" y="329"/>
                  </a:lnTo>
                  <a:lnTo>
                    <a:pt x="0" y="327"/>
                  </a:lnTo>
                  <a:lnTo>
                    <a:pt x="0" y="327"/>
                  </a:lnTo>
                  <a:lnTo>
                    <a:pt x="27" y="300"/>
                  </a:lnTo>
                  <a:lnTo>
                    <a:pt x="27" y="300"/>
                  </a:lnTo>
                  <a:lnTo>
                    <a:pt x="45" y="322"/>
                  </a:lnTo>
                  <a:lnTo>
                    <a:pt x="45" y="322"/>
                  </a:lnTo>
                  <a:lnTo>
                    <a:pt x="68" y="351"/>
                  </a:lnTo>
                  <a:lnTo>
                    <a:pt x="68" y="351"/>
                  </a:lnTo>
                  <a:lnTo>
                    <a:pt x="84" y="371"/>
                  </a:lnTo>
                  <a:lnTo>
                    <a:pt x="102" y="392"/>
                  </a:lnTo>
                  <a:lnTo>
                    <a:pt x="111" y="401"/>
                  </a:lnTo>
                  <a:lnTo>
                    <a:pt x="120" y="411"/>
                  </a:lnTo>
                  <a:lnTo>
                    <a:pt x="131" y="419"/>
                  </a:lnTo>
                  <a:lnTo>
                    <a:pt x="141" y="426"/>
                  </a:lnTo>
                  <a:lnTo>
                    <a:pt x="141" y="426"/>
                  </a:lnTo>
                  <a:lnTo>
                    <a:pt x="151" y="434"/>
                  </a:lnTo>
                  <a:lnTo>
                    <a:pt x="163" y="444"/>
                  </a:lnTo>
                  <a:lnTo>
                    <a:pt x="174" y="454"/>
                  </a:lnTo>
                  <a:lnTo>
                    <a:pt x="186" y="465"/>
                  </a:lnTo>
                  <a:lnTo>
                    <a:pt x="197" y="478"/>
                  </a:lnTo>
                  <a:lnTo>
                    <a:pt x="208" y="491"/>
                  </a:lnTo>
                  <a:lnTo>
                    <a:pt x="219" y="506"/>
                  </a:lnTo>
                  <a:lnTo>
                    <a:pt x="229" y="521"/>
                  </a:lnTo>
                  <a:lnTo>
                    <a:pt x="229" y="521"/>
                  </a:lnTo>
                  <a:lnTo>
                    <a:pt x="261" y="567"/>
                  </a:lnTo>
                  <a:lnTo>
                    <a:pt x="291" y="607"/>
                  </a:lnTo>
                  <a:lnTo>
                    <a:pt x="305" y="624"/>
                  </a:lnTo>
                  <a:lnTo>
                    <a:pt x="319" y="640"/>
                  </a:lnTo>
                  <a:lnTo>
                    <a:pt x="332" y="654"/>
                  </a:lnTo>
                  <a:lnTo>
                    <a:pt x="346" y="668"/>
                  </a:lnTo>
                  <a:lnTo>
                    <a:pt x="346" y="668"/>
                  </a:lnTo>
                  <a:lnTo>
                    <a:pt x="371" y="692"/>
                  </a:lnTo>
                  <a:lnTo>
                    <a:pt x="398" y="714"/>
                  </a:lnTo>
                  <a:lnTo>
                    <a:pt x="398" y="714"/>
                  </a:lnTo>
                  <a:lnTo>
                    <a:pt x="429" y="741"/>
                  </a:lnTo>
                  <a:lnTo>
                    <a:pt x="445" y="755"/>
                  </a:lnTo>
                  <a:lnTo>
                    <a:pt x="459" y="769"/>
                  </a:lnTo>
                  <a:lnTo>
                    <a:pt x="459" y="769"/>
                  </a:lnTo>
                  <a:lnTo>
                    <a:pt x="481" y="790"/>
                  </a:lnTo>
                  <a:lnTo>
                    <a:pt x="504" y="809"/>
                  </a:lnTo>
                  <a:lnTo>
                    <a:pt x="504" y="809"/>
                  </a:lnTo>
                  <a:lnTo>
                    <a:pt x="526" y="828"/>
                  </a:lnTo>
                  <a:lnTo>
                    <a:pt x="548" y="849"/>
                  </a:lnTo>
                  <a:lnTo>
                    <a:pt x="548" y="849"/>
                  </a:lnTo>
                  <a:lnTo>
                    <a:pt x="571" y="872"/>
                  </a:lnTo>
                  <a:lnTo>
                    <a:pt x="594" y="896"/>
                  </a:lnTo>
                  <a:lnTo>
                    <a:pt x="594" y="896"/>
                  </a:lnTo>
                  <a:lnTo>
                    <a:pt x="615" y="920"/>
                  </a:lnTo>
                  <a:lnTo>
                    <a:pt x="638" y="943"/>
                  </a:lnTo>
                  <a:lnTo>
                    <a:pt x="643" y="948"/>
                  </a:lnTo>
                  <a:lnTo>
                    <a:pt x="646" y="943"/>
                  </a:lnTo>
                  <a:lnTo>
                    <a:pt x="646" y="943"/>
                  </a:lnTo>
                  <a:lnTo>
                    <a:pt x="658" y="929"/>
                  </a:lnTo>
                  <a:lnTo>
                    <a:pt x="669" y="917"/>
                  </a:lnTo>
                  <a:lnTo>
                    <a:pt x="682" y="904"/>
                  </a:lnTo>
                  <a:lnTo>
                    <a:pt x="696" y="893"/>
                  </a:lnTo>
                  <a:lnTo>
                    <a:pt x="724" y="871"/>
                  </a:lnTo>
                  <a:lnTo>
                    <a:pt x="753" y="851"/>
                  </a:lnTo>
                  <a:lnTo>
                    <a:pt x="753" y="851"/>
                  </a:lnTo>
                  <a:lnTo>
                    <a:pt x="784" y="829"/>
                  </a:lnTo>
                  <a:lnTo>
                    <a:pt x="784" y="829"/>
                  </a:lnTo>
                  <a:lnTo>
                    <a:pt x="812" y="807"/>
                  </a:lnTo>
                  <a:lnTo>
                    <a:pt x="843" y="787"/>
                  </a:lnTo>
                  <a:lnTo>
                    <a:pt x="906" y="748"/>
                  </a:lnTo>
                  <a:lnTo>
                    <a:pt x="906" y="748"/>
                  </a:lnTo>
                  <a:lnTo>
                    <a:pt x="944" y="725"/>
                  </a:lnTo>
                  <a:lnTo>
                    <a:pt x="980" y="702"/>
                  </a:lnTo>
                  <a:lnTo>
                    <a:pt x="986" y="698"/>
                  </a:lnTo>
                  <a:lnTo>
                    <a:pt x="981" y="693"/>
                  </a:lnTo>
                  <a:lnTo>
                    <a:pt x="981" y="693"/>
                  </a:lnTo>
                  <a:lnTo>
                    <a:pt x="964" y="676"/>
                  </a:lnTo>
                  <a:lnTo>
                    <a:pt x="949" y="660"/>
                  </a:lnTo>
                  <a:lnTo>
                    <a:pt x="920" y="624"/>
                  </a:lnTo>
                  <a:lnTo>
                    <a:pt x="917" y="620"/>
                  </a:lnTo>
                  <a:lnTo>
                    <a:pt x="917" y="620"/>
                  </a:lnTo>
                  <a:lnTo>
                    <a:pt x="882" y="579"/>
                  </a:lnTo>
                  <a:lnTo>
                    <a:pt x="850" y="543"/>
                  </a:lnTo>
                  <a:lnTo>
                    <a:pt x="819" y="510"/>
                  </a:lnTo>
                  <a:lnTo>
                    <a:pt x="789" y="480"/>
                  </a:lnTo>
                  <a:lnTo>
                    <a:pt x="789" y="480"/>
                  </a:lnTo>
                  <a:lnTo>
                    <a:pt x="751" y="446"/>
                  </a:lnTo>
                  <a:lnTo>
                    <a:pt x="712" y="412"/>
                  </a:lnTo>
                  <a:lnTo>
                    <a:pt x="712" y="412"/>
                  </a:lnTo>
                  <a:lnTo>
                    <a:pt x="668" y="372"/>
                  </a:lnTo>
                  <a:lnTo>
                    <a:pt x="624" y="332"/>
                  </a:lnTo>
                  <a:lnTo>
                    <a:pt x="604" y="313"/>
                  </a:lnTo>
                  <a:lnTo>
                    <a:pt x="583" y="291"/>
                  </a:lnTo>
                  <a:lnTo>
                    <a:pt x="564" y="269"/>
                  </a:lnTo>
                  <a:lnTo>
                    <a:pt x="544" y="246"/>
                  </a:lnTo>
                  <a:lnTo>
                    <a:pt x="544" y="246"/>
                  </a:lnTo>
                  <a:lnTo>
                    <a:pt x="522" y="221"/>
                  </a:lnTo>
                  <a:lnTo>
                    <a:pt x="501" y="195"/>
                  </a:lnTo>
                  <a:lnTo>
                    <a:pt x="501" y="195"/>
                  </a:lnTo>
                  <a:lnTo>
                    <a:pt x="475" y="165"/>
                  </a:lnTo>
                  <a:lnTo>
                    <a:pt x="450" y="135"/>
                  </a:lnTo>
                  <a:lnTo>
                    <a:pt x="450" y="135"/>
                  </a:lnTo>
                  <a:lnTo>
                    <a:pt x="441" y="125"/>
                  </a:lnTo>
                  <a:lnTo>
                    <a:pt x="431" y="116"/>
                  </a:lnTo>
                  <a:lnTo>
                    <a:pt x="431" y="116"/>
                  </a:lnTo>
                  <a:lnTo>
                    <a:pt x="422" y="107"/>
                  </a:lnTo>
                  <a:lnTo>
                    <a:pt x="413" y="98"/>
                  </a:lnTo>
                  <a:lnTo>
                    <a:pt x="413" y="98"/>
                  </a:lnTo>
                  <a:lnTo>
                    <a:pt x="400" y="81"/>
                  </a:lnTo>
                  <a:lnTo>
                    <a:pt x="389" y="67"/>
                  </a:lnTo>
                  <a:lnTo>
                    <a:pt x="378" y="54"/>
                  </a:lnTo>
                  <a:lnTo>
                    <a:pt x="366" y="44"/>
                  </a:lnTo>
                  <a:lnTo>
                    <a:pt x="366" y="44"/>
                  </a:lnTo>
                  <a:lnTo>
                    <a:pt x="355" y="33"/>
                  </a:lnTo>
                  <a:lnTo>
                    <a:pt x="346" y="21"/>
                  </a:lnTo>
                  <a:lnTo>
                    <a:pt x="346" y="21"/>
                  </a:lnTo>
                  <a:lnTo>
                    <a:pt x="377" y="0"/>
                  </a:lnTo>
                  <a:lnTo>
                    <a:pt x="377" y="0"/>
                  </a:lnTo>
                  <a:lnTo>
                    <a:pt x="382" y="6"/>
                  </a:lnTo>
                  <a:lnTo>
                    <a:pt x="382" y="6"/>
                  </a:lnTo>
                  <a:lnTo>
                    <a:pt x="433" y="64"/>
                  </a:lnTo>
                  <a:lnTo>
                    <a:pt x="433" y="64"/>
                  </a:lnTo>
                  <a:lnTo>
                    <a:pt x="496" y="134"/>
                  </a:lnTo>
                  <a:lnTo>
                    <a:pt x="527" y="170"/>
                  </a:lnTo>
                  <a:lnTo>
                    <a:pt x="558" y="207"/>
                  </a:lnTo>
                  <a:lnTo>
                    <a:pt x="558" y="207"/>
                  </a:lnTo>
                  <a:lnTo>
                    <a:pt x="585" y="239"/>
                  </a:lnTo>
                  <a:lnTo>
                    <a:pt x="614" y="273"/>
                  </a:lnTo>
                  <a:lnTo>
                    <a:pt x="631" y="290"/>
                  </a:lnTo>
                  <a:lnTo>
                    <a:pt x="647" y="307"/>
                  </a:lnTo>
                  <a:lnTo>
                    <a:pt x="665" y="324"/>
                  </a:lnTo>
                  <a:lnTo>
                    <a:pt x="683" y="341"/>
                  </a:lnTo>
                  <a:lnTo>
                    <a:pt x="683" y="341"/>
                  </a:lnTo>
                  <a:lnTo>
                    <a:pt x="729" y="380"/>
                  </a:lnTo>
                  <a:lnTo>
                    <a:pt x="729" y="380"/>
                  </a:lnTo>
                  <a:lnTo>
                    <a:pt x="765" y="411"/>
                  </a:lnTo>
                  <a:lnTo>
                    <a:pt x="801" y="444"/>
                  </a:lnTo>
                  <a:lnTo>
                    <a:pt x="801" y="444"/>
                  </a:lnTo>
                  <a:lnTo>
                    <a:pt x="836" y="477"/>
                  </a:lnTo>
                  <a:lnTo>
                    <a:pt x="869" y="511"/>
                  </a:lnTo>
                  <a:lnTo>
                    <a:pt x="900" y="546"/>
                  </a:lnTo>
                  <a:lnTo>
                    <a:pt x="930" y="581"/>
                  </a:lnTo>
                  <a:lnTo>
                    <a:pt x="930" y="581"/>
                  </a:lnTo>
                  <a:lnTo>
                    <a:pt x="946" y="600"/>
                  </a:lnTo>
                  <a:lnTo>
                    <a:pt x="946" y="600"/>
                  </a:lnTo>
                  <a:lnTo>
                    <a:pt x="962" y="620"/>
                  </a:lnTo>
                  <a:lnTo>
                    <a:pt x="980" y="641"/>
                  </a:lnTo>
                  <a:lnTo>
                    <a:pt x="998" y="661"/>
                  </a:lnTo>
                  <a:lnTo>
                    <a:pt x="1008" y="669"/>
                  </a:lnTo>
                  <a:lnTo>
                    <a:pt x="1018" y="677"/>
                  </a:lnTo>
                  <a:lnTo>
                    <a:pt x="1019" y="678"/>
                  </a:lnTo>
                  <a:lnTo>
                    <a:pt x="1020" y="678"/>
                  </a:lnTo>
                  <a:lnTo>
                    <a:pt x="1020" y="678"/>
                  </a:lnTo>
                  <a:lnTo>
                    <a:pt x="1025" y="680"/>
                  </a:lnTo>
                  <a:lnTo>
                    <a:pt x="1029" y="684"/>
                  </a:lnTo>
                  <a:lnTo>
                    <a:pt x="1029" y="685"/>
                  </a:lnTo>
                  <a:lnTo>
                    <a:pt x="1030" y="686"/>
                  </a:lnTo>
                  <a:lnTo>
                    <a:pt x="1030" y="686"/>
                  </a:lnTo>
                  <a:lnTo>
                    <a:pt x="1032" y="689"/>
                  </a:lnTo>
                  <a:lnTo>
                    <a:pt x="1035" y="692"/>
                  </a:lnTo>
                  <a:lnTo>
                    <a:pt x="1036" y="695"/>
                  </a:lnTo>
                  <a:lnTo>
                    <a:pt x="1037" y="698"/>
                  </a:lnTo>
                  <a:lnTo>
                    <a:pt x="1037" y="699"/>
                  </a:lnTo>
                  <a:lnTo>
                    <a:pt x="1037" y="700"/>
                  </a:lnTo>
                  <a:lnTo>
                    <a:pt x="1037" y="700"/>
                  </a:lnTo>
                  <a:lnTo>
                    <a:pt x="1041" y="711"/>
                  </a:lnTo>
                  <a:lnTo>
                    <a:pt x="1045" y="723"/>
                  </a:lnTo>
                  <a:lnTo>
                    <a:pt x="1047" y="735"/>
                  </a:lnTo>
                  <a:lnTo>
                    <a:pt x="1049" y="748"/>
                  </a:lnTo>
                  <a:lnTo>
                    <a:pt x="1051" y="774"/>
                  </a:lnTo>
                  <a:lnTo>
                    <a:pt x="1051" y="800"/>
                  </a:lnTo>
                  <a:lnTo>
                    <a:pt x="1050" y="826"/>
                  </a:lnTo>
                  <a:lnTo>
                    <a:pt x="1047" y="851"/>
                  </a:lnTo>
                  <a:lnTo>
                    <a:pt x="1044" y="872"/>
                  </a:lnTo>
                  <a:lnTo>
                    <a:pt x="1040" y="892"/>
                  </a:lnTo>
                  <a:lnTo>
                    <a:pt x="1040" y="892"/>
                  </a:lnTo>
                  <a:lnTo>
                    <a:pt x="1037" y="911"/>
                  </a:lnTo>
                  <a:lnTo>
                    <a:pt x="1035" y="929"/>
                  </a:lnTo>
                  <a:lnTo>
                    <a:pt x="1030" y="967"/>
                  </a:lnTo>
                  <a:lnTo>
                    <a:pt x="1030" y="973"/>
                  </a:lnTo>
                  <a:lnTo>
                    <a:pt x="1030" y="973"/>
                  </a:lnTo>
                  <a:lnTo>
                    <a:pt x="1029" y="991"/>
                  </a:lnTo>
                  <a:lnTo>
                    <a:pt x="1029" y="991"/>
                  </a:lnTo>
                  <a:lnTo>
                    <a:pt x="1029" y="1009"/>
                  </a:lnTo>
                  <a:lnTo>
                    <a:pt x="1028" y="1017"/>
                  </a:lnTo>
                  <a:lnTo>
                    <a:pt x="1026" y="1024"/>
                  </a:lnTo>
                  <a:lnTo>
                    <a:pt x="1026" y="1024"/>
                  </a:lnTo>
                  <a:lnTo>
                    <a:pt x="1024" y="1031"/>
                  </a:lnTo>
                  <a:lnTo>
                    <a:pt x="1023" y="1039"/>
                  </a:lnTo>
                  <a:lnTo>
                    <a:pt x="1023" y="1051"/>
                  </a:lnTo>
                  <a:lnTo>
                    <a:pt x="1023" y="1051"/>
                  </a:lnTo>
                  <a:lnTo>
                    <a:pt x="1023" y="1059"/>
                  </a:lnTo>
                  <a:lnTo>
                    <a:pt x="1021" y="1068"/>
                  </a:lnTo>
                  <a:lnTo>
                    <a:pt x="1019" y="1075"/>
                  </a:lnTo>
                  <a:lnTo>
                    <a:pt x="1016" y="1079"/>
                  </a:lnTo>
                  <a:lnTo>
                    <a:pt x="1013" y="1083"/>
                  </a:lnTo>
                  <a:lnTo>
                    <a:pt x="1013" y="1083"/>
                  </a:lnTo>
                  <a:lnTo>
                    <a:pt x="1010" y="1085"/>
                  </a:lnTo>
                  <a:lnTo>
                    <a:pt x="1008" y="1086"/>
                  </a:lnTo>
                  <a:lnTo>
                    <a:pt x="1005" y="1087"/>
                  </a:lnTo>
                  <a:lnTo>
                    <a:pt x="1002" y="1088"/>
                  </a:lnTo>
                  <a:lnTo>
                    <a:pt x="1002" y="1088"/>
                  </a:lnTo>
                  <a:lnTo>
                    <a:pt x="1002" y="1088"/>
                  </a:lnTo>
                  <a:lnTo>
                    <a:pt x="998" y="1087"/>
                  </a:lnTo>
                  <a:lnTo>
                    <a:pt x="997" y="1087"/>
                  </a:lnTo>
                  <a:lnTo>
                    <a:pt x="996" y="1087"/>
                  </a:lnTo>
                  <a:lnTo>
                    <a:pt x="996" y="1087"/>
                  </a:lnTo>
                  <a:lnTo>
                    <a:pt x="992" y="1088"/>
                  </a:lnTo>
                  <a:lnTo>
                    <a:pt x="991" y="1088"/>
                  </a:lnTo>
                  <a:close/>
                  <a:moveTo>
                    <a:pt x="1002" y="731"/>
                  </a:moveTo>
                  <a:lnTo>
                    <a:pt x="1002" y="731"/>
                  </a:lnTo>
                  <a:lnTo>
                    <a:pt x="954" y="761"/>
                  </a:lnTo>
                  <a:lnTo>
                    <a:pt x="954" y="761"/>
                  </a:lnTo>
                  <a:lnTo>
                    <a:pt x="918" y="784"/>
                  </a:lnTo>
                  <a:lnTo>
                    <a:pt x="918" y="784"/>
                  </a:lnTo>
                  <a:lnTo>
                    <a:pt x="885" y="803"/>
                  </a:lnTo>
                  <a:lnTo>
                    <a:pt x="885" y="803"/>
                  </a:lnTo>
                  <a:lnTo>
                    <a:pt x="856" y="821"/>
                  </a:lnTo>
                  <a:lnTo>
                    <a:pt x="842" y="830"/>
                  </a:lnTo>
                  <a:lnTo>
                    <a:pt x="829" y="839"/>
                  </a:lnTo>
                  <a:lnTo>
                    <a:pt x="819" y="847"/>
                  </a:lnTo>
                  <a:lnTo>
                    <a:pt x="819" y="847"/>
                  </a:lnTo>
                  <a:lnTo>
                    <a:pt x="773" y="881"/>
                  </a:lnTo>
                  <a:lnTo>
                    <a:pt x="729" y="917"/>
                  </a:lnTo>
                  <a:lnTo>
                    <a:pt x="729" y="917"/>
                  </a:lnTo>
                  <a:lnTo>
                    <a:pt x="717" y="925"/>
                  </a:lnTo>
                  <a:lnTo>
                    <a:pt x="717" y="925"/>
                  </a:lnTo>
                  <a:lnTo>
                    <a:pt x="704" y="936"/>
                  </a:lnTo>
                  <a:lnTo>
                    <a:pt x="691" y="948"/>
                  </a:lnTo>
                  <a:lnTo>
                    <a:pt x="678" y="960"/>
                  </a:lnTo>
                  <a:lnTo>
                    <a:pt x="672" y="967"/>
                  </a:lnTo>
                  <a:lnTo>
                    <a:pt x="668" y="974"/>
                  </a:lnTo>
                  <a:lnTo>
                    <a:pt x="664" y="980"/>
                  </a:lnTo>
                  <a:lnTo>
                    <a:pt x="671" y="982"/>
                  </a:lnTo>
                  <a:lnTo>
                    <a:pt x="671" y="982"/>
                  </a:lnTo>
                  <a:lnTo>
                    <a:pt x="699" y="991"/>
                  </a:lnTo>
                  <a:lnTo>
                    <a:pt x="699" y="991"/>
                  </a:lnTo>
                  <a:lnTo>
                    <a:pt x="718" y="996"/>
                  </a:lnTo>
                  <a:lnTo>
                    <a:pt x="738" y="1003"/>
                  </a:lnTo>
                  <a:lnTo>
                    <a:pt x="738" y="1003"/>
                  </a:lnTo>
                  <a:lnTo>
                    <a:pt x="756" y="1007"/>
                  </a:lnTo>
                  <a:lnTo>
                    <a:pt x="772" y="1010"/>
                  </a:lnTo>
                  <a:lnTo>
                    <a:pt x="772" y="1010"/>
                  </a:lnTo>
                  <a:lnTo>
                    <a:pt x="792" y="1014"/>
                  </a:lnTo>
                  <a:lnTo>
                    <a:pt x="811" y="1018"/>
                  </a:lnTo>
                  <a:lnTo>
                    <a:pt x="811" y="1018"/>
                  </a:lnTo>
                  <a:lnTo>
                    <a:pt x="854" y="1028"/>
                  </a:lnTo>
                  <a:lnTo>
                    <a:pt x="897" y="1039"/>
                  </a:lnTo>
                  <a:lnTo>
                    <a:pt x="941" y="1046"/>
                  </a:lnTo>
                  <a:lnTo>
                    <a:pt x="962" y="1049"/>
                  </a:lnTo>
                  <a:lnTo>
                    <a:pt x="984" y="1051"/>
                  </a:lnTo>
                  <a:lnTo>
                    <a:pt x="991" y="1052"/>
                  </a:lnTo>
                  <a:lnTo>
                    <a:pt x="990" y="1045"/>
                  </a:lnTo>
                  <a:lnTo>
                    <a:pt x="990" y="1045"/>
                  </a:lnTo>
                  <a:lnTo>
                    <a:pt x="989" y="1039"/>
                  </a:lnTo>
                  <a:lnTo>
                    <a:pt x="989" y="1039"/>
                  </a:lnTo>
                  <a:lnTo>
                    <a:pt x="987" y="1032"/>
                  </a:lnTo>
                  <a:lnTo>
                    <a:pt x="987" y="1029"/>
                  </a:lnTo>
                  <a:lnTo>
                    <a:pt x="987" y="1027"/>
                  </a:lnTo>
                  <a:lnTo>
                    <a:pt x="987" y="1027"/>
                  </a:lnTo>
                  <a:lnTo>
                    <a:pt x="990" y="1018"/>
                  </a:lnTo>
                  <a:lnTo>
                    <a:pt x="992" y="1008"/>
                  </a:lnTo>
                  <a:lnTo>
                    <a:pt x="993" y="988"/>
                  </a:lnTo>
                  <a:lnTo>
                    <a:pt x="993" y="988"/>
                  </a:lnTo>
                  <a:lnTo>
                    <a:pt x="994" y="974"/>
                  </a:lnTo>
                  <a:lnTo>
                    <a:pt x="994" y="974"/>
                  </a:lnTo>
                  <a:lnTo>
                    <a:pt x="995" y="957"/>
                  </a:lnTo>
                  <a:lnTo>
                    <a:pt x="995" y="957"/>
                  </a:lnTo>
                  <a:lnTo>
                    <a:pt x="998" y="925"/>
                  </a:lnTo>
                  <a:lnTo>
                    <a:pt x="1000" y="910"/>
                  </a:lnTo>
                  <a:lnTo>
                    <a:pt x="1004" y="893"/>
                  </a:lnTo>
                  <a:lnTo>
                    <a:pt x="1004" y="893"/>
                  </a:lnTo>
                  <a:lnTo>
                    <a:pt x="1010" y="856"/>
                  </a:lnTo>
                  <a:lnTo>
                    <a:pt x="1013" y="835"/>
                  </a:lnTo>
                  <a:lnTo>
                    <a:pt x="1015" y="813"/>
                  </a:lnTo>
                  <a:lnTo>
                    <a:pt x="1016" y="793"/>
                  </a:lnTo>
                  <a:lnTo>
                    <a:pt x="1015" y="772"/>
                  </a:lnTo>
                  <a:lnTo>
                    <a:pt x="1014" y="753"/>
                  </a:lnTo>
                  <a:lnTo>
                    <a:pt x="1010" y="734"/>
                  </a:lnTo>
                  <a:lnTo>
                    <a:pt x="1008" y="726"/>
                  </a:lnTo>
                  <a:lnTo>
                    <a:pt x="1002" y="73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6" name="Freeform 207">
              <a:extLst>
                <a:ext uri="{FF2B5EF4-FFF2-40B4-BE49-F238E27FC236}">
                  <a16:creationId xmlns:a16="http://schemas.microsoft.com/office/drawing/2014/main" xmlns="" id="{077E0135-3E48-495A-8737-B5F971EAB6E9}"/>
                </a:ext>
              </a:extLst>
            </p:cNvPr>
            <p:cNvSpPr/>
            <p:nvPr/>
          </p:nvSpPr>
          <p:spPr bwMode="auto">
            <a:xfrm>
              <a:off x="4251325" y="2251075"/>
              <a:ext cx="195263" cy="161925"/>
            </a:xfrm>
            <a:custGeom>
              <a:avLst/>
              <a:gdLst/>
              <a:ahLst/>
              <a:cxnLst>
                <a:cxn ang="0">
                  <a:pos x="15" y="307"/>
                </a:cxn>
                <a:cxn ang="0">
                  <a:pos x="9" y="306"/>
                </a:cxn>
                <a:cxn ang="0">
                  <a:pos x="2" y="298"/>
                </a:cxn>
                <a:cxn ang="0">
                  <a:pos x="0" y="293"/>
                </a:cxn>
                <a:cxn ang="0">
                  <a:pos x="2" y="281"/>
                </a:cxn>
                <a:cxn ang="0">
                  <a:pos x="6" y="275"/>
                </a:cxn>
                <a:cxn ang="0">
                  <a:pos x="12" y="272"/>
                </a:cxn>
                <a:cxn ang="0">
                  <a:pos x="18" y="269"/>
                </a:cxn>
                <a:cxn ang="0">
                  <a:pos x="30" y="259"/>
                </a:cxn>
                <a:cxn ang="0">
                  <a:pos x="48" y="238"/>
                </a:cxn>
                <a:cxn ang="0">
                  <a:pos x="59" y="222"/>
                </a:cxn>
                <a:cxn ang="0">
                  <a:pos x="75" y="201"/>
                </a:cxn>
                <a:cxn ang="0">
                  <a:pos x="94" y="180"/>
                </a:cxn>
                <a:cxn ang="0">
                  <a:pos x="136" y="143"/>
                </a:cxn>
                <a:cxn ang="0">
                  <a:pos x="160" y="124"/>
                </a:cxn>
                <a:cxn ang="0">
                  <a:pos x="174" y="112"/>
                </a:cxn>
                <a:cxn ang="0">
                  <a:pos x="224" y="83"/>
                </a:cxn>
                <a:cxn ang="0">
                  <a:pos x="241" y="73"/>
                </a:cxn>
                <a:cxn ang="0">
                  <a:pos x="259" y="63"/>
                </a:cxn>
                <a:cxn ang="0">
                  <a:pos x="305" y="32"/>
                </a:cxn>
                <a:cxn ang="0">
                  <a:pos x="345" y="3"/>
                </a:cxn>
                <a:cxn ang="0">
                  <a:pos x="354" y="0"/>
                </a:cxn>
                <a:cxn ang="0">
                  <a:pos x="359" y="1"/>
                </a:cxn>
                <a:cxn ang="0">
                  <a:pos x="366" y="8"/>
                </a:cxn>
                <a:cxn ang="0">
                  <a:pos x="368" y="12"/>
                </a:cxn>
                <a:cxn ang="0">
                  <a:pos x="369" y="22"/>
                </a:cxn>
                <a:cxn ang="0">
                  <a:pos x="367" y="29"/>
                </a:cxn>
                <a:cxn ang="0">
                  <a:pos x="362" y="35"/>
                </a:cxn>
                <a:cxn ang="0">
                  <a:pos x="339" y="51"/>
                </a:cxn>
                <a:cxn ang="0">
                  <a:pos x="270" y="96"/>
                </a:cxn>
                <a:cxn ang="0">
                  <a:pos x="240" y="115"/>
                </a:cxn>
                <a:cxn ang="0">
                  <a:pos x="180" y="157"/>
                </a:cxn>
                <a:cxn ang="0">
                  <a:pos x="151" y="179"/>
                </a:cxn>
                <a:cxn ang="0">
                  <a:pos x="109" y="218"/>
                </a:cxn>
                <a:cxn ang="0">
                  <a:pos x="78" y="252"/>
                </a:cxn>
                <a:cxn ang="0">
                  <a:pos x="69" y="264"/>
                </a:cxn>
                <a:cxn ang="0">
                  <a:pos x="47" y="290"/>
                </a:cxn>
                <a:cxn ang="0">
                  <a:pos x="35" y="300"/>
                </a:cxn>
                <a:cxn ang="0">
                  <a:pos x="21" y="306"/>
                </a:cxn>
                <a:cxn ang="0">
                  <a:pos x="15" y="307"/>
                </a:cxn>
              </a:cxnLst>
              <a:rect l="0" t="0" r="r" b="b"/>
              <a:pathLst>
                <a:path w="369" h="307">
                  <a:moveTo>
                    <a:pt x="15" y="307"/>
                  </a:moveTo>
                  <a:lnTo>
                    <a:pt x="15" y="307"/>
                  </a:lnTo>
                  <a:lnTo>
                    <a:pt x="12" y="307"/>
                  </a:lnTo>
                  <a:lnTo>
                    <a:pt x="9" y="306"/>
                  </a:lnTo>
                  <a:lnTo>
                    <a:pt x="5" y="303"/>
                  </a:lnTo>
                  <a:lnTo>
                    <a:pt x="2" y="298"/>
                  </a:lnTo>
                  <a:lnTo>
                    <a:pt x="0" y="293"/>
                  </a:lnTo>
                  <a:lnTo>
                    <a:pt x="0" y="293"/>
                  </a:lnTo>
                  <a:lnTo>
                    <a:pt x="0" y="287"/>
                  </a:lnTo>
                  <a:lnTo>
                    <a:pt x="2" y="281"/>
                  </a:lnTo>
                  <a:lnTo>
                    <a:pt x="4" y="277"/>
                  </a:lnTo>
                  <a:lnTo>
                    <a:pt x="6" y="275"/>
                  </a:lnTo>
                  <a:lnTo>
                    <a:pt x="9" y="273"/>
                  </a:lnTo>
                  <a:lnTo>
                    <a:pt x="12" y="272"/>
                  </a:lnTo>
                  <a:lnTo>
                    <a:pt x="12" y="272"/>
                  </a:lnTo>
                  <a:lnTo>
                    <a:pt x="18" y="269"/>
                  </a:lnTo>
                  <a:lnTo>
                    <a:pt x="24" y="265"/>
                  </a:lnTo>
                  <a:lnTo>
                    <a:pt x="30" y="259"/>
                  </a:lnTo>
                  <a:lnTo>
                    <a:pt x="36" y="253"/>
                  </a:lnTo>
                  <a:lnTo>
                    <a:pt x="48" y="238"/>
                  </a:lnTo>
                  <a:lnTo>
                    <a:pt x="59" y="222"/>
                  </a:lnTo>
                  <a:lnTo>
                    <a:pt x="59" y="222"/>
                  </a:lnTo>
                  <a:lnTo>
                    <a:pt x="68" y="210"/>
                  </a:lnTo>
                  <a:lnTo>
                    <a:pt x="75" y="201"/>
                  </a:lnTo>
                  <a:lnTo>
                    <a:pt x="75" y="201"/>
                  </a:lnTo>
                  <a:lnTo>
                    <a:pt x="94" y="180"/>
                  </a:lnTo>
                  <a:lnTo>
                    <a:pt x="114" y="162"/>
                  </a:lnTo>
                  <a:lnTo>
                    <a:pt x="136" y="143"/>
                  </a:lnTo>
                  <a:lnTo>
                    <a:pt x="157" y="126"/>
                  </a:lnTo>
                  <a:lnTo>
                    <a:pt x="160" y="124"/>
                  </a:lnTo>
                  <a:lnTo>
                    <a:pt x="160" y="124"/>
                  </a:lnTo>
                  <a:lnTo>
                    <a:pt x="174" y="112"/>
                  </a:lnTo>
                  <a:lnTo>
                    <a:pt x="190" y="102"/>
                  </a:lnTo>
                  <a:lnTo>
                    <a:pt x="224" y="83"/>
                  </a:lnTo>
                  <a:lnTo>
                    <a:pt x="224" y="83"/>
                  </a:lnTo>
                  <a:lnTo>
                    <a:pt x="241" y="73"/>
                  </a:lnTo>
                  <a:lnTo>
                    <a:pt x="259" y="63"/>
                  </a:lnTo>
                  <a:lnTo>
                    <a:pt x="259" y="63"/>
                  </a:lnTo>
                  <a:lnTo>
                    <a:pt x="283" y="47"/>
                  </a:lnTo>
                  <a:lnTo>
                    <a:pt x="305" y="32"/>
                  </a:lnTo>
                  <a:lnTo>
                    <a:pt x="345" y="3"/>
                  </a:lnTo>
                  <a:lnTo>
                    <a:pt x="345" y="3"/>
                  </a:lnTo>
                  <a:lnTo>
                    <a:pt x="350" y="1"/>
                  </a:lnTo>
                  <a:lnTo>
                    <a:pt x="354" y="0"/>
                  </a:lnTo>
                  <a:lnTo>
                    <a:pt x="354" y="0"/>
                  </a:lnTo>
                  <a:lnTo>
                    <a:pt x="359" y="1"/>
                  </a:lnTo>
                  <a:lnTo>
                    <a:pt x="363" y="4"/>
                  </a:lnTo>
                  <a:lnTo>
                    <a:pt x="366" y="8"/>
                  </a:lnTo>
                  <a:lnTo>
                    <a:pt x="368" y="12"/>
                  </a:lnTo>
                  <a:lnTo>
                    <a:pt x="368" y="12"/>
                  </a:lnTo>
                  <a:lnTo>
                    <a:pt x="369" y="16"/>
                  </a:lnTo>
                  <a:lnTo>
                    <a:pt x="369" y="22"/>
                  </a:lnTo>
                  <a:lnTo>
                    <a:pt x="369" y="25"/>
                  </a:lnTo>
                  <a:lnTo>
                    <a:pt x="367" y="29"/>
                  </a:lnTo>
                  <a:lnTo>
                    <a:pt x="365" y="32"/>
                  </a:lnTo>
                  <a:lnTo>
                    <a:pt x="362" y="35"/>
                  </a:lnTo>
                  <a:lnTo>
                    <a:pt x="362" y="35"/>
                  </a:lnTo>
                  <a:lnTo>
                    <a:pt x="339" y="51"/>
                  </a:lnTo>
                  <a:lnTo>
                    <a:pt x="317" y="67"/>
                  </a:lnTo>
                  <a:lnTo>
                    <a:pt x="270" y="96"/>
                  </a:lnTo>
                  <a:lnTo>
                    <a:pt x="270" y="96"/>
                  </a:lnTo>
                  <a:lnTo>
                    <a:pt x="240" y="115"/>
                  </a:lnTo>
                  <a:lnTo>
                    <a:pt x="210" y="135"/>
                  </a:lnTo>
                  <a:lnTo>
                    <a:pt x="180" y="157"/>
                  </a:lnTo>
                  <a:lnTo>
                    <a:pt x="151" y="179"/>
                  </a:lnTo>
                  <a:lnTo>
                    <a:pt x="151" y="179"/>
                  </a:lnTo>
                  <a:lnTo>
                    <a:pt x="131" y="198"/>
                  </a:lnTo>
                  <a:lnTo>
                    <a:pt x="109" y="218"/>
                  </a:lnTo>
                  <a:lnTo>
                    <a:pt x="88" y="239"/>
                  </a:lnTo>
                  <a:lnTo>
                    <a:pt x="78" y="252"/>
                  </a:lnTo>
                  <a:lnTo>
                    <a:pt x="69" y="264"/>
                  </a:lnTo>
                  <a:lnTo>
                    <a:pt x="69" y="264"/>
                  </a:lnTo>
                  <a:lnTo>
                    <a:pt x="59" y="277"/>
                  </a:lnTo>
                  <a:lnTo>
                    <a:pt x="47" y="290"/>
                  </a:lnTo>
                  <a:lnTo>
                    <a:pt x="42" y="295"/>
                  </a:lnTo>
                  <a:lnTo>
                    <a:pt x="35" y="300"/>
                  </a:lnTo>
                  <a:lnTo>
                    <a:pt x="29" y="304"/>
                  </a:lnTo>
                  <a:lnTo>
                    <a:pt x="21" y="306"/>
                  </a:lnTo>
                  <a:lnTo>
                    <a:pt x="21" y="306"/>
                  </a:lnTo>
                  <a:lnTo>
                    <a:pt x="15" y="307"/>
                  </a:lnTo>
                  <a:lnTo>
                    <a:pt x="15" y="30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7" name="Freeform 208">
              <a:extLst>
                <a:ext uri="{FF2B5EF4-FFF2-40B4-BE49-F238E27FC236}">
                  <a16:creationId xmlns:a16="http://schemas.microsoft.com/office/drawing/2014/main" xmlns="" id="{BED49648-4C9C-471E-9269-1660C0DD63C2}"/>
                </a:ext>
              </a:extLst>
            </p:cNvPr>
            <p:cNvSpPr/>
            <p:nvPr/>
          </p:nvSpPr>
          <p:spPr bwMode="auto">
            <a:xfrm>
              <a:off x="4284663" y="2282825"/>
              <a:ext cx="195263" cy="171450"/>
            </a:xfrm>
            <a:custGeom>
              <a:avLst/>
              <a:gdLst/>
              <a:ahLst/>
              <a:cxnLst>
                <a:cxn ang="0">
                  <a:pos x="15" y="323"/>
                </a:cxn>
                <a:cxn ang="0">
                  <a:pos x="6" y="319"/>
                </a:cxn>
                <a:cxn ang="0">
                  <a:pos x="1" y="309"/>
                </a:cxn>
                <a:cxn ang="0">
                  <a:pos x="0" y="306"/>
                </a:cxn>
                <a:cxn ang="0">
                  <a:pos x="0" y="297"/>
                </a:cxn>
                <a:cxn ang="0">
                  <a:pos x="4" y="290"/>
                </a:cxn>
                <a:cxn ang="0">
                  <a:pos x="7" y="287"/>
                </a:cxn>
                <a:cxn ang="0">
                  <a:pos x="15" y="277"/>
                </a:cxn>
                <a:cxn ang="0">
                  <a:pos x="20" y="266"/>
                </a:cxn>
                <a:cxn ang="0">
                  <a:pos x="29" y="253"/>
                </a:cxn>
                <a:cxn ang="0">
                  <a:pos x="48" y="230"/>
                </a:cxn>
                <a:cxn ang="0">
                  <a:pos x="68" y="211"/>
                </a:cxn>
                <a:cxn ang="0">
                  <a:pos x="94" y="190"/>
                </a:cxn>
                <a:cxn ang="0">
                  <a:pos x="126" y="162"/>
                </a:cxn>
                <a:cxn ang="0">
                  <a:pos x="159" y="135"/>
                </a:cxn>
                <a:cxn ang="0">
                  <a:pos x="187" y="111"/>
                </a:cxn>
                <a:cxn ang="0">
                  <a:pos x="236" y="73"/>
                </a:cxn>
                <a:cxn ang="0">
                  <a:pos x="254" y="61"/>
                </a:cxn>
                <a:cxn ang="0">
                  <a:pos x="311" y="23"/>
                </a:cxn>
                <a:cxn ang="0">
                  <a:pos x="344" y="3"/>
                </a:cxn>
                <a:cxn ang="0">
                  <a:pos x="348" y="1"/>
                </a:cxn>
                <a:cxn ang="0">
                  <a:pos x="352" y="0"/>
                </a:cxn>
                <a:cxn ang="0">
                  <a:pos x="358" y="2"/>
                </a:cxn>
                <a:cxn ang="0">
                  <a:pos x="366" y="9"/>
                </a:cxn>
                <a:cxn ang="0">
                  <a:pos x="368" y="14"/>
                </a:cxn>
                <a:cxn ang="0">
                  <a:pos x="369" y="22"/>
                </a:cxn>
                <a:cxn ang="0">
                  <a:pos x="366" y="29"/>
                </a:cxn>
                <a:cxn ang="0">
                  <a:pos x="361" y="35"/>
                </a:cxn>
                <a:cxn ang="0">
                  <a:pos x="325" y="57"/>
                </a:cxn>
                <a:cxn ang="0">
                  <a:pos x="271" y="92"/>
                </a:cxn>
                <a:cxn ang="0">
                  <a:pos x="250" y="107"/>
                </a:cxn>
                <a:cxn ang="0">
                  <a:pos x="190" y="157"/>
                </a:cxn>
                <a:cxn ang="0">
                  <a:pos x="164" y="179"/>
                </a:cxn>
                <a:cxn ang="0">
                  <a:pos x="134" y="203"/>
                </a:cxn>
                <a:cxn ang="0">
                  <a:pos x="102" y="229"/>
                </a:cxn>
                <a:cxn ang="0">
                  <a:pos x="72" y="258"/>
                </a:cxn>
                <a:cxn ang="0">
                  <a:pos x="66" y="264"/>
                </a:cxn>
                <a:cxn ang="0">
                  <a:pos x="51" y="286"/>
                </a:cxn>
                <a:cxn ang="0">
                  <a:pos x="46" y="295"/>
                </a:cxn>
                <a:cxn ang="0">
                  <a:pos x="33" y="312"/>
                </a:cxn>
                <a:cxn ang="0">
                  <a:pos x="24" y="319"/>
                </a:cxn>
                <a:cxn ang="0">
                  <a:pos x="15" y="323"/>
                </a:cxn>
              </a:cxnLst>
              <a:rect l="0" t="0" r="r" b="b"/>
              <a:pathLst>
                <a:path w="369" h="323">
                  <a:moveTo>
                    <a:pt x="15" y="323"/>
                  </a:moveTo>
                  <a:lnTo>
                    <a:pt x="15" y="323"/>
                  </a:lnTo>
                  <a:lnTo>
                    <a:pt x="10" y="322"/>
                  </a:lnTo>
                  <a:lnTo>
                    <a:pt x="6" y="319"/>
                  </a:lnTo>
                  <a:lnTo>
                    <a:pt x="3" y="315"/>
                  </a:lnTo>
                  <a:lnTo>
                    <a:pt x="1" y="309"/>
                  </a:lnTo>
                  <a:lnTo>
                    <a:pt x="1" y="309"/>
                  </a:lnTo>
                  <a:lnTo>
                    <a:pt x="0" y="306"/>
                  </a:lnTo>
                  <a:lnTo>
                    <a:pt x="0" y="300"/>
                  </a:lnTo>
                  <a:lnTo>
                    <a:pt x="0" y="297"/>
                  </a:lnTo>
                  <a:lnTo>
                    <a:pt x="2" y="294"/>
                  </a:lnTo>
                  <a:lnTo>
                    <a:pt x="4" y="290"/>
                  </a:lnTo>
                  <a:lnTo>
                    <a:pt x="7" y="287"/>
                  </a:lnTo>
                  <a:lnTo>
                    <a:pt x="7" y="287"/>
                  </a:lnTo>
                  <a:lnTo>
                    <a:pt x="11" y="283"/>
                  </a:lnTo>
                  <a:lnTo>
                    <a:pt x="15" y="277"/>
                  </a:lnTo>
                  <a:lnTo>
                    <a:pt x="20" y="266"/>
                  </a:lnTo>
                  <a:lnTo>
                    <a:pt x="20" y="266"/>
                  </a:lnTo>
                  <a:lnTo>
                    <a:pt x="24" y="259"/>
                  </a:lnTo>
                  <a:lnTo>
                    <a:pt x="29" y="253"/>
                  </a:lnTo>
                  <a:lnTo>
                    <a:pt x="29" y="253"/>
                  </a:lnTo>
                  <a:lnTo>
                    <a:pt x="48" y="230"/>
                  </a:lnTo>
                  <a:lnTo>
                    <a:pt x="59" y="221"/>
                  </a:lnTo>
                  <a:lnTo>
                    <a:pt x="68" y="211"/>
                  </a:lnTo>
                  <a:lnTo>
                    <a:pt x="68" y="211"/>
                  </a:lnTo>
                  <a:lnTo>
                    <a:pt x="94" y="190"/>
                  </a:lnTo>
                  <a:lnTo>
                    <a:pt x="94" y="190"/>
                  </a:lnTo>
                  <a:lnTo>
                    <a:pt x="126" y="162"/>
                  </a:lnTo>
                  <a:lnTo>
                    <a:pt x="159" y="135"/>
                  </a:lnTo>
                  <a:lnTo>
                    <a:pt x="159" y="135"/>
                  </a:lnTo>
                  <a:lnTo>
                    <a:pt x="187" y="111"/>
                  </a:lnTo>
                  <a:lnTo>
                    <a:pt x="187" y="111"/>
                  </a:lnTo>
                  <a:lnTo>
                    <a:pt x="220" y="85"/>
                  </a:lnTo>
                  <a:lnTo>
                    <a:pt x="236" y="73"/>
                  </a:lnTo>
                  <a:lnTo>
                    <a:pt x="254" y="61"/>
                  </a:lnTo>
                  <a:lnTo>
                    <a:pt x="254" y="61"/>
                  </a:lnTo>
                  <a:lnTo>
                    <a:pt x="282" y="41"/>
                  </a:lnTo>
                  <a:lnTo>
                    <a:pt x="311" y="23"/>
                  </a:lnTo>
                  <a:lnTo>
                    <a:pt x="311" y="23"/>
                  </a:lnTo>
                  <a:lnTo>
                    <a:pt x="344" y="3"/>
                  </a:lnTo>
                  <a:lnTo>
                    <a:pt x="344" y="3"/>
                  </a:lnTo>
                  <a:lnTo>
                    <a:pt x="348" y="1"/>
                  </a:lnTo>
                  <a:lnTo>
                    <a:pt x="352" y="0"/>
                  </a:lnTo>
                  <a:lnTo>
                    <a:pt x="352" y="0"/>
                  </a:lnTo>
                  <a:lnTo>
                    <a:pt x="355" y="1"/>
                  </a:lnTo>
                  <a:lnTo>
                    <a:pt x="358" y="2"/>
                  </a:lnTo>
                  <a:lnTo>
                    <a:pt x="363" y="5"/>
                  </a:lnTo>
                  <a:lnTo>
                    <a:pt x="366" y="9"/>
                  </a:lnTo>
                  <a:lnTo>
                    <a:pt x="368" y="14"/>
                  </a:lnTo>
                  <a:lnTo>
                    <a:pt x="368" y="14"/>
                  </a:lnTo>
                  <a:lnTo>
                    <a:pt x="369" y="17"/>
                  </a:lnTo>
                  <a:lnTo>
                    <a:pt x="369" y="22"/>
                  </a:lnTo>
                  <a:lnTo>
                    <a:pt x="368" y="25"/>
                  </a:lnTo>
                  <a:lnTo>
                    <a:pt x="366" y="29"/>
                  </a:lnTo>
                  <a:lnTo>
                    <a:pt x="364" y="32"/>
                  </a:lnTo>
                  <a:lnTo>
                    <a:pt x="361" y="35"/>
                  </a:lnTo>
                  <a:lnTo>
                    <a:pt x="361" y="35"/>
                  </a:lnTo>
                  <a:lnTo>
                    <a:pt x="325" y="57"/>
                  </a:lnTo>
                  <a:lnTo>
                    <a:pt x="325" y="57"/>
                  </a:lnTo>
                  <a:lnTo>
                    <a:pt x="271" y="92"/>
                  </a:lnTo>
                  <a:lnTo>
                    <a:pt x="271" y="92"/>
                  </a:lnTo>
                  <a:lnTo>
                    <a:pt x="250" y="107"/>
                  </a:lnTo>
                  <a:lnTo>
                    <a:pt x="229" y="123"/>
                  </a:lnTo>
                  <a:lnTo>
                    <a:pt x="190" y="157"/>
                  </a:lnTo>
                  <a:lnTo>
                    <a:pt x="190" y="157"/>
                  </a:lnTo>
                  <a:lnTo>
                    <a:pt x="164" y="179"/>
                  </a:lnTo>
                  <a:lnTo>
                    <a:pt x="164" y="179"/>
                  </a:lnTo>
                  <a:lnTo>
                    <a:pt x="134" y="203"/>
                  </a:lnTo>
                  <a:lnTo>
                    <a:pt x="134" y="203"/>
                  </a:lnTo>
                  <a:lnTo>
                    <a:pt x="102" y="229"/>
                  </a:lnTo>
                  <a:lnTo>
                    <a:pt x="86" y="242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66" y="264"/>
                  </a:lnTo>
                  <a:lnTo>
                    <a:pt x="61" y="271"/>
                  </a:lnTo>
                  <a:lnTo>
                    <a:pt x="51" y="286"/>
                  </a:lnTo>
                  <a:lnTo>
                    <a:pt x="51" y="286"/>
                  </a:lnTo>
                  <a:lnTo>
                    <a:pt x="46" y="295"/>
                  </a:lnTo>
                  <a:lnTo>
                    <a:pt x="40" y="303"/>
                  </a:lnTo>
                  <a:lnTo>
                    <a:pt x="33" y="312"/>
                  </a:lnTo>
                  <a:lnTo>
                    <a:pt x="24" y="319"/>
                  </a:lnTo>
                  <a:lnTo>
                    <a:pt x="24" y="319"/>
                  </a:lnTo>
                  <a:lnTo>
                    <a:pt x="19" y="322"/>
                  </a:lnTo>
                  <a:lnTo>
                    <a:pt x="15" y="323"/>
                  </a:lnTo>
                  <a:lnTo>
                    <a:pt x="15" y="32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8" name="Freeform 209">
              <a:extLst>
                <a:ext uri="{FF2B5EF4-FFF2-40B4-BE49-F238E27FC236}">
                  <a16:creationId xmlns:a16="http://schemas.microsoft.com/office/drawing/2014/main" xmlns="" id="{6A51539B-A8B0-4DB3-A897-D6FCF9C8B788}"/>
                </a:ext>
              </a:extLst>
            </p:cNvPr>
            <p:cNvSpPr/>
            <p:nvPr/>
          </p:nvSpPr>
          <p:spPr bwMode="auto">
            <a:xfrm>
              <a:off x="4446588" y="2346325"/>
              <a:ext cx="285750" cy="307975"/>
            </a:xfrm>
            <a:custGeom>
              <a:avLst/>
              <a:gdLst/>
              <a:ahLst/>
              <a:cxnLst>
                <a:cxn ang="0">
                  <a:pos x="524" y="583"/>
                </a:cxn>
                <a:cxn ang="0">
                  <a:pos x="515" y="580"/>
                </a:cxn>
                <a:cxn ang="0">
                  <a:pos x="501" y="571"/>
                </a:cxn>
                <a:cxn ang="0">
                  <a:pos x="476" y="549"/>
                </a:cxn>
                <a:cxn ang="0">
                  <a:pos x="437" y="513"/>
                </a:cxn>
                <a:cxn ang="0">
                  <a:pos x="414" y="488"/>
                </a:cxn>
                <a:cxn ang="0">
                  <a:pos x="388" y="460"/>
                </a:cxn>
                <a:cxn ang="0">
                  <a:pos x="339" y="409"/>
                </a:cxn>
                <a:cxn ang="0">
                  <a:pos x="300" y="361"/>
                </a:cxn>
                <a:cxn ang="0">
                  <a:pos x="288" y="344"/>
                </a:cxn>
                <a:cxn ang="0">
                  <a:pos x="246" y="293"/>
                </a:cxn>
                <a:cxn ang="0">
                  <a:pos x="202" y="245"/>
                </a:cxn>
                <a:cxn ang="0">
                  <a:pos x="167" y="208"/>
                </a:cxn>
                <a:cxn ang="0">
                  <a:pos x="134" y="170"/>
                </a:cxn>
                <a:cxn ang="0">
                  <a:pos x="121" y="153"/>
                </a:cxn>
                <a:cxn ang="0">
                  <a:pos x="95" y="121"/>
                </a:cxn>
                <a:cxn ang="0">
                  <a:pos x="54" y="76"/>
                </a:cxn>
                <a:cxn ang="0">
                  <a:pos x="24" y="48"/>
                </a:cxn>
                <a:cxn ang="0">
                  <a:pos x="8" y="36"/>
                </a:cxn>
                <a:cxn ang="0">
                  <a:pos x="3" y="29"/>
                </a:cxn>
                <a:cxn ang="0">
                  <a:pos x="0" y="22"/>
                </a:cxn>
                <a:cxn ang="0">
                  <a:pos x="1" y="13"/>
                </a:cxn>
                <a:cxn ang="0">
                  <a:pos x="4" y="8"/>
                </a:cxn>
                <a:cxn ang="0">
                  <a:pos x="12" y="1"/>
                </a:cxn>
                <a:cxn ang="0">
                  <a:pos x="16" y="0"/>
                </a:cxn>
                <a:cxn ang="0">
                  <a:pos x="25" y="3"/>
                </a:cxn>
                <a:cxn ang="0">
                  <a:pos x="41" y="15"/>
                </a:cxn>
                <a:cxn ang="0">
                  <a:pos x="70" y="41"/>
                </a:cxn>
                <a:cxn ang="0">
                  <a:pos x="110" y="84"/>
                </a:cxn>
                <a:cxn ang="0">
                  <a:pos x="136" y="115"/>
                </a:cxn>
                <a:cxn ang="0">
                  <a:pos x="206" y="198"/>
                </a:cxn>
                <a:cxn ang="0">
                  <a:pos x="290" y="291"/>
                </a:cxn>
                <a:cxn ang="0">
                  <a:pos x="303" y="306"/>
                </a:cxn>
                <a:cxn ang="0">
                  <a:pos x="341" y="353"/>
                </a:cxn>
                <a:cxn ang="0">
                  <a:pos x="371" y="390"/>
                </a:cxn>
                <a:cxn ang="0">
                  <a:pos x="403" y="425"/>
                </a:cxn>
                <a:cxn ang="0">
                  <a:pos x="433" y="457"/>
                </a:cxn>
                <a:cxn ang="0">
                  <a:pos x="457" y="482"/>
                </a:cxn>
                <a:cxn ang="0">
                  <a:pos x="493" y="518"/>
                </a:cxn>
                <a:cxn ang="0">
                  <a:pos x="519" y="540"/>
                </a:cxn>
                <a:cxn ang="0">
                  <a:pos x="532" y="549"/>
                </a:cxn>
                <a:cxn ang="0">
                  <a:pos x="539" y="554"/>
                </a:cxn>
                <a:cxn ang="0">
                  <a:pos x="541" y="560"/>
                </a:cxn>
                <a:cxn ang="0">
                  <a:pos x="541" y="570"/>
                </a:cxn>
                <a:cxn ang="0">
                  <a:pos x="539" y="575"/>
                </a:cxn>
                <a:cxn ang="0">
                  <a:pos x="530" y="582"/>
                </a:cxn>
                <a:cxn ang="0">
                  <a:pos x="524" y="583"/>
                </a:cxn>
              </a:cxnLst>
              <a:rect l="0" t="0" r="r" b="b"/>
              <a:pathLst>
                <a:path w="541" h="583">
                  <a:moveTo>
                    <a:pt x="524" y="583"/>
                  </a:moveTo>
                  <a:lnTo>
                    <a:pt x="524" y="583"/>
                  </a:lnTo>
                  <a:lnTo>
                    <a:pt x="520" y="582"/>
                  </a:lnTo>
                  <a:lnTo>
                    <a:pt x="515" y="580"/>
                  </a:lnTo>
                  <a:lnTo>
                    <a:pt x="515" y="580"/>
                  </a:lnTo>
                  <a:lnTo>
                    <a:pt x="501" y="571"/>
                  </a:lnTo>
                  <a:lnTo>
                    <a:pt x="488" y="560"/>
                  </a:lnTo>
                  <a:lnTo>
                    <a:pt x="476" y="549"/>
                  </a:lnTo>
                  <a:lnTo>
                    <a:pt x="462" y="538"/>
                  </a:lnTo>
                  <a:lnTo>
                    <a:pt x="437" y="513"/>
                  </a:lnTo>
                  <a:lnTo>
                    <a:pt x="414" y="488"/>
                  </a:lnTo>
                  <a:lnTo>
                    <a:pt x="414" y="488"/>
                  </a:lnTo>
                  <a:lnTo>
                    <a:pt x="388" y="460"/>
                  </a:lnTo>
                  <a:lnTo>
                    <a:pt x="388" y="460"/>
                  </a:lnTo>
                  <a:lnTo>
                    <a:pt x="365" y="437"/>
                  </a:lnTo>
                  <a:lnTo>
                    <a:pt x="339" y="409"/>
                  </a:lnTo>
                  <a:lnTo>
                    <a:pt x="313" y="377"/>
                  </a:lnTo>
                  <a:lnTo>
                    <a:pt x="300" y="361"/>
                  </a:lnTo>
                  <a:lnTo>
                    <a:pt x="288" y="344"/>
                  </a:lnTo>
                  <a:lnTo>
                    <a:pt x="288" y="344"/>
                  </a:lnTo>
                  <a:lnTo>
                    <a:pt x="268" y="319"/>
                  </a:lnTo>
                  <a:lnTo>
                    <a:pt x="246" y="293"/>
                  </a:lnTo>
                  <a:lnTo>
                    <a:pt x="224" y="269"/>
                  </a:lnTo>
                  <a:lnTo>
                    <a:pt x="202" y="245"/>
                  </a:lnTo>
                  <a:lnTo>
                    <a:pt x="202" y="245"/>
                  </a:lnTo>
                  <a:lnTo>
                    <a:pt x="167" y="208"/>
                  </a:lnTo>
                  <a:lnTo>
                    <a:pt x="150" y="189"/>
                  </a:lnTo>
                  <a:lnTo>
                    <a:pt x="134" y="170"/>
                  </a:lnTo>
                  <a:lnTo>
                    <a:pt x="134" y="170"/>
                  </a:lnTo>
                  <a:lnTo>
                    <a:pt x="121" y="153"/>
                  </a:lnTo>
                  <a:lnTo>
                    <a:pt x="121" y="153"/>
                  </a:lnTo>
                  <a:lnTo>
                    <a:pt x="95" y="121"/>
                  </a:lnTo>
                  <a:lnTo>
                    <a:pt x="69" y="90"/>
                  </a:lnTo>
                  <a:lnTo>
                    <a:pt x="54" y="76"/>
                  </a:lnTo>
                  <a:lnTo>
                    <a:pt x="40" y="61"/>
                  </a:lnTo>
                  <a:lnTo>
                    <a:pt x="24" y="48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5" y="32"/>
                  </a:lnTo>
                  <a:lnTo>
                    <a:pt x="3" y="29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4" y="8"/>
                  </a:lnTo>
                  <a:lnTo>
                    <a:pt x="7" y="3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41" y="15"/>
                  </a:lnTo>
                  <a:lnTo>
                    <a:pt x="55" y="28"/>
                  </a:lnTo>
                  <a:lnTo>
                    <a:pt x="70" y="41"/>
                  </a:lnTo>
                  <a:lnTo>
                    <a:pt x="83" y="55"/>
                  </a:lnTo>
                  <a:lnTo>
                    <a:pt x="110" y="84"/>
                  </a:lnTo>
                  <a:lnTo>
                    <a:pt x="136" y="115"/>
                  </a:lnTo>
                  <a:lnTo>
                    <a:pt x="136" y="115"/>
                  </a:lnTo>
                  <a:lnTo>
                    <a:pt x="170" y="156"/>
                  </a:lnTo>
                  <a:lnTo>
                    <a:pt x="206" y="198"/>
                  </a:lnTo>
                  <a:lnTo>
                    <a:pt x="246" y="242"/>
                  </a:lnTo>
                  <a:lnTo>
                    <a:pt x="290" y="291"/>
                  </a:lnTo>
                  <a:lnTo>
                    <a:pt x="290" y="291"/>
                  </a:lnTo>
                  <a:lnTo>
                    <a:pt x="303" y="306"/>
                  </a:lnTo>
                  <a:lnTo>
                    <a:pt x="317" y="322"/>
                  </a:lnTo>
                  <a:lnTo>
                    <a:pt x="341" y="353"/>
                  </a:lnTo>
                  <a:lnTo>
                    <a:pt x="341" y="353"/>
                  </a:lnTo>
                  <a:lnTo>
                    <a:pt x="371" y="390"/>
                  </a:lnTo>
                  <a:lnTo>
                    <a:pt x="387" y="407"/>
                  </a:lnTo>
                  <a:lnTo>
                    <a:pt x="403" y="425"/>
                  </a:lnTo>
                  <a:lnTo>
                    <a:pt x="403" y="425"/>
                  </a:lnTo>
                  <a:lnTo>
                    <a:pt x="433" y="457"/>
                  </a:lnTo>
                  <a:lnTo>
                    <a:pt x="433" y="457"/>
                  </a:lnTo>
                  <a:lnTo>
                    <a:pt x="457" y="482"/>
                  </a:lnTo>
                  <a:lnTo>
                    <a:pt x="481" y="507"/>
                  </a:lnTo>
                  <a:lnTo>
                    <a:pt x="493" y="518"/>
                  </a:lnTo>
                  <a:lnTo>
                    <a:pt x="507" y="529"/>
                  </a:lnTo>
                  <a:lnTo>
                    <a:pt x="519" y="540"/>
                  </a:lnTo>
                  <a:lnTo>
                    <a:pt x="532" y="549"/>
                  </a:lnTo>
                  <a:lnTo>
                    <a:pt x="532" y="549"/>
                  </a:lnTo>
                  <a:lnTo>
                    <a:pt x="537" y="552"/>
                  </a:lnTo>
                  <a:lnTo>
                    <a:pt x="539" y="554"/>
                  </a:lnTo>
                  <a:lnTo>
                    <a:pt x="540" y="557"/>
                  </a:lnTo>
                  <a:lnTo>
                    <a:pt x="541" y="560"/>
                  </a:lnTo>
                  <a:lnTo>
                    <a:pt x="541" y="565"/>
                  </a:lnTo>
                  <a:lnTo>
                    <a:pt x="541" y="570"/>
                  </a:lnTo>
                  <a:lnTo>
                    <a:pt x="541" y="570"/>
                  </a:lnTo>
                  <a:lnTo>
                    <a:pt x="539" y="575"/>
                  </a:lnTo>
                  <a:lnTo>
                    <a:pt x="534" y="579"/>
                  </a:lnTo>
                  <a:lnTo>
                    <a:pt x="530" y="582"/>
                  </a:lnTo>
                  <a:lnTo>
                    <a:pt x="527" y="583"/>
                  </a:lnTo>
                  <a:lnTo>
                    <a:pt x="524" y="583"/>
                  </a:lnTo>
                  <a:lnTo>
                    <a:pt x="524" y="58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9" name="Freeform 210">
              <a:extLst>
                <a:ext uri="{FF2B5EF4-FFF2-40B4-BE49-F238E27FC236}">
                  <a16:creationId xmlns:a16="http://schemas.microsoft.com/office/drawing/2014/main" xmlns="" id="{DFF3BC5D-27C6-48B7-AA22-8CF5C0BC74D1}"/>
                </a:ext>
              </a:extLst>
            </p:cNvPr>
            <p:cNvSpPr/>
            <p:nvPr/>
          </p:nvSpPr>
          <p:spPr bwMode="auto">
            <a:xfrm>
              <a:off x="4349750" y="2435225"/>
              <a:ext cx="273050" cy="288925"/>
            </a:xfrm>
            <a:custGeom>
              <a:avLst/>
              <a:gdLst/>
              <a:ahLst/>
              <a:cxnLst>
                <a:cxn ang="0">
                  <a:pos x="493" y="546"/>
                </a:cxn>
                <a:cxn ang="0">
                  <a:pos x="481" y="537"/>
                </a:cxn>
                <a:cxn ang="0">
                  <a:pos x="475" y="524"/>
                </a:cxn>
                <a:cxn ang="0">
                  <a:pos x="457" y="505"/>
                </a:cxn>
                <a:cxn ang="0">
                  <a:pos x="444" y="490"/>
                </a:cxn>
                <a:cxn ang="0">
                  <a:pos x="436" y="479"/>
                </a:cxn>
                <a:cxn ang="0">
                  <a:pos x="411" y="452"/>
                </a:cxn>
                <a:cxn ang="0">
                  <a:pos x="402" y="443"/>
                </a:cxn>
                <a:cxn ang="0">
                  <a:pos x="387" y="420"/>
                </a:cxn>
                <a:cxn ang="0">
                  <a:pos x="376" y="410"/>
                </a:cxn>
                <a:cxn ang="0">
                  <a:pos x="345" y="378"/>
                </a:cxn>
                <a:cxn ang="0">
                  <a:pos x="321" y="352"/>
                </a:cxn>
                <a:cxn ang="0">
                  <a:pos x="280" y="313"/>
                </a:cxn>
                <a:cxn ang="0">
                  <a:pos x="252" y="285"/>
                </a:cxn>
                <a:cxn ang="0">
                  <a:pos x="151" y="183"/>
                </a:cxn>
                <a:cxn ang="0">
                  <a:pos x="106" y="136"/>
                </a:cxn>
                <a:cxn ang="0">
                  <a:pos x="64" y="92"/>
                </a:cxn>
                <a:cxn ang="0">
                  <a:pos x="33" y="58"/>
                </a:cxn>
                <a:cxn ang="0">
                  <a:pos x="13" y="39"/>
                </a:cxn>
                <a:cxn ang="0">
                  <a:pos x="3" y="26"/>
                </a:cxn>
                <a:cxn ang="0">
                  <a:pos x="0" y="14"/>
                </a:cxn>
                <a:cxn ang="0">
                  <a:pos x="5" y="6"/>
                </a:cxn>
                <a:cxn ang="0">
                  <a:pos x="19" y="0"/>
                </a:cxn>
                <a:cxn ang="0">
                  <a:pos x="26" y="2"/>
                </a:cxn>
                <a:cxn ang="0">
                  <a:pos x="34" y="8"/>
                </a:cxn>
                <a:cxn ang="0">
                  <a:pos x="72" y="47"/>
                </a:cxn>
                <a:cxn ang="0">
                  <a:pos x="94" y="67"/>
                </a:cxn>
                <a:cxn ang="0">
                  <a:pos x="151" y="133"/>
                </a:cxn>
                <a:cxn ang="0">
                  <a:pos x="191" y="176"/>
                </a:cxn>
                <a:cxn ang="0">
                  <a:pos x="275" y="260"/>
                </a:cxn>
                <a:cxn ang="0">
                  <a:pos x="311" y="293"/>
                </a:cxn>
                <a:cxn ang="0">
                  <a:pos x="364" y="343"/>
                </a:cxn>
                <a:cxn ang="0">
                  <a:pos x="407" y="387"/>
                </a:cxn>
                <a:cxn ang="0">
                  <a:pos x="423" y="411"/>
                </a:cxn>
                <a:cxn ang="0">
                  <a:pos x="440" y="429"/>
                </a:cxn>
                <a:cxn ang="0">
                  <a:pos x="452" y="440"/>
                </a:cxn>
                <a:cxn ang="0">
                  <a:pos x="460" y="452"/>
                </a:cxn>
                <a:cxn ang="0">
                  <a:pos x="481" y="478"/>
                </a:cxn>
                <a:cxn ang="0">
                  <a:pos x="496" y="493"/>
                </a:cxn>
                <a:cxn ang="0">
                  <a:pos x="508" y="510"/>
                </a:cxn>
                <a:cxn ang="0">
                  <a:pos x="512" y="513"/>
                </a:cxn>
                <a:cxn ang="0">
                  <a:pos x="515" y="524"/>
                </a:cxn>
                <a:cxn ang="0">
                  <a:pos x="515" y="533"/>
                </a:cxn>
                <a:cxn ang="0">
                  <a:pos x="510" y="542"/>
                </a:cxn>
                <a:cxn ang="0">
                  <a:pos x="499" y="546"/>
                </a:cxn>
              </a:cxnLst>
              <a:rect l="0" t="0" r="r" b="b"/>
              <a:pathLst>
                <a:path w="515" h="546">
                  <a:moveTo>
                    <a:pt x="499" y="546"/>
                  </a:moveTo>
                  <a:lnTo>
                    <a:pt x="499" y="546"/>
                  </a:lnTo>
                  <a:lnTo>
                    <a:pt x="493" y="546"/>
                  </a:lnTo>
                  <a:lnTo>
                    <a:pt x="488" y="543"/>
                  </a:lnTo>
                  <a:lnTo>
                    <a:pt x="483" y="540"/>
                  </a:lnTo>
                  <a:lnTo>
                    <a:pt x="481" y="537"/>
                  </a:lnTo>
                  <a:lnTo>
                    <a:pt x="480" y="534"/>
                  </a:lnTo>
                  <a:lnTo>
                    <a:pt x="480" y="534"/>
                  </a:lnTo>
                  <a:lnTo>
                    <a:pt x="475" y="524"/>
                  </a:lnTo>
                  <a:lnTo>
                    <a:pt x="470" y="517"/>
                  </a:lnTo>
                  <a:lnTo>
                    <a:pt x="463" y="511"/>
                  </a:lnTo>
                  <a:lnTo>
                    <a:pt x="457" y="505"/>
                  </a:lnTo>
                  <a:lnTo>
                    <a:pt x="457" y="505"/>
                  </a:lnTo>
                  <a:lnTo>
                    <a:pt x="450" y="498"/>
                  </a:lnTo>
                  <a:lnTo>
                    <a:pt x="444" y="490"/>
                  </a:lnTo>
                  <a:lnTo>
                    <a:pt x="444" y="490"/>
                  </a:lnTo>
                  <a:lnTo>
                    <a:pt x="436" y="479"/>
                  </a:lnTo>
                  <a:lnTo>
                    <a:pt x="436" y="479"/>
                  </a:lnTo>
                  <a:lnTo>
                    <a:pt x="425" y="466"/>
                  </a:lnTo>
                  <a:lnTo>
                    <a:pt x="419" y="458"/>
                  </a:lnTo>
                  <a:lnTo>
                    <a:pt x="411" y="452"/>
                  </a:lnTo>
                  <a:lnTo>
                    <a:pt x="411" y="452"/>
                  </a:lnTo>
                  <a:lnTo>
                    <a:pt x="407" y="448"/>
                  </a:lnTo>
                  <a:lnTo>
                    <a:pt x="402" y="443"/>
                  </a:lnTo>
                  <a:lnTo>
                    <a:pt x="395" y="433"/>
                  </a:lnTo>
                  <a:lnTo>
                    <a:pt x="395" y="433"/>
                  </a:lnTo>
                  <a:lnTo>
                    <a:pt x="387" y="420"/>
                  </a:lnTo>
                  <a:lnTo>
                    <a:pt x="382" y="415"/>
                  </a:lnTo>
                  <a:lnTo>
                    <a:pt x="376" y="410"/>
                  </a:lnTo>
                  <a:lnTo>
                    <a:pt x="376" y="410"/>
                  </a:lnTo>
                  <a:lnTo>
                    <a:pt x="367" y="404"/>
                  </a:lnTo>
                  <a:lnTo>
                    <a:pt x="360" y="395"/>
                  </a:lnTo>
                  <a:lnTo>
                    <a:pt x="345" y="378"/>
                  </a:lnTo>
                  <a:lnTo>
                    <a:pt x="345" y="378"/>
                  </a:lnTo>
                  <a:lnTo>
                    <a:pt x="333" y="364"/>
                  </a:lnTo>
                  <a:lnTo>
                    <a:pt x="321" y="352"/>
                  </a:lnTo>
                  <a:lnTo>
                    <a:pt x="321" y="352"/>
                  </a:lnTo>
                  <a:lnTo>
                    <a:pt x="299" y="332"/>
                  </a:lnTo>
                  <a:lnTo>
                    <a:pt x="280" y="313"/>
                  </a:lnTo>
                  <a:lnTo>
                    <a:pt x="280" y="313"/>
                  </a:lnTo>
                  <a:lnTo>
                    <a:pt x="252" y="285"/>
                  </a:lnTo>
                  <a:lnTo>
                    <a:pt x="252" y="285"/>
                  </a:lnTo>
                  <a:lnTo>
                    <a:pt x="225" y="260"/>
                  </a:lnTo>
                  <a:lnTo>
                    <a:pt x="200" y="234"/>
                  </a:lnTo>
                  <a:lnTo>
                    <a:pt x="151" y="183"/>
                  </a:lnTo>
                  <a:lnTo>
                    <a:pt x="151" y="183"/>
                  </a:lnTo>
                  <a:lnTo>
                    <a:pt x="106" y="136"/>
                  </a:lnTo>
                  <a:lnTo>
                    <a:pt x="106" y="136"/>
                  </a:lnTo>
                  <a:lnTo>
                    <a:pt x="87" y="116"/>
                  </a:lnTo>
                  <a:lnTo>
                    <a:pt x="87" y="116"/>
                  </a:lnTo>
                  <a:lnTo>
                    <a:pt x="64" y="92"/>
                  </a:lnTo>
                  <a:lnTo>
                    <a:pt x="40" y="66"/>
                  </a:lnTo>
                  <a:lnTo>
                    <a:pt x="40" y="66"/>
                  </a:lnTo>
                  <a:lnTo>
                    <a:pt x="33" y="58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13" y="39"/>
                  </a:lnTo>
                  <a:lnTo>
                    <a:pt x="8" y="33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1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6"/>
                  </a:lnTo>
                  <a:lnTo>
                    <a:pt x="9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2" y="1"/>
                  </a:lnTo>
                  <a:lnTo>
                    <a:pt x="26" y="2"/>
                  </a:lnTo>
                  <a:lnTo>
                    <a:pt x="31" y="4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42" y="18"/>
                  </a:lnTo>
                  <a:lnTo>
                    <a:pt x="51" y="29"/>
                  </a:lnTo>
                  <a:lnTo>
                    <a:pt x="72" y="47"/>
                  </a:lnTo>
                  <a:lnTo>
                    <a:pt x="72" y="47"/>
                  </a:lnTo>
                  <a:lnTo>
                    <a:pt x="83" y="57"/>
                  </a:lnTo>
                  <a:lnTo>
                    <a:pt x="94" y="67"/>
                  </a:lnTo>
                  <a:lnTo>
                    <a:pt x="94" y="67"/>
                  </a:lnTo>
                  <a:lnTo>
                    <a:pt x="124" y="100"/>
                  </a:lnTo>
                  <a:lnTo>
                    <a:pt x="151" y="133"/>
                  </a:lnTo>
                  <a:lnTo>
                    <a:pt x="164" y="146"/>
                  </a:lnTo>
                  <a:lnTo>
                    <a:pt x="164" y="146"/>
                  </a:lnTo>
                  <a:lnTo>
                    <a:pt x="191" y="176"/>
                  </a:lnTo>
                  <a:lnTo>
                    <a:pt x="219" y="205"/>
                  </a:lnTo>
                  <a:lnTo>
                    <a:pt x="247" y="232"/>
                  </a:lnTo>
                  <a:lnTo>
                    <a:pt x="275" y="260"/>
                  </a:lnTo>
                  <a:lnTo>
                    <a:pt x="275" y="260"/>
                  </a:lnTo>
                  <a:lnTo>
                    <a:pt x="311" y="293"/>
                  </a:lnTo>
                  <a:lnTo>
                    <a:pt x="311" y="293"/>
                  </a:lnTo>
                  <a:lnTo>
                    <a:pt x="342" y="321"/>
                  </a:lnTo>
                  <a:lnTo>
                    <a:pt x="342" y="321"/>
                  </a:lnTo>
                  <a:lnTo>
                    <a:pt x="364" y="343"/>
                  </a:lnTo>
                  <a:lnTo>
                    <a:pt x="386" y="363"/>
                  </a:lnTo>
                  <a:lnTo>
                    <a:pt x="396" y="375"/>
                  </a:lnTo>
                  <a:lnTo>
                    <a:pt x="407" y="387"/>
                  </a:lnTo>
                  <a:lnTo>
                    <a:pt x="415" y="398"/>
                  </a:lnTo>
                  <a:lnTo>
                    <a:pt x="423" y="411"/>
                  </a:lnTo>
                  <a:lnTo>
                    <a:pt x="423" y="411"/>
                  </a:lnTo>
                  <a:lnTo>
                    <a:pt x="426" y="416"/>
                  </a:lnTo>
                  <a:lnTo>
                    <a:pt x="430" y="421"/>
                  </a:lnTo>
                  <a:lnTo>
                    <a:pt x="440" y="429"/>
                  </a:lnTo>
                  <a:lnTo>
                    <a:pt x="440" y="429"/>
                  </a:lnTo>
                  <a:lnTo>
                    <a:pt x="446" y="435"/>
                  </a:lnTo>
                  <a:lnTo>
                    <a:pt x="452" y="440"/>
                  </a:lnTo>
                  <a:lnTo>
                    <a:pt x="452" y="440"/>
                  </a:lnTo>
                  <a:lnTo>
                    <a:pt x="460" y="452"/>
                  </a:lnTo>
                  <a:lnTo>
                    <a:pt x="460" y="452"/>
                  </a:lnTo>
                  <a:lnTo>
                    <a:pt x="470" y="466"/>
                  </a:lnTo>
                  <a:lnTo>
                    <a:pt x="475" y="472"/>
                  </a:lnTo>
                  <a:lnTo>
                    <a:pt x="481" y="478"/>
                  </a:lnTo>
                  <a:lnTo>
                    <a:pt x="481" y="478"/>
                  </a:lnTo>
                  <a:lnTo>
                    <a:pt x="489" y="486"/>
                  </a:lnTo>
                  <a:lnTo>
                    <a:pt x="496" y="493"/>
                  </a:lnTo>
                  <a:lnTo>
                    <a:pt x="502" y="501"/>
                  </a:lnTo>
                  <a:lnTo>
                    <a:pt x="507" y="509"/>
                  </a:lnTo>
                  <a:lnTo>
                    <a:pt x="508" y="510"/>
                  </a:lnTo>
                  <a:lnTo>
                    <a:pt x="509" y="511"/>
                  </a:lnTo>
                  <a:lnTo>
                    <a:pt x="509" y="511"/>
                  </a:lnTo>
                  <a:lnTo>
                    <a:pt x="512" y="513"/>
                  </a:lnTo>
                  <a:lnTo>
                    <a:pt x="514" y="516"/>
                  </a:lnTo>
                  <a:lnTo>
                    <a:pt x="515" y="520"/>
                  </a:lnTo>
                  <a:lnTo>
                    <a:pt x="515" y="524"/>
                  </a:lnTo>
                  <a:lnTo>
                    <a:pt x="515" y="530"/>
                  </a:lnTo>
                  <a:lnTo>
                    <a:pt x="515" y="530"/>
                  </a:lnTo>
                  <a:lnTo>
                    <a:pt x="515" y="533"/>
                  </a:lnTo>
                  <a:lnTo>
                    <a:pt x="514" y="537"/>
                  </a:lnTo>
                  <a:lnTo>
                    <a:pt x="513" y="540"/>
                  </a:lnTo>
                  <a:lnTo>
                    <a:pt x="510" y="542"/>
                  </a:lnTo>
                  <a:lnTo>
                    <a:pt x="510" y="542"/>
                  </a:lnTo>
                  <a:lnTo>
                    <a:pt x="506" y="545"/>
                  </a:lnTo>
                  <a:lnTo>
                    <a:pt x="499" y="546"/>
                  </a:lnTo>
                  <a:lnTo>
                    <a:pt x="499" y="54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50" name="Freeform 211">
              <a:extLst>
                <a:ext uri="{FF2B5EF4-FFF2-40B4-BE49-F238E27FC236}">
                  <a16:creationId xmlns:a16="http://schemas.microsoft.com/office/drawing/2014/main" xmlns="" id="{1175FD5D-02EE-46E0-A128-1A0ED9600C54}"/>
                </a:ext>
              </a:extLst>
            </p:cNvPr>
            <p:cNvSpPr/>
            <p:nvPr/>
          </p:nvSpPr>
          <p:spPr bwMode="auto">
            <a:xfrm>
              <a:off x="4708525" y="2740025"/>
              <a:ext cx="77788" cy="74613"/>
            </a:xfrm>
            <a:custGeom>
              <a:avLst/>
              <a:gdLst/>
              <a:ahLst/>
              <a:cxnLst>
                <a:cxn ang="0">
                  <a:pos x="116" y="142"/>
                </a:cxn>
                <a:cxn ang="0">
                  <a:pos x="111" y="142"/>
                </a:cxn>
                <a:cxn ang="0">
                  <a:pos x="101" y="140"/>
                </a:cxn>
                <a:cxn ang="0">
                  <a:pos x="90" y="136"/>
                </a:cxn>
                <a:cxn ang="0">
                  <a:pos x="88" y="139"/>
                </a:cxn>
                <a:cxn ang="0">
                  <a:pos x="79" y="141"/>
                </a:cxn>
                <a:cxn ang="0">
                  <a:pos x="77" y="141"/>
                </a:cxn>
                <a:cxn ang="0">
                  <a:pos x="63" y="139"/>
                </a:cxn>
                <a:cxn ang="0">
                  <a:pos x="49" y="136"/>
                </a:cxn>
                <a:cxn ang="0">
                  <a:pos x="42" y="134"/>
                </a:cxn>
                <a:cxn ang="0">
                  <a:pos x="33" y="127"/>
                </a:cxn>
                <a:cxn ang="0">
                  <a:pos x="30" y="129"/>
                </a:cxn>
                <a:cxn ang="0">
                  <a:pos x="21" y="131"/>
                </a:cxn>
                <a:cxn ang="0">
                  <a:pos x="18" y="130"/>
                </a:cxn>
                <a:cxn ang="0">
                  <a:pos x="12" y="127"/>
                </a:cxn>
                <a:cxn ang="0">
                  <a:pos x="7" y="122"/>
                </a:cxn>
                <a:cxn ang="0">
                  <a:pos x="6" y="117"/>
                </a:cxn>
                <a:cxn ang="0">
                  <a:pos x="5" y="115"/>
                </a:cxn>
                <a:cxn ang="0">
                  <a:pos x="1" y="108"/>
                </a:cxn>
                <a:cxn ang="0">
                  <a:pos x="1" y="101"/>
                </a:cxn>
                <a:cxn ang="0">
                  <a:pos x="3" y="95"/>
                </a:cxn>
                <a:cxn ang="0">
                  <a:pos x="13" y="83"/>
                </a:cxn>
                <a:cxn ang="0">
                  <a:pos x="31" y="62"/>
                </a:cxn>
                <a:cxn ang="0">
                  <a:pos x="63" y="34"/>
                </a:cxn>
                <a:cxn ang="0">
                  <a:pos x="92" y="13"/>
                </a:cxn>
                <a:cxn ang="0">
                  <a:pos x="98" y="8"/>
                </a:cxn>
                <a:cxn ang="0">
                  <a:pos x="113" y="1"/>
                </a:cxn>
                <a:cxn ang="0">
                  <a:pos x="121" y="0"/>
                </a:cxn>
                <a:cxn ang="0">
                  <a:pos x="131" y="2"/>
                </a:cxn>
                <a:cxn ang="0">
                  <a:pos x="137" y="5"/>
                </a:cxn>
                <a:cxn ang="0">
                  <a:pos x="143" y="15"/>
                </a:cxn>
                <a:cxn ang="0">
                  <a:pos x="147" y="29"/>
                </a:cxn>
                <a:cxn ang="0">
                  <a:pos x="148" y="35"/>
                </a:cxn>
                <a:cxn ang="0">
                  <a:pos x="147" y="53"/>
                </a:cxn>
                <a:cxn ang="0">
                  <a:pos x="148" y="84"/>
                </a:cxn>
                <a:cxn ang="0">
                  <a:pos x="148" y="100"/>
                </a:cxn>
                <a:cxn ang="0">
                  <a:pos x="146" y="116"/>
                </a:cxn>
                <a:cxn ang="0">
                  <a:pos x="145" y="125"/>
                </a:cxn>
                <a:cxn ang="0">
                  <a:pos x="141" y="132"/>
                </a:cxn>
                <a:cxn ang="0">
                  <a:pos x="136" y="136"/>
                </a:cxn>
                <a:cxn ang="0">
                  <a:pos x="128" y="141"/>
                </a:cxn>
                <a:cxn ang="0">
                  <a:pos x="126" y="141"/>
                </a:cxn>
                <a:cxn ang="0">
                  <a:pos x="121" y="142"/>
                </a:cxn>
                <a:cxn ang="0">
                  <a:pos x="116" y="142"/>
                </a:cxn>
              </a:cxnLst>
              <a:rect l="0" t="0" r="r" b="b"/>
              <a:pathLst>
                <a:path w="148" h="142">
                  <a:moveTo>
                    <a:pt x="116" y="142"/>
                  </a:moveTo>
                  <a:lnTo>
                    <a:pt x="116" y="142"/>
                  </a:lnTo>
                  <a:lnTo>
                    <a:pt x="111" y="142"/>
                  </a:lnTo>
                  <a:lnTo>
                    <a:pt x="111" y="142"/>
                  </a:lnTo>
                  <a:lnTo>
                    <a:pt x="101" y="140"/>
                  </a:lnTo>
                  <a:lnTo>
                    <a:pt x="101" y="140"/>
                  </a:lnTo>
                  <a:lnTo>
                    <a:pt x="93" y="136"/>
                  </a:lnTo>
                  <a:lnTo>
                    <a:pt x="90" y="136"/>
                  </a:lnTo>
                  <a:lnTo>
                    <a:pt x="88" y="139"/>
                  </a:lnTo>
                  <a:lnTo>
                    <a:pt x="88" y="139"/>
                  </a:lnTo>
                  <a:lnTo>
                    <a:pt x="84" y="141"/>
                  </a:lnTo>
                  <a:lnTo>
                    <a:pt x="79" y="141"/>
                  </a:lnTo>
                  <a:lnTo>
                    <a:pt x="79" y="141"/>
                  </a:lnTo>
                  <a:lnTo>
                    <a:pt x="77" y="141"/>
                  </a:lnTo>
                  <a:lnTo>
                    <a:pt x="77" y="141"/>
                  </a:lnTo>
                  <a:lnTo>
                    <a:pt x="63" y="139"/>
                  </a:lnTo>
                  <a:lnTo>
                    <a:pt x="63" y="139"/>
                  </a:lnTo>
                  <a:lnTo>
                    <a:pt x="49" y="136"/>
                  </a:lnTo>
                  <a:lnTo>
                    <a:pt x="49" y="136"/>
                  </a:lnTo>
                  <a:lnTo>
                    <a:pt x="42" y="134"/>
                  </a:lnTo>
                  <a:lnTo>
                    <a:pt x="36" y="130"/>
                  </a:lnTo>
                  <a:lnTo>
                    <a:pt x="33" y="127"/>
                  </a:lnTo>
                  <a:lnTo>
                    <a:pt x="30" y="129"/>
                  </a:lnTo>
                  <a:lnTo>
                    <a:pt x="30" y="129"/>
                  </a:lnTo>
                  <a:lnTo>
                    <a:pt x="25" y="130"/>
                  </a:lnTo>
                  <a:lnTo>
                    <a:pt x="21" y="131"/>
                  </a:lnTo>
                  <a:lnTo>
                    <a:pt x="21" y="131"/>
                  </a:lnTo>
                  <a:lnTo>
                    <a:pt x="18" y="130"/>
                  </a:lnTo>
                  <a:lnTo>
                    <a:pt x="13" y="129"/>
                  </a:lnTo>
                  <a:lnTo>
                    <a:pt x="12" y="127"/>
                  </a:lnTo>
                  <a:lnTo>
                    <a:pt x="10" y="125"/>
                  </a:lnTo>
                  <a:lnTo>
                    <a:pt x="7" y="122"/>
                  </a:lnTo>
                  <a:lnTo>
                    <a:pt x="6" y="119"/>
                  </a:lnTo>
                  <a:lnTo>
                    <a:pt x="6" y="117"/>
                  </a:lnTo>
                  <a:lnTo>
                    <a:pt x="5" y="115"/>
                  </a:lnTo>
                  <a:lnTo>
                    <a:pt x="5" y="115"/>
                  </a:lnTo>
                  <a:lnTo>
                    <a:pt x="2" y="112"/>
                  </a:lnTo>
                  <a:lnTo>
                    <a:pt x="1" y="108"/>
                  </a:lnTo>
                  <a:lnTo>
                    <a:pt x="0" y="104"/>
                  </a:lnTo>
                  <a:lnTo>
                    <a:pt x="1" y="101"/>
                  </a:lnTo>
                  <a:lnTo>
                    <a:pt x="2" y="98"/>
                  </a:lnTo>
                  <a:lnTo>
                    <a:pt x="3" y="95"/>
                  </a:lnTo>
                  <a:lnTo>
                    <a:pt x="3" y="95"/>
                  </a:lnTo>
                  <a:lnTo>
                    <a:pt x="13" y="83"/>
                  </a:lnTo>
                  <a:lnTo>
                    <a:pt x="22" y="72"/>
                  </a:lnTo>
                  <a:lnTo>
                    <a:pt x="31" y="62"/>
                  </a:lnTo>
                  <a:lnTo>
                    <a:pt x="42" y="52"/>
                  </a:lnTo>
                  <a:lnTo>
                    <a:pt x="63" y="34"/>
                  </a:lnTo>
                  <a:lnTo>
                    <a:pt x="87" y="17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8" y="8"/>
                  </a:lnTo>
                  <a:lnTo>
                    <a:pt x="105" y="4"/>
                  </a:lnTo>
                  <a:lnTo>
                    <a:pt x="113" y="1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26" y="1"/>
                  </a:lnTo>
                  <a:lnTo>
                    <a:pt x="131" y="2"/>
                  </a:lnTo>
                  <a:lnTo>
                    <a:pt x="131" y="2"/>
                  </a:lnTo>
                  <a:lnTo>
                    <a:pt x="137" y="5"/>
                  </a:lnTo>
                  <a:lnTo>
                    <a:pt x="141" y="9"/>
                  </a:lnTo>
                  <a:lnTo>
                    <a:pt x="143" y="15"/>
                  </a:lnTo>
                  <a:lnTo>
                    <a:pt x="145" y="20"/>
                  </a:lnTo>
                  <a:lnTo>
                    <a:pt x="147" y="29"/>
                  </a:lnTo>
                  <a:lnTo>
                    <a:pt x="148" y="35"/>
                  </a:lnTo>
                  <a:lnTo>
                    <a:pt x="148" y="35"/>
                  </a:lnTo>
                  <a:lnTo>
                    <a:pt x="147" y="53"/>
                  </a:lnTo>
                  <a:lnTo>
                    <a:pt x="147" y="53"/>
                  </a:lnTo>
                  <a:lnTo>
                    <a:pt x="147" y="81"/>
                  </a:lnTo>
                  <a:lnTo>
                    <a:pt x="148" y="84"/>
                  </a:lnTo>
                  <a:lnTo>
                    <a:pt x="148" y="84"/>
                  </a:lnTo>
                  <a:lnTo>
                    <a:pt x="148" y="100"/>
                  </a:lnTo>
                  <a:lnTo>
                    <a:pt x="147" y="108"/>
                  </a:lnTo>
                  <a:lnTo>
                    <a:pt x="146" y="116"/>
                  </a:lnTo>
                  <a:lnTo>
                    <a:pt x="146" y="116"/>
                  </a:lnTo>
                  <a:lnTo>
                    <a:pt x="145" y="125"/>
                  </a:lnTo>
                  <a:lnTo>
                    <a:pt x="143" y="128"/>
                  </a:lnTo>
                  <a:lnTo>
                    <a:pt x="141" y="132"/>
                  </a:lnTo>
                  <a:lnTo>
                    <a:pt x="139" y="134"/>
                  </a:lnTo>
                  <a:lnTo>
                    <a:pt x="136" y="136"/>
                  </a:lnTo>
                  <a:lnTo>
                    <a:pt x="128" y="141"/>
                  </a:lnTo>
                  <a:lnTo>
                    <a:pt x="128" y="141"/>
                  </a:lnTo>
                  <a:lnTo>
                    <a:pt x="127" y="141"/>
                  </a:lnTo>
                  <a:lnTo>
                    <a:pt x="126" y="141"/>
                  </a:lnTo>
                  <a:lnTo>
                    <a:pt x="126" y="141"/>
                  </a:lnTo>
                  <a:lnTo>
                    <a:pt x="121" y="142"/>
                  </a:lnTo>
                  <a:lnTo>
                    <a:pt x="116" y="142"/>
                  </a:lnTo>
                  <a:lnTo>
                    <a:pt x="116" y="1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51" name="Freeform 212">
              <a:extLst>
                <a:ext uri="{FF2B5EF4-FFF2-40B4-BE49-F238E27FC236}">
                  <a16:creationId xmlns:a16="http://schemas.microsoft.com/office/drawing/2014/main" xmlns="" id="{060F7A82-1818-4197-9ACC-BE7AC32AAF70}"/>
                </a:ext>
              </a:extLst>
            </p:cNvPr>
            <p:cNvSpPr/>
            <p:nvPr/>
          </p:nvSpPr>
          <p:spPr bwMode="auto">
            <a:xfrm>
              <a:off x="4197350" y="2182813"/>
              <a:ext cx="260350" cy="244475"/>
            </a:xfrm>
            <a:custGeom>
              <a:avLst/>
              <a:gdLst/>
              <a:ahLst/>
              <a:cxnLst>
                <a:cxn ang="0">
                  <a:pos x="106" y="462"/>
                </a:cxn>
                <a:cxn ang="0">
                  <a:pos x="96" y="455"/>
                </a:cxn>
                <a:cxn ang="0">
                  <a:pos x="94" y="452"/>
                </a:cxn>
                <a:cxn ang="0">
                  <a:pos x="85" y="442"/>
                </a:cxn>
                <a:cxn ang="0">
                  <a:pos x="76" y="430"/>
                </a:cxn>
                <a:cxn ang="0">
                  <a:pos x="53" y="411"/>
                </a:cxn>
                <a:cxn ang="0">
                  <a:pos x="35" y="386"/>
                </a:cxn>
                <a:cxn ang="0">
                  <a:pos x="15" y="339"/>
                </a:cxn>
                <a:cxn ang="0">
                  <a:pos x="5" y="299"/>
                </a:cxn>
                <a:cxn ang="0">
                  <a:pos x="0" y="253"/>
                </a:cxn>
                <a:cxn ang="0">
                  <a:pos x="3" y="202"/>
                </a:cxn>
                <a:cxn ang="0">
                  <a:pos x="8" y="172"/>
                </a:cxn>
                <a:cxn ang="0">
                  <a:pos x="24" y="124"/>
                </a:cxn>
                <a:cxn ang="0">
                  <a:pos x="48" y="85"/>
                </a:cxn>
                <a:cxn ang="0">
                  <a:pos x="68" y="64"/>
                </a:cxn>
                <a:cxn ang="0">
                  <a:pos x="124" y="25"/>
                </a:cxn>
                <a:cxn ang="0">
                  <a:pos x="193" y="4"/>
                </a:cxn>
                <a:cxn ang="0">
                  <a:pos x="241" y="0"/>
                </a:cxn>
                <a:cxn ang="0">
                  <a:pos x="298" y="5"/>
                </a:cxn>
                <a:cxn ang="0">
                  <a:pos x="352" y="20"/>
                </a:cxn>
                <a:cxn ang="0">
                  <a:pos x="401" y="44"/>
                </a:cxn>
                <a:cxn ang="0">
                  <a:pos x="445" y="76"/>
                </a:cxn>
                <a:cxn ang="0">
                  <a:pos x="480" y="115"/>
                </a:cxn>
                <a:cxn ang="0">
                  <a:pos x="492" y="135"/>
                </a:cxn>
                <a:cxn ang="0">
                  <a:pos x="491" y="146"/>
                </a:cxn>
                <a:cxn ang="0">
                  <a:pos x="483" y="153"/>
                </a:cxn>
                <a:cxn ang="0">
                  <a:pos x="473" y="157"/>
                </a:cxn>
                <a:cxn ang="0">
                  <a:pos x="465" y="154"/>
                </a:cxn>
                <a:cxn ang="0">
                  <a:pos x="458" y="147"/>
                </a:cxn>
                <a:cxn ang="0">
                  <a:pos x="429" y="112"/>
                </a:cxn>
                <a:cxn ang="0">
                  <a:pos x="395" y="85"/>
                </a:cxn>
                <a:cxn ang="0">
                  <a:pos x="356" y="65"/>
                </a:cxn>
                <a:cxn ang="0">
                  <a:pos x="289" y="42"/>
                </a:cxn>
                <a:cxn ang="0">
                  <a:pos x="247" y="34"/>
                </a:cxn>
                <a:cxn ang="0">
                  <a:pos x="219" y="34"/>
                </a:cxn>
                <a:cxn ang="0">
                  <a:pos x="182" y="40"/>
                </a:cxn>
                <a:cxn ang="0">
                  <a:pos x="144" y="53"/>
                </a:cxn>
                <a:cxn ang="0">
                  <a:pos x="109" y="74"/>
                </a:cxn>
                <a:cxn ang="0">
                  <a:pos x="80" y="100"/>
                </a:cxn>
                <a:cxn ang="0">
                  <a:pos x="59" y="133"/>
                </a:cxn>
                <a:cxn ang="0">
                  <a:pos x="48" y="163"/>
                </a:cxn>
                <a:cxn ang="0">
                  <a:pos x="39" y="210"/>
                </a:cxn>
                <a:cxn ang="0">
                  <a:pos x="38" y="259"/>
                </a:cxn>
                <a:cxn ang="0">
                  <a:pos x="45" y="304"/>
                </a:cxn>
                <a:cxn ang="0">
                  <a:pos x="60" y="348"/>
                </a:cxn>
                <a:cxn ang="0">
                  <a:pos x="76" y="373"/>
                </a:cxn>
                <a:cxn ang="0">
                  <a:pos x="101" y="402"/>
                </a:cxn>
                <a:cxn ang="0">
                  <a:pos x="122" y="429"/>
                </a:cxn>
                <a:cxn ang="0">
                  <a:pos x="125" y="431"/>
                </a:cxn>
                <a:cxn ang="0">
                  <a:pos x="131" y="446"/>
                </a:cxn>
                <a:cxn ang="0">
                  <a:pos x="129" y="455"/>
                </a:cxn>
                <a:cxn ang="0">
                  <a:pos x="121" y="462"/>
                </a:cxn>
                <a:cxn ang="0">
                  <a:pos x="110" y="463"/>
                </a:cxn>
              </a:cxnLst>
              <a:rect l="0" t="0" r="r" b="b"/>
              <a:pathLst>
                <a:path w="492" h="463">
                  <a:moveTo>
                    <a:pt x="110" y="463"/>
                  </a:moveTo>
                  <a:lnTo>
                    <a:pt x="110" y="463"/>
                  </a:lnTo>
                  <a:lnTo>
                    <a:pt x="106" y="462"/>
                  </a:lnTo>
                  <a:lnTo>
                    <a:pt x="102" y="461"/>
                  </a:lnTo>
                  <a:lnTo>
                    <a:pt x="98" y="458"/>
                  </a:lnTo>
                  <a:lnTo>
                    <a:pt x="96" y="455"/>
                  </a:lnTo>
                  <a:lnTo>
                    <a:pt x="96" y="455"/>
                  </a:lnTo>
                  <a:lnTo>
                    <a:pt x="94" y="453"/>
                  </a:lnTo>
                  <a:lnTo>
                    <a:pt x="94" y="452"/>
                  </a:lnTo>
                  <a:lnTo>
                    <a:pt x="91" y="450"/>
                  </a:lnTo>
                  <a:lnTo>
                    <a:pt x="91" y="450"/>
                  </a:lnTo>
                  <a:lnTo>
                    <a:pt x="85" y="442"/>
                  </a:lnTo>
                  <a:lnTo>
                    <a:pt x="85" y="442"/>
                  </a:lnTo>
                  <a:lnTo>
                    <a:pt x="80" y="435"/>
                  </a:lnTo>
                  <a:lnTo>
                    <a:pt x="76" y="430"/>
                  </a:lnTo>
                  <a:lnTo>
                    <a:pt x="65" y="421"/>
                  </a:lnTo>
                  <a:lnTo>
                    <a:pt x="65" y="421"/>
                  </a:lnTo>
                  <a:lnTo>
                    <a:pt x="53" y="411"/>
                  </a:lnTo>
                  <a:lnTo>
                    <a:pt x="53" y="411"/>
                  </a:lnTo>
                  <a:lnTo>
                    <a:pt x="44" y="399"/>
                  </a:lnTo>
                  <a:lnTo>
                    <a:pt x="35" y="386"/>
                  </a:lnTo>
                  <a:lnTo>
                    <a:pt x="27" y="370"/>
                  </a:lnTo>
                  <a:lnTo>
                    <a:pt x="21" y="355"/>
                  </a:lnTo>
                  <a:lnTo>
                    <a:pt x="15" y="339"/>
                  </a:lnTo>
                  <a:lnTo>
                    <a:pt x="11" y="325"/>
                  </a:lnTo>
                  <a:lnTo>
                    <a:pt x="5" y="299"/>
                  </a:lnTo>
                  <a:lnTo>
                    <a:pt x="5" y="299"/>
                  </a:lnTo>
                  <a:lnTo>
                    <a:pt x="3" y="285"/>
                  </a:lnTo>
                  <a:lnTo>
                    <a:pt x="0" y="269"/>
                  </a:lnTo>
                  <a:lnTo>
                    <a:pt x="0" y="253"/>
                  </a:lnTo>
                  <a:lnTo>
                    <a:pt x="0" y="235"/>
                  </a:lnTo>
                  <a:lnTo>
                    <a:pt x="0" y="218"/>
                  </a:lnTo>
                  <a:lnTo>
                    <a:pt x="3" y="202"/>
                  </a:lnTo>
                  <a:lnTo>
                    <a:pt x="5" y="186"/>
                  </a:lnTo>
                  <a:lnTo>
                    <a:pt x="8" y="172"/>
                  </a:lnTo>
                  <a:lnTo>
                    <a:pt x="8" y="172"/>
                  </a:lnTo>
                  <a:lnTo>
                    <a:pt x="13" y="154"/>
                  </a:lnTo>
                  <a:lnTo>
                    <a:pt x="18" y="139"/>
                  </a:lnTo>
                  <a:lnTo>
                    <a:pt x="24" y="124"/>
                  </a:lnTo>
                  <a:lnTo>
                    <a:pt x="31" y="110"/>
                  </a:lnTo>
                  <a:lnTo>
                    <a:pt x="39" y="98"/>
                  </a:lnTo>
                  <a:lnTo>
                    <a:pt x="48" y="85"/>
                  </a:lnTo>
                  <a:lnTo>
                    <a:pt x="57" y="74"/>
                  </a:lnTo>
                  <a:lnTo>
                    <a:pt x="68" y="64"/>
                  </a:lnTo>
                  <a:lnTo>
                    <a:pt x="68" y="64"/>
                  </a:lnTo>
                  <a:lnTo>
                    <a:pt x="85" y="49"/>
                  </a:lnTo>
                  <a:lnTo>
                    <a:pt x="105" y="36"/>
                  </a:lnTo>
                  <a:lnTo>
                    <a:pt x="124" y="25"/>
                  </a:lnTo>
                  <a:lnTo>
                    <a:pt x="146" y="16"/>
                  </a:lnTo>
                  <a:lnTo>
                    <a:pt x="169" y="9"/>
                  </a:lnTo>
                  <a:lnTo>
                    <a:pt x="193" y="4"/>
                  </a:lnTo>
                  <a:lnTo>
                    <a:pt x="216" y="1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260" y="1"/>
                  </a:lnTo>
                  <a:lnTo>
                    <a:pt x="279" y="2"/>
                  </a:lnTo>
                  <a:lnTo>
                    <a:pt x="298" y="5"/>
                  </a:lnTo>
                  <a:lnTo>
                    <a:pt x="316" y="9"/>
                  </a:lnTo>
                  <a:lnTo>
                    <a:pt x="334" y="14"/>
                  </a:lnTo>
                  <a:lnTo>
                    <a:pt x="352" y="20"/>
                  </a:lnTo>
                  <a:lnTo>
                    <a:pt x="368" y="27"/>
                  </a:lnTo>
                  <a:lnTo>
                    <a:pt x="385" y="35"/>
                  </a:lnTo>
                  <a:lnTo>
                    <a:pt x="401" y="44"/>
                  </a:lnTo>
                  <a:lnTo>
                    <a:pt x="416" y="54"/>
                  </a:lnTo>
                  <a:lnTo>
                    <a:pt x="430" y="65"/>
                  </a:lnTo>
                  <a:lnTo>
                    <a:pt x="445" y="76"/>
                  </a:lnTo>
                  <a:lnTo>
                    <a:pt x="457" y="88"/>
                  </a:lnTo>
                  <a:lnTo>
                    <a:pt x="469" y="102"/>
                  </a:lnTo>
                  <a:lnTo>
                    <a:pt x="480" y="115"/>
                  </a:lnTo>
                  <a:lnTo>
                    <a:pt x="490" y="130"/>
                  </a:lnTo>
                  <a:lnTo>
                    <a:pt x="490" y="130"/>
                  </a:lnTo>
                  <a:lnTo>
                    <a:pt x="492" y="135"/>
                  </a:lnTo>
                  <a:lnTo>
                    <a:pt x="492" y="139"/>
                  </a:lnTo>
                  <a:lnTo>
                    <a:pt x="492" y="143"/>
                  </a:lnTo>
                  <a:lnTo>
                    <a:pt x="491" y="146"/>
                  </a:lnTo>
                  <a:lnTo>
                    <a:pt x="491" y="146"/>
                  </a:lnTo>
                  <a:lnTo>
                    <a:pt x="487" y="150"/>
                  </a:lnTo>
                  <a:lnTo>
                    <a:pt x="483" y="153"/>
                  </a:lnTo>
                  <a:lnTo>
                    <a:pt x="478" y="155"/>
                  </a:lnTo>
                  <a:lnTo>
                    <a:pt x="473" y="157"/>
                  </a:lnTo>
                  <a:lnTo>
                    <a:pt x="473" y="157"/>
                  </a:lnTo>
                  <a:lnTo>
                    <a:pt x="473" y="157"/>
                  </a:lnTo>
                  <a:lnTo>
                    <a:pt x="469" y="155"/>
                  </a:lnTo>
                  <a:lnTo>
                    <a:pt x="465" y="154"/>
                  </a:lnTo>
                  <a:lnTo>
                    <a:pt x="462" y="151"/>
                  </a:lnTo>
                  <a:lnTo>
                    <a:pt x="458" y="147"/>
                  </a:lnTo>
                  <a:lnTo>
                    <a:pt x="458" y="147"/>
                  </a:lnTo>
                  <a:lnTo>
                    <a:pt x="450" y="135"/>
                  </a:lnTo>
                  <a:lnTo>
                    <a:pt x="439" y="123"/>
                  </a:lnTo>
                  <a:lnTo>
                    <a:pt x="429" y="112"/>
                  </a:lnTo>
                  <a:lnTo>
                    <a:pt x="419" y="102"/>
                  </a:lnTo>
                  <a:lnTo>
                    <a:pt x="407" y="94"/>
                  </a:lnTo>
                  <a:lnTo>
                    <a:pt x="395" y="85"/>
                  </a:lnTo>
                  <a:lnTo>
                    <a:pt x="383" y="77"/>
                  </a:lnTo>
                  <a:lnTo>
                    <a:pt x="369" y="71"/>
                  </a:lnTo>
                  <a:lnTo>
                    <a:pt x="356" y="65"/>
                  </a:lnTo>
                  <a:lnTo>
                    <a:pt x="342" y="59"/>
                  </a:lnTo>
                  <a:lnTo>
                    <a:pt x="316" y="50"/>
                  </a:lnTo>
                  <a:lnTo>
                    <a:pt x="289" y="42"/>
                  </a:lnTo>
                  <a:lnTo>
                    <a:pt x="263" y="36"/>
                  </a:lnTo>
                  <a:lnTo>
                    <a:pt x="263" y="36"/>
                  </a:lnTo>
                  <a:lnTo>
                    <a:pt x="247" y="34"/>
                  </a:lnTo>
                  <a:lnTo>
                    <a:pt x="232" y="33"/>
                  </a:lnTo>
                  <a:lnTo>
                    <a:pt x="232" y="33"/>
                  </a:lnTo>
                  <a:lnTo>
                    <a:pt x="219" y="34"/>
                  </a:lnTo>
                  <a:lnTo>
                    <a:pt x="207" y="35"/>
                  </a:lnTo>
                  <a:lnTo>
                    <a:pt x="195" y="37"/>
                  </a:lnTo>
                  <a:lnTo>
                    <a:pt x="182" y="40"/>
                  </a:lnTo>
                  <a:lnTo>
                    <a:pt x="169" y="44"/>
                  </a:lnTo>
                  <a:lnTo>
                    <a:pt x="156" y="48"/>
                  </a:lnTo>
                  <a:lnTo>
                    <a:pt x="144" y="53"/>
                  </a:lnTo>
                  <a:lnTo>
                    <a:pt x="133" y="59"/>
                  </a:lnTo>
                  <a:lnTo>
                    <a:pt x="120" y="66"/>
                  </a:lnTo>
                  <a:lnTo>
                    <a:pt x="109" y="74"/>
                  </a:lnTo>
                  <a:lnTo>
                    <a:pt x="99" y="82"/>
                  </a:lnTo>
                  <a:lnTo>
                    <a:pt x="89" y="90"/>
                  </a:lnTo>
                  <a:lnTo>
                    <a:pt x="80" y="100"/>
                  </a:lnTo>
                  <a:lnTo>
                    <a:pt x="72" y="110"/>
                  </a:lnTo>
                  <a:lnTo>
                    <a:pt x="66" y="121"/>
                  </a:lnTo>
                  <a:lnTo>
                    <a:pt x="59" y="133"/>
                  </a:lnTo>
                  <a:lnTo>
                    <a:pt x="59" y="133"/>
                  </a:lnTo>
                  <a:lnTo>
                    <a:pt x="53" y="147"/>
                  </a:lnTo>
                  <a:lnTo>
                    <a:pt x="48" y="163"/>
                  </a:lnTo>
                  <a:lnTo>
                    <a:pt x="44" y="178"/>
                  </a:lnTo>
                  <a:lnTo>
                    <a:pt x="41" y="195"/>
                  </a:lnTo>
                  <a:lnTo>
                    <a:pt x="39" y="210"/>
                  </a:lnTo>
                  <a:lnTo>
                    <a:pt x="38" y="227"/>
                  </a:lnTo>
                  <a:lnTo>
                    <a:pt x="37" y="242"/>
                  </a:lnTo>
                  <a:lnTo>
                    <a:pt x="38" y="259"/>
                  </a:lnTo>
                  <a:lnTo>
                    <a:pt x="39" y="274"/>
                  </a:lnTo>
                  <a:lnTo>
                    <a:pt x="42" y="290"/>
                  </a:lnTo>
                  <a:lnTo>
                    <a:pt x="45" y="304"/>
                  </a:lnTo>
                  <a:lnTo>
                    <a:pt x="49" y="320"/>
                  </a:lnTo>
                  <a:lnTo>
                    <a:pt x="54" y="334"/>
                  </a:lnTo>
                  <a:lnTo>
                    <a:pt x="60" y="348"/>
                  </a:lnTo>
                  <a:lnTo>
                    <a:pt x="68" y="361"/>
                  </a:lnTo>
                  <a:lnTo>
                    <a:pt x="76" y="373"/>
                  </a:lnTo>
                  <a:lnTo>
                    <a:pt x="76" y="373"/>
                  </a:lnTo>
                  <a:lnTo>
                    <a:pt x="87" y="389"/>
                  </a:lnTo>
                  <a:lnTo>
                    <a:pt x="101" y="402"/>
                  </a:lnTo>
                  <a:lnTo>
                    <a:pt x="101" y="402"/>
                  </a:lnTo>
                  <a:lnTo>
                    <a:pt x="112" y="416"/>
                  </a:lnTo>
                  <a:lnTo>
                    <a:pt x="121" y="428"/>
                  </a:lnTo>
                  <a:lnTo>
                    <a:pt x="122" y="429"/>
                  </a:lnTo>
                  <a:lnTo>
                    <a:pt x="123" y="430"/>
                  </a:lnTo>
                  <a:lnTo>
                    <a:pt x="123" y="430"/>
                  </a:lnTo>
                  <a:lnTo>
                    <a:pt x="125" y="431"/>
                  </a:lnTo>
                  <a:lnTo>
                    <a:pt x="128" y="434"/>
                  </a:lnTo>
                  <a:lnTo>
                    <a:pt x="130" y="440"/>
                  </a:lnTo>
                  <a:lnTo>
                    <a:pt x="131" y="446"/>
                  </a:lnTo>
                  <a:lnTo>
                    <a:pt x="130" y="451"/>
                  </a:lnTo>
                  <a:lnTo>
                    <a:pt x="130" y="451"/>
                  </a:lnTo>
                  <a:lnTo>
                    <a:pt x="129" y="455"/>
                  </a:lnTo>
                  <a:lnTo>
                    <a:pt x="125" y="458"/>
                  </a:lnTo>
                  <a:lnTo>
                    <a:pt x="123" y="460"/>
                  </a:lnTo>
                  <a:lnTo>
                    <a:pt x="121" y="462"/>
                  </a:lnTo>
                  <a:lnTo>
                    <a:pt x="117" y="463"/>
                  </a:lnTo>
                  <a:lnTo>
                    <a:pt x="114" y="463"/>
                  </a:lnTo>
                  <a:lnTo>
                    <a:pt x="110" y="46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B419BAE8-983A-4840-B159-EDBC3AFA7F83}"/>
              </a:ext>
            </a:extLst>
          </p:cNvPr>
          <p:cNvSpPr txBox="1"/>
          <p:nvPr/>
        </p:nvSpPr>
        <p:spPr>
          <a:xfrm>
            <a:off x="826201" y="244933"/>
            <a:ext cx="2750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选题背景及意义</a:t>
            </a:r>
          </a:p>
        </p:txBody>
      </p:sp>
      <p:sp>
        <p:nvSpPr>
          <p:cNvPr id="4" name="Freeform 59">
            <a:extLst>
              <a:ext uri="{FF2B5EF4-FFF2-40B4-BE49-F238E27FC236}">
                <a16:creationId xmlns:a16="http://schemas.microsoft.com/office/drawing/2014/main" xmlns="" id="{59BE10CE-8016-4C6D-A26A-8F0A6F75F011}"/>
              </a:ext>
            </a:extLst>
          </p:cNvPr>
          <p:cNvSpPr>
            <a:spLocks noEditPoints="1"/>
          </p:cNvSpPr>
          <p:nvPr/>
        </p:nvSpPr>
        <p:spPr bwMode="auto">
          <a:xfrm rot="10800000" flipV="1">
            <a:off x="512274" y="672827"/>
            <a:ext cx="2750108" cy="38672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0" y="1"/>
              </a:cxn>
              <a:cxn ang="0">
                <a:pos x="0" y="6"/>
              </a:cxn>
              <a:cxn ang="0">
                <a:pos x="0" y="6"/>
              </a:cxn>
              <a:cxn ang="0">
                <a:pos x="1" y="8"/>
              </a:cxn>
              <a:cxn ang="0">
                <a:pos x="2" y="9"/>
              </a:cxn>
              <a:cxn ang="0">
                <a:pos x="2" y="9"/>
              </a:cxn>
              <a:cxn ang="0">
                <a:pos x="11" y="11"/>
              </a:cxn>
              <a:cxn ang="0">
                <a:pos x="19" y="12"/>
              </a:cxn>
              <a:cxn ang="0">
                <a:pos x="37" y="12"/>
              </a:cxn>
              <a:cxn ang="0">
                <a:pos x="71" y="11"/>
              </a:cxn>
              <a:cxn ang="0">
                <a:pos x="71" y="11"/>
              </a:cxn>
              <a:cxn ang="0">
                <a:pos x="93" y="9"/>
              </a:cxn>
              <a:cxn ang="0">
                <a:pos x="115" y="11"/>
              </a:cxn>
              <a:cxn ang="0">
                <a:pos x="139" y="11"/>
              </a:cxn>
              <a:cxn ang="0">
                <a:pos x="161" y="9"/>
              </a:cxn>
              <a:cxn ang="0">
                <a:pos x="161" y="9"/>
              </a:cxn>
              <a:cxn ang="0">
                <a:pos x="161" y="9"/>
              </a:cxn>
              <a:cxn ang="0">
                <a:pos x="159" y="8"/>
              </a:cxn>
              <a:cxn ang="0">
                <a:pos x="157" y="5"/>
              </a:cxn>
              <a:cxn ang="0">
                <a:pos x="157" y="5"/>
              </a:cxn>
              <a:cxn ang="0">
                <a:pos x="136" y="5"/>
              </a:cxn>
              <a:cxn ang="0">
                <a:pos x="115" y="5"/>
              </a:cxn>
              <a:cxn ang="0">
                <a:pos x="73" y="5"/>
              </a:cxn>
              <a:cxn ang="0">
                <a:pos x="73" y="5"/>
              </a:cxn>
              <a:cxn ang="0">
                <a:pos x="53" y="6"/>
              </a:cxn>
              <a:cxn ang="0">
                <a:pos x="34" y="8"/>
              </a:cxn>
              <a:cxn ang="0">
                <a:pos x="34" y="8"/>
              </a:cxn>
              <a:cxn ang="0">
                <a:pos x="16" y="8"/>
              </a:cxn>
              <a:cxn ang="0">
                <a:pos x="16" y="8"/>
              </a:cxn>
              <a:cxn ang="0">
                <a:pos x="8" y="8"/>
              </a:cxn>
              <a:cxn ang="0">
                <a:pos x="8" y="8"/>
              </a:cxn>
              <a:cxn ang="0">
                <a:pos x="8" y="5"/>
              </a:cxn>
              <a:cxn ang="0">
                <a:pos x="7" y="2"/>
              </a:cxn>
              <a:cxn ang="0">
                <a:pos x="1" y="0"/>
              </a:cxn>
              <a:cxn ang="0">
                <a:pos x="1" y="0"/>
              </a:cxn>
              <a:cxn ang="0">
                <a:pos x="0" y="1"/>
              </a:cxn>
              <a:cxn ang="0">
                <a:pos x="0" y="1"/>
              </a:cxn>
              <a:cxn ang="0">
                <a:pos x="7" y="6"/>
              </a:cxn>
              <a:cxn ang="0">
                <a:pos x="7" y="6"/>
              </a:cxn>
              <a:cxn ang="0">
                <a:pos x="7" y="8"/>
              </a:cxn>
              <a:cxn ang="0">
                <a:pos x="7" y="8"/>
              </a:cxn>
              <a:cxn ang="0">
                <a:pos x="4" y="6"/>
              </a:cxn>
              <a:cxn ang="0">
                <a:pos x="4" y="6"/>
              </a:cxn>
              <a:cxn ang="0">
                <a:pos x="4" y="4"/>
              </a:cxn>
              <a:cxn ang="0">
                <a:pos x="7" y="6"/>
              </a:cxn>
              <a:cxn ang="0">
                <a:pos x="7" y="6"/>
              </a:cxn>
            </a:cxnLst>
            <a:rect l="0" t="0" r="r" b="b"/>
            <a:pathLst>
              <a:path w="161" h="12">
                <a:moveTo>
                  <a:pt x="0" y="1"/>
                </a:moveTo>
                <a:lnTo>
                  <a:pt x="0" y="1"/>
                </a:lnTo>
                <a:lnTo>
                  <a:pt x="0" y="6"/>
                </a:lnTo>
                <a:lnTo>
                  <a:pt x="0" y="6"/>
                </a:lnTo>
                <a:lnTo>
                  <a:pt x="1" y="8"/>
                </a:lnTo>
                <a:lnTo>
                  <a:pt x="2" y="9"/>
                </a:lnTo>
                <a:lnTo>
                  <a:pt x="2" y="9"/>
                </a:lnTo>
                <a:lnTo>
                  <a:pt x="11" y="11"/>
                </a:lnTo>
                <a:lnTo>
                  <a:pt x="19" y="12"/>
                </a:lnTo>
                <a:lnTo>
                  <a:pt x="37" y="12"/>
                </a:lnTo>
                <a:lnTo>
                  <a:pt x="71" y="11"/>
                </a:lnTo>
                <a:lnTo>
                  <a:pt x="71" y="11"/>
                </a:lnTo>
                <a:lnTo>
                  <a:pt x="93" y="9"/>
                </a:lnTo>
                <a:lnTo>
                  <a:pt x="115" y="11"/>
                </a:lnTo>
                <a:lnTo>
                  <a:pt x="139" y="11"/>
                </a:lnTo>
                <a:lnTo>
                  <a:pt x="161" y="9"/>
                </a:lnTo>
                <a:lnTo>
                  <a:pt x="161" y="9"/>
                </a:lnTo>
                <a:lnTo>
                  <a:pt x="161" y="9"/>
                </a:lnTo>
                <a:lnTo>
                  <a:pt x="159" y="8"/>
                </a:lnTo>
                <a:lnTo>
                  <a:pt x="157" y="5"/>
                </a:lnTo>
                <a:lnTo>
                  <a:pt x="157" y="5"/>
                </a:lnTo>
                <a:lnTo>
                  <a:pt x="136" y="5"/>
                </a:lnTo>
                <a:lnTo>
                  <a:pt x="115" y="5"/>
                </a:lnTo>
                <a:lnTo>
                  <a:pt x="73" y="5"/>
                </a:lnTo>
                <a:lnTo>
                  <a:pt x="73" y="5"/>
                </a:lnTo>
                <a:lnTo>
                  <a:pt x="53" y="6"/>
                </a:lnTo>
                <a:lnTo>
                  <a:pt x="34" y="8"/>
                </a:lnTo>
                <a:lnTo>
                  <a:pt x="34" y="8"/>
                </a:lnTo>
                <a:lnTo>
                  <a:pt x="16" y="8"/>
                </a:lnTo>
                <a:lnTo>
                  <a:pt x="16" y="8"/>
                </a:lnTo>
                <a:lnTo>
                  <a:pt x="8" y="8"/>
                </a:lnTo>
                <a:lnTo>
                  <a:pt x="8" y="8"/>
                </a:lnTo>
                <a:lnTo>
                  <a:pt x="8" y="5"/>
                </a:lnTo>
                <a:lnTo>
                  <a:pt x="7" y="2"/>
                </a:lnTo>
                <a:lnTo>
                  <a:pt x="1" y="0"/>
                </a:lnTo>
                <a:lnTo>
                  <a:pt x="1" y="0"/>
                </a:lnTo>
                <a:lnTo>
                  <a:pt x="0" y="1"/>
                </a:lnTo>
                <a:lnTo>
                  <a:pt x="0" y="1"/>
                </a:lnTo>
                <a:close/>
                <a:moveTo>
                  <a:pt x="7" y="6"/>
                </a:moveTo>
                <a:lnTo>
                  <a:pt x="7" y="6"/>
                </a:lnTo>
                <a:lnTo>
                  <a:pt x="7" y="8"/>
                </a:lnTo>
                <a:lnTo>
                  <a:pt x="7" y="8"/>
                </a:lnTo>
                <a:lnTo>
                  <a:pt x="4" y="6"/>
                </a:lnTo>
                <a:lnTo>
                  <a:pt x="4" y="6"/>
                </a:lnTo>
                <a:lnTo>
                  <a:pt x="4" y="4"/>
                </a:lnTo>
                <a:lnTo>
                  <a:pt x="7" y="6"/>
                </a:lnTo>
                <a:lnTo>
                  <a:pt x="7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3" name="Author">
            <a:extLst>
              <a:ext uri="{FF2B5EF4-FFF2-40B4-BE49-F238E27FC236}">
                <a16:creationId xmlns:a16="http://schemas.microsoft.com/office/drawing/2014/main" xmlns="" id="{84703610-7731-4FAC-B904-9E67DB93980C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李兴兴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6440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5765FA4-C205-4501-BBD9-2786BE82BE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16D39B41-865E-4918-9837-49B6293902E8}"/>
              </a:ext>
            </a:extLst>
          </p:cNvPr>
          <p:cNvGrpSpPr/>
          <p:nvPr/>
        </p:nvGrpSpPr>
        <p:grpSpPr>
          <a:xfrm>
            <a:off x="116681" y="238492"/>
            <a:ext cx="11649459" cy="6887755"/>
            <a:chOff x="116681" y="276592"/>
            <a:chExt cx="11649458" cy="6887754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4EB9DCA9-5C86-4296-8749-F6ECDEFB77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40430" r="27997" b="1"/>
            <a:stretch/>
          </p:blipFill>
          <p:spPr>
            <a:xfrm>
              <a:off x="116681" y="4066611"/>
              <a:ext cx="2498598" cy="3096559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9C3AC363-EA8A-495D-A2D7-E9BF5D2A5B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0888" t="63720"/>
            <a:stretch/>
          </p:blipFill>
          <p:spPr>
            <a:xfrm>
              <a:off x="10061877" y="5278395"/>
              <a:ext cx="1704262" cy="1885951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E1F89805-4DC3-409D-AAB3-F5C8CCB41F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22414" b="79684"/>
            <a:stretch/>
          </p:blipFill>
          <p:spPr>
            <a:xfrm>
              <a:off x="116681" y="276592"/>
              <a:ext cx="2692336" cy="1056096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025EBF08-64C9-4AFC-B425-C3C1706FCB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9985" b="59483"/>
            <a:stretch/>
          </p:blipFill>
          <p:spPr>
            <a:xfrm>
              <a:off x="9681945" y="276997"/>
              <a:ext cx="2082607" cy="2106178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8101380D-6038-4077-8274-203DFD2EB4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1639" r="22415" b="79684"/>
            <a:stretch/>
          </p:blipFill>
          <p:spPr>
            <a:xfrm>
              <a:off x="2810699" y="276592"/>
              <a:ext cx="6871246" cy="1056096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7381625F-DDFD-4226-8F2F-902D3FBE35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9300" t="63720" r="22050"/>
            <a:stretch/>
          </p:blipFill>
          <p:spPr>
            <a:xfrm>
              <a:off x="2615279" y="5278395"/>
              <a:ext cx="7459298" cy="1885951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FAFBB7B3-5D30-451B-97CF-E3550C0761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6436" t="63720" b="27777"/>
            <a:stretch/>
          </p:blipFill>
          <p:spPr>
            <a:xfrm>
              <a:off x="10946849" y="2383175"/>
              <a:ext cx="817701" cy="3337241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80AF5B20-E8BD-46CB-AAB1-EE374ED073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-1" t="17006" r="66582" b="72916"/>
            <a:stretch/>
          </p:blipFill>
          <p:spPr>
            <a:xfrm>
              <a:off x="116681" y="1330086"/>
              <a:ext cx="1159669" cy="2756139"/>
            </a:xfrm>
            <a:prstGeom prst="rect">
              <a:avLst/>
            </a:prstGeom>
          </p:spPr>
        </p:pic>
      </p:grpSp>
      <p:grpSp>
        <p:nvGrpSpPr>
          <p:cNvPr id="26" name="Group 4">
            <a:extLst>
              <a:ext uri="{FF2B5EF4-FFF2-40B4-BE49-F238E27FC236}">
                <a16:creationId xmlns:a16="http://schemas.microsoft.com/office/drawing/2014/main" xmlns="" id="{088FDFBA-CC02-4CCF-9B61-FC865C3BC39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520612" y="1415505"/>
            <a:ext cx="1150776" cy="1122084"/>
            <a:chOff x="2287" y="1164"/>
            <a:chExt cx="1444" cy="1408"/>
          </a:xfrm>
          <a:solidFill>
            <a:srgbClr val="FEFEFE"/>
          </a:solidFill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xmlns="" id="{1EA4C170-A822-47C2-8861-890066C104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7" y="1164"/>
              <a:ext cx="1444" cy="1408"/>
            </a:xfrm>
            <a:custGeom>
              <a:avLst/>
              <a:gdLst>
                <a:gd name="T0" fmla="*/ 624 w 693"/>
                <a:gd name="T1" fmla="*/ 138 h 677"/>
                <a:gd name="T2" fmla="*/ 676 w 693"/>
                <a:gd name="T3" fmla="*/ 240 h 677"/>
                <a:gd name="T4" fmla="*/ 686 w 693"/>
                <a:gd name="T5" fmla="*/ 401 h 677"/>
                <a:gd name="T6" fmla="*/ 646 w 693"/>
                <a:gd name="T7" fmla="*/ 509 h 677"/>
                <a:gd name="T8" fmla="*/ 551 w 693"/>
                <a:gd name="T9" fmla="*/ 613 h 677"/>
                <a:gd name="T10" fmla="*/ 451 w 693"/>
                <a:gd name="T11" fmla="*/ 660 h 677"/>
                <a:gd name="T12" fmla="*/ 269 w 693"/>
                <a:gd name="T13" fmla="*/ 667 h 677"/>
                <a:gd name="T14" fmla="*/ 189 w 693"/>
                <a:gd name="T15" fmla="*/ 639 h 677"/>
                <a:gd name="T16" fmla="*/ 53 w 693"/>
                <a:gd name="T17" fmla="*/ 520 h 677"/>
                <a:gd name="T18" fmla="*/ 10 w 693"/>
                <a:gd name="T19" fmla="*/ 422 h 677"/>
                <a:gd name="T20" fmla="*/ 8 w 693"/>
                <a:gd name="T21" fmla="*/ 272 h 677"/>
                <a:gd name="T22" fmla="*/ 47 w 693"/>
                <a:gd name="T23" fmla="*/ 167 h 677"/>
                <a:gd name="T24" fmla="*/ 154 w 693"/>
                <a:gd name="T25" fmla="*/ 56 h 677"/>
                <a:gd name="T26" fmla="*/ 264 w 693"/>
                <a:gd name="T27" fmla="*/ 9 h 677"/>
                <a:gd name="T28" fmla="*/ 391 w 693"/>
                <a:gd name="T29" fmla="*/ 4 h 677"/>
                <a:gd name="T30" fmla="*/ 514 w 693"/>
                <a:gd name="T31" fmla="*/ 60 h 677"/>
                <a:gd name="T32" fmla="*/ 431 w 693"/>
                <a:gd name="T33" fmla="*/ 25 h 677"/>
                <a:gd name="T34" fmla="*/ 273 w 693"/>
                <a:gd name="T35" fmla="*/ 23 h 677"/>
                <a:gd name="T36" fmla="*/ 174 w 693"/>
                <a:gd name="T37" fmla="*/ 61 h 677"/>
                <a:gd name="T38" fmla="*/ 53 w 693"/>
                <a:gd name="T39" fmla="*/ 189 h 677"/>
                <a:gd name="T40" fmla="*/ 17 w 693"/>
                <a:gd name="T41" fmla="*/ 352 h 677"/>
                <a:gd name="T42" fmla="*/ 41 w 693"/>
                <a:gd name="T43" fmla="*/ 462 h 677"/>
                <a:gd name="T44" fmla="*/ 102 w 693"/>
                <a:gd name="T45" fmla="*/ 557 h 677"/>
                <a:gd name="T46" fmla="*/ 196 w 693"/>
                <a:gd name="T47" fmla="*/ 627 h 677"/>
                <a:gd name="T48" fmla="*/ 302 w 693"/>
                <a:gd name="T49" fmla="*/ 658 h 677"/>
                <a:gd name="T50" fmla="*/ 430 w 693"/>
                <a:gd name="T51" fmla="*/ 651 h 677"/>
                <a:gd name="T52" fmla="*/ 552 w 693"/>
                <a:gd name="T53" fmla="*/ 593 h 677"/>
                <a:gd name="T54" fmla="*/ 637 w 693"/>
                <a:gd name="T55" fmla="*/ 495 h 677"/>
                <a:gd name="T56" fmla="*/ 672 w 693"/>
                <a:gd name="T57" fmla="*/ 397 h 677"/>
                <a:gd name="T58" fmla="*/ 673 w 693"/>
                <a:gd name="T59" fmla="*/ 292 h 677"/>
                <a:gd name="T60" fmla="*/ 638 w 693"/>
                <a:gd name="T61" fmla="*/ 250 h 677"/>
                <a:gd name="T62" fmla="*/ 541 w 693"/>
                <a:gd name="T63" fmla="*/ 289 h 677"/>
                <a:gd name="T64" fmla="*/ 525 w 693"/>
                <a:gd name="T65" fmla="*/ 401 h 677"/>
                <a:gd name="T66" fmla="*/ 468 w 693"/>
                <a:gd name="T67" fmla="*/ 473 h 677"/>
                <a:gd name="T68" fmla="*/ 517 w 693"/>
                <a:gd name="T69" fmla="*/ 399 h 677"/>
                <a:gd name="T70" fmla="*/ 517 w 693"/>
                <a:gd name="T71" fmla="*/ 278 h 677"/>
                <a:gd name="T72" fmla="*/ 482 w 693"/>
                <a:gd name="T73" fmla="*/ 292 h 677"/>
                <a:gd name="T74" fmla="*/ 458 w 693"/>
                <a:gd name="T75" fmla="*/ 332 h 677"/>
                <a:gd name="T76" fmla="*/ 407 w 693"/>
                <a:gd name="T77" fmla="*/ 404 h 677"/>
                <a:gd name="T78" fmla="*/ 370 w 693"/>
                <a:gd name="T79" fmla="*/ 483 h 677"/>
                <a:gd name="T80" fmla="*/ 320 w 693"/>
                <a:gd name="T81" fmla="*/ 466 h 677"/>
                <a:gd name="T82" fmla="*/ 268 w 693"/>
                <a:gd name="T83" fmla="*/ 385 h 677"/>
                <a:gd name="T84" fmla="*/ 263 w 693"/>
                <a:gd name="T85" fmla="*/ 328 h 677"/>
                <a:gd name="T86" fmla="*/ 207 w 693"/>
                <a:gd name="T87" fmla="*/ 282 h 677"/>
                <a:gd name="T88" fmla="*/ 164 w 693"/>
                <a:gd name="T89" fmla="*/ 338 h 677"/>
                <a:gd name="T90" fmla="*/ 208 w 693"/>
                <a:gd name="T91" fmla="*/ 457 h 677"/>
                <a:gd name="T92" fmla="*/ 179 w 693"/>
                <a:gd name="T93" fmla="*/ 430 h 677"/>
                <a:gd name="T94" fmla="*/ 155 w 693"/>
                <a:gd name="T95" fmla="*/ 323 h 677"/>
                <a:gd name="T96" fmla="*/ 201 w 693"/>
                <a:gd name="T97" fmla="*/ 219 h 677"/>
                <a:gd name="T98" fmla="*/ 285 w 693"/>
                <a:gd name="T99" fmla="*/ 162 h 677"/>
                <a:gd name="T100" fmla="*/ 415 w 693"/>
                <a:gd name="T101" fmla="*/ 164 h 677"/>
                <a:gd name="T102" fmla="*/ 497 w 693"/>
                <a:gd name="T103" fmla="*/ 226 h 677"/>
                <a:gd name="T104" fmla="*/ 563 w 693"/>
                <a:gd name="T105" fmla="*/ 236 h 677"/>
                <a:gd name="T106" fmla="*/ 594 w 693"/>
                <a:gd name="T107" fmla="*/ 219 h 677"/>
                <a:gd name="T108" fmla="*/ 617 w 693"/>
                <a:gd name="T109" fmla="*/ 153 h 677"/>
                <a:gd name="T110" fmla="*/ 483 w 693"/>
                <a:gd name="T111" fmla="*/ 223 h 677"/>
                <a:gd name="T112" fmla="*/ 421 w 693"/>
                <a:gd name="T113" fmla="*/ 176 h 677"/>
                <a:gd name="T114" fmla="*/ 319 w 693"/>
                <a:gd name="T115" fmla="*/ 162 h 677"/>
                <a:gd name="T116" fmla="*/ 219 w 693"/>
                <a:gd name="T117" fmla="*/ 212 h 677"/>
                <a:gd name="T118" fmla="*/ 299 w 693"/>
                <a:gd name="T119" fmla="*/ 268 h 677"/>
                <a:gd name="T120" fmla="*/ 367 w 693"/>
                <a:gd name="T121" fmla="*/ 251 h 677"/>
                <a:gd name="T122" fmla="*/ 452 w 693"/>
                <a:gd name="T123" fmla="*/ 253 h 677"/>
                <a:gd name="T124" fmla="*/ 532 w 693"/>
                <a:gd name="T125" fmla="*/ 272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93" h="677">
                  <a:moveTo>
                    <a:pt x="528" y="51"/>
                  </a:moveTo>
                  <a:cubicBezTo>
                    <a:pt x="529" y="52"/>
                    <a:pt x="529" y="51"/>
                    <a:pt x="530" y="51"/>
                  </a:cubicBezTo>
                  <a:cubicBezTo>
                    <a:pt x="532" y="54"/>
                    <a:pt x="537" y="54"/>
                    <a:pt x="538" y="57"/>
                  </a:cubicBezTo>
                  <a:cubicBezTo>
                    <a:pt x="541" y="57"/>
                    <a:pt x="542" y="60"/>
                    <a:pt x="544" y="60"/>
                  </a:cubicBezTo>
                  <a:cubicBezTo>
                    <a:pt x="546" y="61"/>
                    <a:pt x="547" y="63"/>
                    <a:pt x="549" y="63"/>
                  </a:cubicBezTo>
                  <a:cubicBezTo>
                    <a:pt x="551" y="66"/>
                    <a:pt x="554" y="67"/>
                    <a:pt x="555" y="70"/>
                  </a:cubicBezTo>
                  <a:cubicBezTo>
                    <a:pt x="558" y="70"/>
                    <a:pt x="560" y="72"/>
                    <a:pt x="562" y="75"/>
                  </a:cubicBezTo>
                  <a:cubicBezTo>
                    <a:pt x="565" y="76"/>
                    <a:pt x="568" y="79"/>
                    <a:pt x="571" y="81"/>
                  </a:cubicBezTo>
                  <a:cubicBezTo>
                    <a:pt x="572" y="82"/>
                    <a:pt x="572" y="83"/>
                    <a:pt x="572" y="84"/>
                  </a:cubicBezTo>
                  <a:cubicBezTo>
                    <a:pt x="573" y="84"/>
                    <a:pt x="574" y="84"/>
                    <a:pt x="574" y="84"/>
                  </a:cubicBezTo>
                  <a:cubicBezTo>
                    <a:pt x="577" y="88"/>
                    <a:pt x="582" y="89"/>
                    <a:pt x="584" y="93"/>
                  </a:cubicBezTo>
                  <a:cubicBezTo>
                    <a:pt x="587" y="94"/>
                    <a:pt x="589" y="97"/>
                    <a:pt x="591" y="100"/>
                  </a:cubicBezTo>
                  <a:cubicBezTo>
                    <a:pt x="594" y="102"/>
                    <a:pt x="597" y="104"/>
                    <a:pt x="598" y="108"/>
                  </a:cubicBezTo>
                  <a:cubicBezTo>
                    <a:pt x="602" y="112"/>
                    <a:pt x="606" y="116"/>
                    <a:pt x="609" y="119"/>
                  </a:cubicBezTo>
                  <a:cubicBezTo>
                    <a:pt x="609" y="120"/>
                    <a:pt x="608" y="120"/>
                    <a:pt x="608" y="121"/>
                  </a:cubicBezTo>
                  <a:cubicBezTo>
                    <a:pt x="609" y="122"/>
                    <a:pt x="610" y="121"/>
                    <a:pt x="611" y="122"/>
                  </a:cubicBezTo>
                  <a:cubicBezTo>
                    <a:pt x="612" y="124"/>
                    <a:pt x="614" y="125"/>
                    <a:pt x="615" y="126"/>
                  </a:cubicBezTo>
                  <a:cubicBezTo>
                    <a:pt x="616" y="127"/>
                    <a:pt x="617" y="128"/>
                    <a:pt x="617" y="129"/>
                  </a:cubicBezTo>
                  <a:cubicBezTo>
                    <a:pt x="618" y="130"/>
                    <a:pt x="618" y="130"/>
                    <a:pt x="618" y="131"/>
                  </a:cubicBezTo>
                  <a:cubicBezTo>
                    <a:pt x="619" y="132"/>
                    <a:pt x="619" y="132"/>
                    <a:pt x="620" y="132"/>
                  </a:cubicBezTo>
                  <a:cubicBezTo>
                    <a:pt x="621" y="133"/>
                    <a:pt x="622" y="136"/>
                    <a:pt x="624" y="138"/>
                  </a:cubicBezTo>
                  <a:cubicBezTo>
                    <a:pt x="624" y="138"/>
                    <a:pt x="625" y="139"/>
                    <a:pt x="626" y="140"/>
                  </a:cubicBezTo>
                  <a:cubicBezTo>
                    <a:pt x="626" y="140"/>
                    <a:pt x="626" y="141"/>
                    <a:pt x="626" y="141"/>
                  </a:cubicBezTo>
                  <a:cubicBezTo>
                    <a:pt x="627" y="142"/>
                    <a:pt x="628" y="142"/>
                    <a:pt x="628" y="142"/>
                  </a:cubicBezTo>
                  <a:cubicBezTo>
                    <a:pt x="629" y="143"/>
                    <a:pt x="629" y="144"/>
                    <a:pt x="630" y="144"/>
                  </a:cubicBezTo>
                  <a:cubicBezTo>
                    <a:pt x="630" y="145"/>
                    <a:pt x="630" y="145"/>
                    <a:pt x="630" y="146"/>
                  </a:cubicBezTo>
                  <a:cubicBezTo>
                    <a:pt x="634" y="151"/>
                    <a:pt x="638" y="156"/>
                    <a:pt x="641" y="162"/>
                  </a:cubicBezTo>
                  <a:cubicBezTo>
                    <a:pt x="642" y="163"/>
                    <a:pt x="642" y="164"/>
                    <a:pt x="643" y="164"/>
                  </a:cubicBezTo>
                  <a:cubicBezTo>
                    <a:pt x="643" y="166"/>
                    <a:pt x="644" y="168"/>
                    <a:pt x="645" y="169"/>
                  </a:cubicBezTo>
                  <a:cubicBezTo>
                    <a:pt x="646" y="172"/>
                    <a:pt x="649" y="174"/>
                    <a:pt x="650" y="177"/>
                  </a:cubicBezTo>
                  <a:cubicBezTo>
                    <a:pt x="650" y="177"/>
                    <a:pt x="650" y="178"/>
                    <a:pt x="650" y="179"/>
                  </a:cubicBezTo>
                  <a:cubicBezTo>
                    <a:pt x="651" y="180"/>
                    <a:pt x="652" y="180"/>
                    <a:pt x="652" y="181"/>
                  </a:cubicBezTo>
                  <a:cubicBezTo>
                    <a:pt x="652" y="182"/>
                    <a:pt x="652" y="182"/>
                    <a:pt x="652" y="183"/>
                  </a:cubicBezTo>
                  <a:cubicBezTo>
                    <a:pt x="654" y="187"/>
                    <a:pt x="656" y="190"/>
                    <a:pt x="658" y="193"/>
                  </a:cubicBezTo>
                  <a:cubicBezTo>
                    <a:pt x="659" y="195"/>
                    <a:pt x="660" y="198"/>
                    <a:pt x="661" y="200"/>
                  </a:cubicBezTo>
                  <a:cubicBezTo>
                    <a:pt x="660" y="202"/>
                    <a:pt x="662" y="202"/>
                    <a:pt x="663" y="204"/>
                  </a:cubicBezTo>
                  <a:cubicBezTo>
                    <a:pt x="663" y="204"/>
                    <a:pt x="663" y="205"/>
                    <a:pt x="664" y="206"/>
                  </a:cubicBezTo>
                  <a:cubicBezTo>
                    <a:pt x="665" y="209"/>
                    <a:pt x="667" y="214"/>
                    <a:pt x="669" y="218"/>
                  </a:cubicBezTo>
                  <a:cubicBezTo>
                    <a:pt x="669" y="218"/>
                    <a:pt x="670" y="219"/>
                    <a:pt x="670" y="220"/>
                  </a:cubicBezTo>
                  <a:cubicBezTo>
                    <a:pt x="671" y="222"/>
                    <a:pt x="671" y="225"/>
                    <a:pt x="673" y="226"/>
                  </a:cubicBezTo>
                  <a:cubicBezTo>
                    <a:pt x="672" y="229"/>
                    <a:pt x="674" y="230"/>
                    <a:pt x="674" y="231"/>
                  </a:cubicBezTo>
                  <a:cubicBezTo>
                    <a:pt x="675" y="234"/>
                    <a:pt x="676" y="237"/>
                    <a:pt x="676" y="240"/>
                  </a:cubicBezTo>
                  <a:cubicBezTo>
                    <a:pt x="677" y="241"/>
                    <a:pt x="678" y="242"/>
                    <a:pt x="678" y="244"/>
                  </a:cubicBezTo>
                  <a:cubicBezTo>
                    <a:pt x="678" y="245"/>
                    <a:pt x="678" y="246"/>
                    <a:pt x="678" y="247"/>
                  </a:cubicBezTo>
                  <a:cubicBezTo>
                    <a:pt x="679" y="248"/>
                    <a:pt x="679" y="248"/>
                    <a:pt x="680" y="249"/>
                  </a:cubicBezTo>
                  <a:cubicBezTo>
                    <a:pt x="680" y="250"/>
                    <a:pt x="680" y="252"/>
                    <a:pt x="680" y="253"/>
                  </a:cubicBezTo>
                  <a:cubicBezTo>
                    <a:pt x="681" y="254"/>
                    <a:pt x="682" y="256"/>
                    <a:pt x="682" y="257"/>
                  </a:cubicBezTo>
                  <a:cubicBezTo>
                    <a:pt x="682" y="258"/>
                    <a:pt x="682" y="259"/>
                    <a:pt x="682" y="260"/>
                  </a:cubicBezTo>
                  <a:cubicBezTo>
                    <a:pt x="683" y="266"/>
                    <a:pt x="685" y="273"/>
                    <a:pt x="686" y="278"/>
                  </a:cubicBezTo>
                  <a:cubicBezTo>
                    <a:pt x="686" y="280"/>
                    <a:pt x="687" y="281"/>
                    <a:pt x="687" y="282"/>
                  </a:cubicBezTo>
                  <a:cubicBezTo>
                    <a:pt x="687" y="283"/>
                    <a:pt x="687" y="284"/>
                    <a:pt x="687" y="286"/>
                  </a:cubicBezTo>
                  <a:cubicBezTo>
                    <a:pt x="687" y="286"/>
                    <a:pt x="688" y="287"/>
                    <a:pt x="688" y="288"/>
                  </a:cubicBezTo>
                  <a:cubicBezTo>
                    <a:pt x="688" y="289"/>
                    <a:pt x="688" y="291"/>
                    <a:pt x="688" y="292"/>
                  </a:cubicBezTo>
                  <a:cubicBezTo>
                    <a:pt x="688" y="294"/>
                    <a:pt x="690" y="296"/>
                    <a:pt x="689" y="298"/>
                  </a:cubicBezTo>
                  <a:cubicBezTo>
                    <a:pt x="691" y="302"/>
                    <a:pt x="689" y="310"/>
                    <a:pt x="691" y="313"/>
                  </a:cubicBezTo>
                  <a:cubicBezTo>
                    <a:pt x="692" y="330"/>
                    <a:pt x="693" y="347"/>
                    <a:pt x="692" y="364"/>
                  </a:cubicBezTo>
                  <a:cubicBezTo>
                    <a:pt x="691" y="366"/>
                    <a:pt x="691" y="368"/>
                    <a:pt x="690" y="370"/>
                  </a:cubicBezTo>
                  <a:cubicBezTo>
                    <a:pt x="690" y="371"/>
                    <a:pt x="690" y="372"/>
                    <a:pt x="690" y="373"/>
                  </a:cubicBezTo>
                  <a:cubicBezTo>
                    <a:pt x="690" y="376"/>
                    <a:pt x="689" y="378"/>
                    <a:pt x="689" y="381"/>
                  </a:cubicBezTo>
                  <a:cubicBezTo>
                    <a:pt x="688" y="385"/>
                    <a:pt x="689" y="389"/>
                    <a:pt x="688" y="392"/>
                  </a:cubicBezTo>
                  <a:cubicBezTo>
                    <a:pt x="688" y="393"/>
                    <a:pt x="687" y="394"/>
                    <a:pt x="687" y="395"/>
                  </a:cubicBezTo>
                  <a:cubicBezTo>
                    <a:pt x="687" y="396"/>
                    <a:pt x="687" y="397"/>
                    <a:pt x="687" y="398"/>
                  </a:cubicBezTo>
                  <a:cubicBezTo>
                    <a:pt x="687" y="399"/>
                    <a:pt x="686" y="400"/>
                    <a:pt x="686" y="401"/>
                  </a:cubicBezTo>
                  <a:cubicBezTo>
                    <a:pt x="685" y="402"/>
                    <a:pt x="686" y="402"/>
                    <a:pt x="686" y="403"/>
                  </a:cubicBezTo>
                  <a:cubicBezTo>
                    <a:pt x="685" y="406"/>
                    <a:pt x="684" y="408"/>
                    <a:pt x="683" y="410"/>
                  </a:cubicBezTo>
                  <a:cubicBezTo>
                    <a:pt x="684" y="412"/>
                    <a:pt x="683" y="413"/>
                    <a:pt x="683" y="415"/>
                  </a:cubicBezTo>
                  <a:cubicBezTo>
                    <a:pt x="682" y="416"/>
                    <a:pt x="683" y="417"/>
                    <a:pt x="683" y="418"/>
                  </a:cubicBezTo>
                  <a:cubicBezTo>
                    <a:pt x="682" y="420"/>
                    <a:pt x="681" y="422"/>
                    <a:pt x="680" y="425"/>
                  </a:cubicBezTo>
                  <a:cubicBezTo>
                    <a:pt x="679" y="428"/>
                    <a:pt x="679" y="431"/>
                    <a:pt x="678" y="434"/>
                  </a:cubicBezTo>
                  <a:cubicBezTo>
                    <a:pt x="678" y="435"/>
                    <a:pt x="677" y="437"/>
                    <a:pt x="676" y="439"/>
                  </a:cubicBezTo>
                  <a:cubicBezTo>
                    <a:pt x="676" y="440"/>
                    <a:pt x="676" y="441"/>
                    <a:pt x="676" y="442"/>
                  </a:cubicBezTo>
                  <a:cubicBezTo>
                    <a:pt x="676" y="443"/>
                    <a:pt x="674" y="446"/>
                    <a:pt x="674" y="448"/>
                  </a:cubicBezTo>
                  <a:cubicBezTo>
                    <a:pt x="672" y="452"/>
                    <a:pt x="671" y="457"/>
                    <a:pt x="669" y="461"/>
                  </a:cubicBezTo>
                  <a:cubicBezTo>
                    <a:pt x="670" y="463"/>
                    <a:pt x="668" y="464"/>
                    <a:pt x="667" y="465"/>
                  </a:cubicBezTo>
                  <a:cubicBezTo>
                    <a:pt x="668" y="468"/>
                    <a:pt x="665" y="470"/>
                    <a:pt x="664" y="472"/>
                  </a:cubicBezTo>
                  <a:cubicBezTo>
                    <a:pt x="663" y="474"/>
                    <a:pt x="663" y="476"/>
                    <a:pt x="663" y="478"/>
                  </a:cubicBezTo>
                  <a:cubicBezTo>
                    <a:pt x="662" y="479"/>
                    <a:pt x="660" y="481"/>
                    <a:pt x="660" y="482"/>
                  </a:cubicBezTo>
                  <a:cubicBezTo>
                    <a:pt x="659" y="485"/>
                    <a:pt x="659" y="487"/>
                    <a:pt x="657" y="488"/>
                  </a:cubicBezTo>
                  <a:cubicBezTo>
                    <a:pt x="657" y="489"/>
                    <a:pt x="657" y="490"/>
                    <a:pt x="657" y="490"/>
                  </a:cubicBezTo>
                  <a:cubicBezTo>
                    <a:pt x="656" y="491"/>
                    <a:pt x="655" y="492"/>
                    <a:pt x="655" y="494"/>
                  </a:cubicBezTo>
                  <a:cubicBezTo>
                    <a:pt x="654" y="494"/>
                    <a:pt x="653" y="494"/>
                    <a:pt x="653" y="495"/>
                  </a:cubicBezTo>
                  <a:cubicBezTo>
                    <a:pt x="653" y="496"/>
                    <a:pt x="653" y="496"/>
                    <a:pt x="652" y="497"/>
                  </a:cubicBezTo>
                  <a:cubicBezTo>
                    <a:pt x="651" y="499"/>
                    <a:pt x="650" y="501"/>
                    <a:pt x="649" y="503"/>
                  </a:cubicBezTo>
                  <a:cubicBezTo>
                    <a:pt x="648" y="505"/>
                    <a:pt x="647" y="507"/>
                    <a:pt x="646" y="509"/>
                  </a:cubicBezTo>
                  <a:cubicBezTo>
                    <a:pt x="644" y="514"/>
                    <a:pt x="639" y="517"/>
                    <a:pt x="638" y="523"/>
                  </a:cubicBezTo>
                  <a:cubicBezTo>
                    <a:pt x="634" y="526"/>
                    <a:pt x="632" y="532"/>
                    <a:pt x="628" y="535"/>
                  </a:cubicBezTo>
                  <a:cubicBezTo>
                    <a:pt x="628" y="537"/>
                    <a:pt x="626" y="539"/>
                    <a:pt x="625" y="540"/>
                  </a:cubicBezTo>
                  <a:cubicBezTo>
                    <a:pt x="622" y="545"/>
                    <a:pt x="617" y="547"/>
                    <a:pt x="615" y="553"/>
                  </a:cubicBezTo>
                  <a:cubicBezTo>
                    <a:pt x="613" y="553"/>
                    <a:pt x="613" y="555"/>
                    <a:pt x="612" y="555"/>
                  </a:cubicBezTo>
                  <a:cubicBezTo>
                    <a:pt x="612" y="557"/>
                    <a:pt x="611" y="557"/>
                    <a:pt x="611" y="558"/>
                  </a:cubicBezTo>
                  <a:cubicBezTo>
                    <a:pt x="610" y="558"/>
                    <a:pt x="610" y="558"/>
                    <a:pt x="609" y="559"/>
                  </a:cubicBezTo>
                  <a:cubicBezTo>
                    <a:pt x="608" y="562"/>
                    <a:pt x="605" y="562"/>
                    <a:pt x="605" y="566"/>
                  </a:cubicBezTo>
                  <a:cubicBezTo>
                    <a:pt x="604" y="566"/>
                    <a:pt x="603" y="567"/>
                    <a:pt x="603" y="568"/>
                  </a:cubicBezTo>
                  <a:cubicBezTo>
                    <a:pt x="601" y="568"/>
                    <a:pt x="599" y="570"/>
                    <a:pt x="598" y="572"/>
                  </a:cubicBezTo>
                  <a:cubicBezTo>
                    <a:pt x="595" y="574"/>
                    <a:pt x="593" y="577"/>
                    <a:pt x="590" y="580"/>
                  </a:cubicBezTo>
                  <a:cubicBezTo>
                    <a:pt x="589" y="581"/>
                    <a:pt x="588" y="581"/>
                    <a:pt x="587" y="583"/>
                  </a:cubicBezTo>
                  <a:cubicBezTo>
                    <a:pt x="586" y="583"/>
                    <a:pt x="586" y="584"/>
                    <a:pt x="585" y="585"/>
                  </a:cubicBezTo>
                  <a:cubicBezTo>
                    <a:pt x="584" y="585"/>
                    <a:pt x="583" y="585"/>
                    <a:pt x="583" y="586"/>
                  </a:cubicBezTo>
                  <a:cubicBezTo>
                    <a:pt x="582" y="586"/>
                    <a:pt x="582" y="587"/>
                    <a:pt x="581" y="588"/>
                  </a:cubicBezTo>
                  <a:cubicBezTo>
                    <a:pt x="580" y="588"/>
                    <a:pt x="579" y="588"/>
                    <a:pt x="579" y="589"/>
                  </a:cubicBezTo>
                  <a:cubicBezTo>
                    <a:pt x="578" y="590"/>
                    <a:pt x="578" y="592"/>
                    <a:pt x="576" y="592"/>
                  </a:cubicBezTo>
                  <a:cubicBezTo>
                    <a:pt x="574" y="595"/>
                    <a:pt x="571" y="596"/>
                    <a:pt x="568" y="598"/>
                  </a:cubicBezTo>
                  <a:cubicBezTo>
                    <a:pt x="566" y="600"/>
                    <a:pt x="565" y="602"/>
                    <a:pt x="563" y="603"/>
                  </a:cubicBezTo>
                  <a:cubicBezTo>
                    <a:pt x="560" y="605"/>
                    <a:pt x="557" y="607"/>
                    <a:pt x="555" y="610"/>
                  </a:cubicBezTo>
                  <a:cubicBezTo>
                    <a:pt x="553" y="610"/>
                    <a:pt x="552" y="611"/>
                    <a:pt x="551" y="613"/>
                  </a:cubicBezTo>
                  <a:cubicBezTo>
                    <a:pt x="550" y="613"/>
                    <a:pt x="550" y="612"/>
                    <a:pt x="549" y="612"/>
                  </a:cubicBezTo>
                  <a:cubicBezTo>
                    <a:pt x="547" y="614"/>
                    <a:pt x="546" y="615"/>
                    <a:pt x="544" y="617"/>
                  </a:cubicBezTo>
                  <a:cubicBezTo>
                    <a:pt x="542" y="617"/>
                    <a:pt x="540" y="618"/>
                    <a:pt x="539" y="619"/>
                  </a:cubicBezTo>
                  <a:cubicBezTo>
                    <a:pt x="538" y="620"/>
                    <a:pt x="537" y="621"/>
                    <a:pt x="536" y="622"/>
                  </a:cubicBezTo>
                  <a:cubicBezTo>
                    <a:pt x="535" y="623"/>
                    <a:pt x="533" y="623"/>
                    <a:pt x="532" y="625"/>
                  </a:cubicBezTo>
                  <a:cubicBezTo>
                    <a:pt x="531" y="625"/>
                    <a:pt x="531" y="625"/>
                    <a:pt x="530" y="625"/>
                  </a:cubicBezTo>
                  <a:cubicBezTo>
                    <a:pt x="528" y="627"/>
                    <a:pt x="525" y="628"/>
                    <a:pt x="523" y="629"/>
                  </a:cubicBezTo>
                  <a:cubicBezTo>
                    <a:pt x="520" y="631"/>
                    <a:pt x="518" y="633"/>
                    <a:pt x="516" y="634"/>
                  </a:cubicBezTo>
                  <a:cubicBezTo>
                    <a:pt x="513" y="635"/>
                    <a:pt x="510" y="636"/>
                    <a:pt x="508" y="637"/>
                  </a:cubicBezTo>
                  <a:cubicBezTo>
                    <a:pt x="507" y="638"/>
                    <a:pt x="507" y="637"/>
                    <a:pt x="506" y="637"/>
                  </a:cubicBezTo>
                  <a:cubicBezTo>
                    <a:pt x="505" y="638"/>
                    <a:pt x="504" y="639"/>
                    <a:pt x="503" y="640"/>
                  </a:cubicBezTo>
                  <a:cubicBezTo>
                    <a:pt x="503" y="640"/>
                    <a:pt x="503" y="640"/>
                    <a:pt x="502" y="640"/>
                  </a:cubicBezTo>
                  <a:cubicBezTo>
                    <a:pt x="500" y="641"/>
                    <a:pt x="498" y="642"/>
                    <a:pt x="497" y="644"/>
                  </a:cubicBezTo>
                  <a:cubicBezTo>
                    <a:pt x="493" y="644"/>
                    <a:pt x="491" y="646"/>
                    <a:pt x="489" y="647"/>
                  </a:cubicBezTo>
                  <a:cubicBezTo>
                    <a:pt x="483" y="647"/>
                    <a:pt x="482" y="651"/>
                    <a:pt x="476" y="650"/>
                  </a:cubicBezTo>
                  <a:cubicBezTo>
                    <a:pt x="475" y="651"/>
                    <a:pt x="474" y="654"/>
                    <a:pt x="472" y="653"/>
                  </a:cubicBezTo>
                  <a:cubicBezTo>
                    <a:pt x="469" y="655"/>
                    <a:pt x="466" y="655"/>
                    <a:pt x="463" y="656"/>
                  </a:cubicBezTo>
                  <a:cubicBezTo>
                    <a:pt x="462" y="656"/>
                    <a:pt x="461" y="657"/>
                    <a:pt x="460" y="657"/>
                  </a:cubicBezTo>
                  <a:cubicBezTo>
                    <a:pt x="460" y="658"/>
                    <a:pt x="458" y="658"/>
                    <a:pt x="457" y="658"/>
                  </a:cubicBezTo>
                  <a:cubicBezTo>
                    <a:pt x="456" y="658"/>
                    <a:pt x="455" y="659"/>
                    <a:pt x="454" y="659"/>
                  </a:cubicBezTo>
                  <a:cubicBezTo>
                    <a:pt x="453" y="660"/>
                    <a:pt x="452" y="659"/>
                    <a:pt x="451" y="660"/>
                  </a:cubicBezTo>
                  <a:cubicBezTo>
                    <a:pt x="449" y="660"/>
                    <a:pt x="447" y="662"/>
                    <a:pt x="445" y="662"/>
                  </a:cubicBezTo>
                  <a:cubicBezTo>
                    <a:pt x="444" y="663"/>
                    <a:pt x="442" y="662"/>
                    <a:pt x="441" y="663"/>
                  </a:cubicBezTo>
                  <a:cubicBezTo>
                    <a:pt x="440" y="663"/>
                    <a:pt x="439" y="664"/>
                    <a:pt x="439" y="664"/>
                  </a:cubicBezTo>
                  <a:cubicBezTo>
                    <a:pt x="437" y="665"/>
                    <a:pt x="436" y="664"/>
                    <a:pt x="435" y="665"/>
                  </a:cubicBezTo>
                  <a:cubicBezTo>
                    <a:pt x="427" y="666"/>
                    <a:pt x="419" y="668"/>
                    <a:pt x="412" y="670"/>
                  </a:cubicBezTo>
                  <a:cubicBezTo>
                    <a:pt x="408" y="671"/>
                    <a:pt x="405" y="671"/>
                    <a:pt x="401" y="672"/>
                  </a:cubicBezTo>
                  <a:cubicBezTo>
                    <a:pt x="398" y="672"/>
                    <a:pt x="396" y="673"/>
                    <a:pt x="393" y="673"/>
                  </a:cubicBezTo>
                  <a:cubicBezTo>
                    <a:pt x="388" y="674"/>
                    <a:pt x="383" y="674"/>
                    <a:pt x="378" y="674"/>
                  </a:cubicBezTo>
                  <a:cubicBezTo>
                    <a:pt x="376" y="674"/>
                    <a:pt x="375" y="675"/>
                    <a:pt x="374" y="675"/>
                  </a:cubicBezTo>
                  <a:cubicBezTo>
                    <a:pt x="369" y="675"/>
                    <a:pt x="365" y="675"/>
                    <a:pt x="360" y="675"/>
                  </a:cubicBezTo>
                  <a:cubicBezTo>
                    <a:pt x="358" y="676"/>
                    <a:pt x="356" y="676"/>
                    <a:pt x="353" y="676"/>
                  </a:cubicBezTo>
                  <a:cubicBezTo>
                    <a:pt x="348" y="676"/>
                    <a:pt x="341" y="677"/>
                    <a:pt x="336" y="675"/>
                  </a:cubicBezTo>
                  <a:cubicBezTo>
                    <a:pt x="333" y="676"/>
                    <a:pt x="330" y="675"/>
                    <a:pt x="326" y="675"/>
                  </a:cubicBezTo>
                  <a:cubicBezTo>
                    <a:pt x="321" y="675"/>
                    <a:pt x="316" y="675"/>
                    <a:pt x="313" y="674"/>
                  </a:cubicBezTo>
                  <a:cubicBezTo>
                    <a:pt x="309" y="675"/>
                    <a:pt x="302" y="673"/>
                    <a:pt x="298" y="672"/>
                  </a:cubicBezTo>
                  <a:cubicBezTo>
                    <a:pt x="296" y="672"/>
                    <a:pt x="293" y="672"/>
                    <a:pt x="290" y="672"/>
                  </a:cubicBezTo>
                  <a:cubicBezTo>
                    <a:pt x="290" y="672"/>
                    <a:pt x="289" y="671"/>
                    <a:pt x="289" y="671"/>
                  </a:cubicBezTo>
                  <a:cubicBezTo>
                    <a:pt x="286" y="670"/>
                    <a:pt x="283" y="671"/>
                    <a:pt x="280" y="670"/>
                  </a:cubicBezTo>
                  <a:cubicBezTo>
                    <a:pt x="279" y="670"/>
                    <a:pt x="278" y="669"/>
                    <a:pt x="278" y="669"/>
                  </a:cubicBezTo>
                  <a:cubicBezTo>
                    <a:pt x="276" y="669"/>
                    <a:pt x="275" y="669"/>
                    <a:pt x="274" y="669"/>
                  </a:cubicBezTo>
                  <a:cubicBezTo>
                    <a:pt x="273" y="669"/>
                    <a:pt x="271" y="668"/>
                    <a:pt x="269" y="667"/>
                  </a:cubicBezTo>
                  <a:cubicBezTo>
                    <a:pt x="268" y="667"/>
                    <a:pt x="267" y="667"/>
                    <a:pt x="266" y="667"/>
                  </a:cubicBezTo>
                  <a:cubicBezTo>
                    <a:pt x="265" y="667"/>
                    <a:pt x="264" y="666"/>
                    <a:pt x="263" y="666"/>
                  </a:cubicBezTo>
                  <a:cubicBezTo>
                    <a:pt x="261" y="665"/>
                    <a:pt x="259" y="665"/>
                    <a:pt x="257" y="665"/>
                  </a:cubicBezTo>
                  <a:cubicBezTo>
                    <a:pt x="256" y="665"/>
                    <a:pt x="255" y="663"/>
                    <a:pt x="253" y="663"/>
                  </a:cubicBezTo>
                  <a:cubicBezTo>
                    <a:pt x="253" y="663"/>
                    <a:pt x="252" y="663"/>
                    <a:pt x="251" y="663"/>
                  </a:cubicBezTo>
                  <a:cubicBezTo>
                    <a:pt x="250" y="663"/>
                    <a:pt x="250" y="662"/>
                    <a:pt x="249" y="662"/>
                  </a:cubicBezTo>
                  <a:cubicBezTo>
                    <a:pt x="247" y="661"/>
                    <a:pt x="244" y="661"/>
                    <a:pt x="241" y="660"/>
                  </a:cubicBezTo>
                  <a:cubicBezTo>
                    <a:pt x="241" y="660"/>
                    <a:pt x="240" y="659"/>
                    <a:pt x="240" y="659"/>
                  </a:cubicBezTo>
                  <a:cubicBezTo>
                    <a:pt x="239" y="659"/>
                    <a:pt x="238" y="659"/>
                    <a:pt x="237" y="659"/>
                  </a:cubicBezTo>
                  <a:cubicBezTo>
                    <a:pt x="236" y="658"/>
                    <a:pt x="235" y="658"/>
                    <a:pt x="234" y="657"/>
                  </a:cubicBezTo>
                  <a:cubicBezTo>
                    <a:pt x="234" y="657"/>
                    <a:pt x="233" y="658"/>
                    <a:pt x="232" y="657"/>
                  </a:cubicBezTo>
                  <a:cubicBezTo>
                    <a:pt x="230" y="657"/>
                    <a:pt x="230" y="654"/>
                    <a:pt x="227" y="656"/>
                  </a:cubicBezTo>
                  <a:cubicBezTo>
                    <a:pt x="227" y="655"/>
                    <a:pt x="226" y="654"/>
                    <a:pt x="226" y="654"/>
                  </a:cubicBezTo>
                  <a:cubicBezTo>
                    <a:pt x="225" y="654"/>
                    <a:pt x="225" y="655"/>
                    <a:pt x="224" y="654"/>
                  </a:cubicBezTo>
                  <a:cubicBezTo>
                    <a:pt x="222" y="652"/>
                    <a:pt x="217" y="652"/>
                    <a:pt x="214" y="651"/>
                  </a:cubicBezTo>
                  <a:cubicBezTo>
                    <a:pt x="213" y="650"/>
                    <a:pt x="213" y="650"/>
                    <a:pt x="212" y="649"/>
                  </a:cubicBezTo>
                  <a:cubicBezTo>
                    <a:pt x="211" y="649"/>
                    <a:pt x="210" y="649"/>
                    <a:pt x="208" y="649"/>
                  </a:cubicBezTo>
                  <a:cubicBezTo>
                    <a:pt x="207" y="648"/>
                    <a:pt x="205" y="647"/>
                    <a:pt x="204" y="646"/>
                  </a:cubicBezTo>
                  <a:cubicBezTo>
                    <a:pt x="202" y="645"/>
                    <a:pt x="201" y="645"/>
                    <a:pt x="199" y="644"/>
                  </a:cubicBezTo>
                  <a:cubicBezTo>
                    <a:pt x="198" y="644"/>
                    <a:pt x="197" y="643"/>
                    <a:pt x="196" y="642"/>
                  </a:cubicBezTo>
                  <a:cubicBezTo>
                    <a:pt x="193" y="642"/>
                    <a:pt x="190" y="641"/>
                    <a:pt x="189" y="639"/>
                  </a:cubicBezTo>
                  <a:cubicBezTo>
                    <a:pt x="185" y="639"/>
                    <a:pt x="182" y="635"/>
                    <a:pt x="179" y="634"/>
                  </a:cubicBezTo>
                  <a:cubicBezTo>
                    <a:pt x="176" y="632"/>
                    <a:pt x="173" y="631"/>
                    <a:pt x="170" y="630"/>
                  </a:cubicBezTo>
                  <a:cubicBezTo>
                    <a:pt x="170" y="629"/>
                    <a:pt x="169" y="629"/>
                    <a:pt x="169" y="628"/>
                  </a:cubicBezTo>
                  <a:cubicBezTo>
                    <a:pt x="163" y="626"/>
                    <a:pt x="159" y="623"/>
                    <a:pt x="154" y="620"/>
                  </a:cubicBezTo>
                  <a:cubicBezTo>
                    <a:pt x="154" y="620"/>
                    <a:pt x="153" y="619"/>
                    <a:pt x="153" y="618"/>
                  </a:cubicBezTo>
                  <a:cubicBezTo>
                    <a:pt x="149" y="618"/>
                    <a:pt x="146" y="615"/>
                    <a:pt x="144" y="612"/>
                  </a:cubicBezTo>
                  <a:cubicBezTo>
                    <a:pt x="141" y="610"/>
                    <a:pt x="137" y="609"/>
                    <a:pt x="135" y="607"/>
                  </a:cubicBezTo>
                  <a:cubicBezTo>
                    <a:pt x="133" y="605"/>
                    <a:pt x="131" y="603"/>
                    <a:pt x="128" y="602"/>
                  </a:cubicBezTo>
                  <a:cubicBezTo>
                    <a:pt x="127" y="600"/>
                    <a:pt x="124" y="597"/>
                    <a:pt x="122" y="596"/>
                  </a:cubicBezTo>
                  <a:cubicBezTo>
                    <a:pt x="120" y="594"/>
                    <a:pt x="119" y="594"/>
                    <a:pt x="118" y="592"/>
                  </a:cubicBezTo>
                  <a:cubicBezTo>
                    <a:pt x="117" y="592"/>
                    <a:pt x="116" y="592"/>
                    <a:pt x="115" y="591"/>
                  </a:cubicBezTo>
                  <a:cubicBezTo>
                    <a:pt x="114" y="590"/>
                    <a:pt x="114" y="589"/>
                    <a:pt x="113" y="588"/>
                  </a:cubicBezTo>
                  <a:cubicBezTo>
                    <a:pt x="112" y="587"/>
                    <a:pt x="110" y="586"/>
                    <a:pt x="109" y="585"/>
                  </a:cubicBezTo>
                  <a:cubicBezTo>
                    <a:pt x="108" y="584"/>
                    <a:pt x="108" y="583"/>
                    <a:pt x="107" y="583"/>
                  </a:cubicBezTo>
                  <a:cubicBezTo>
                    <a:pt x="104" y="580"/>
                    <a:pt x="100" y="577"/>
                    <a:pt x="98" y="574"/>
                  </a:cubicBezTo>
                  <a:cubicBezTo>
                    <a:pt x="94" y="571"/>
                    <a:pt x="91" y="567"/>
                    <a:pt x="87" y="563"/>
                  </a:cubicBezTo>
                  <a:cubicBezTo>
                    <a:pt x="84" y="560"/>
                    <a:pt x="82" y="557"/>
                    <a:pt x="79" y="554"/>
                  </a:cubicBezTo>
                  <a:cubicBezTo>
                    <a:pt x="75" y="547"/>
                    <a:pt x="68" y="543"/>
                    <a:pt x="65" y="535"/>
                  </a:cubicBezTo>
                  <a:cubicBezTo>
                    <a:pt x="65" y="534"/>
                    <a:pt x="64" y="534"/>
                    <a:pt x="63" y="534"/>
                  </a:cubicBezTo>
                  <a:cubicBezTo>
                    <a:pt x="63" y="532"/>
                    <a:pt x="61" y="531"/>
                    <a:pt x="60" y="529"/>
                  </a:cubicBezTo>
                  <a:cubicBezTo>
                    <a:pt x="58" y="526"/>
                    <a:pt x="56" y="522"/>
                    <a:pt x="53" y="520"/>
                  </a:cubicBezTo>
                  <a:cubicBezTo>
                    <a:pt x="54" y="517"/>
                    <a:pt x="51" y="518"/>
                    <a:pt x="51" y="515"/>
                  </a:cubicBezTo>
                  <a:cubicBezTo>
                    <a:pt x="49" y="513"/>
                    <a:pt x="48" y="511"/>
                    <a:pt x="46" y="508"/>
                  </a:cubicBezTo>
                  <a:cubicBezTo>
                    <a:pt x="43" y="504"/>
                    <a:pt x="42" y="500"/>
                    <a:pt x="39" y="496"/>
                  </a:cubicBezTo>
                  <a:cubicBezTo>
                    <a:pt x="39" y="493"/>
                    <a:pt x="37" y="492"/>
                    <a:pt x="36" y="490"/>
                  </a:cubicBezTo>
                  <a:cubicBezTo>
                    <a:pt x="34" y="486"/>
                    <a:pt x="33" y="481"/>
                    <a:pt x="30" y="478"/>
                  </a:cubicBezTo>
                  <a:cubicBezTo>
                    <a:pt x="30" y="477"/>
                    <a:pt x="30" y="477"/>
                    <a:pt x="30" y="476"/>
                  </a:cubicBezTo>
                  <a:cubicBezTo>
                    <a:pt x="30" y="475"/>
                    <a:pt x="29" y="475"/>
                    <a:pt x="28" y="473"/>
                  </a:cubicBezTo>
                  <a:cubicBezTo>
                    <a:pt x="28" y="473"/>
                    <a:pt x="29" y="472"/>
                    <a:pt x="29" y="472"/>
                  </a:cubicBezTo>
                  <a:cubicBezTo>
                    <a:pt x="28" y="471"/>
                    <a:pt x="27" y="470"/>
                    <a:pt x="26" y="470"/>
                  </a:cubicBezTo>
                  <a:cubicBezTo>
                    <a:pt x="26" y="468"/>
                    <a:pt x="26" y="466"/>
                    <a:pt x="25" y="464"/>
                  </a:cubicBezTo>
                  <a:cubicBezTo>
                    <a:pt x="24" y="463"/>
                    <a:pt x="23" y="462"/>
                    <a:pt x="23" y="461"/>
                  </a:cubicBezTo>
                  <a:cubicBezTo>
                    <a:pt x="23" y="460"/>
                    <a:pt x="23" y="459"/>
                    <a:pt x="23" y="458"/>
                  </a:cubicBezTo>
                  <a:cubicBezTo>
                    <a:pt x="22" y="455"/>
                    <a:pt x="19" y="451"/>
                    <a:pt x="18" y="449"/>
                  </a:cubicBezTo>
                  <a:cubicBezTo>
                    <a:pt x="18" y="448"/>
                    <a:pt x="18" y="447"/>
                    <a:pt x="18" y="446"/>
                  </a:cubicBezTo>
                  <a:cubicBezTo>
                    <a:pt x="18" y="445"/>
                    <a:pt x="17" y="444"/>
                    <a:pt x="17" y="443"/>
                  </a:cubicBezTo>
                  <a:cubicBezTo>
                    <a:pt x="17" y="442"/>
                    <a:pt x="17" y="441"/>
                    <a:pt x="16" y="440"/>
                  </a:cubicBezTo>
                  <a:cubicBezTo>
                    <a:pt x="16" y="439"/>
                    <a:pt x="15" y="438"/>
                    <a:pt x="15" y="437"/>
                  </a:cubicBezTo>
                  <a:cubicBezTo>
                    <a:pt x="14" y="435"/>
                    <a:pt x="14" y="433"/>
                    <a:pt x="14" y="431"/>
                  </a:cubicBezTo>
                  <a:cubicBezTo>
                    <a:pt x="13" y="430"/>
                    <a:pt x="12" y="429"/>
                    <a:pt x="12" y="428"/>
                  </a:cubicBezTo>
                  <a:cubicBezTo>
                    <a:pt x="12" y="427"/>
                    <a:pt x="12" y="426"/>
                    <a:pt x="11" y="424"/>
                  </a:cubicBezTo>
                  <a:cubicBezTo>
                    <a:pt x="11" y="424"/>
                    <a:pt x="10" y="423"/>
                    <a:pt x="10" y="422"/>
                  </a:cubicBezTo>
                  <a:cubicBezTo>
                    <a:pt x="10" y="420"/>
                    <a:pt x="10" y="419"/>
                    <a:pt x="10" y="418"/>
                  </a:cubicBezTo>
                  <a:cubicBezTo>
                    <a:pt x="10" y="416"/>
                    <a:pt x="9" y="415"/>
                    <a:pt x="9" y="414"/>
                  </a:cubicBezTo>
                  <a:cubicBezTo>
                    <a:pt x="9" y="413"/>
                    <a:pt x="9" y="412"/>
                    <a:pt x="9" y="411"/>
                  </a:cubicBezTo>
                  <a:cubicBezTo>
                    <a:pt x="8" y="411"/>
                    <a:pt x="8" y="410"/>
                    <a:pt x="7" y="409"/>
                  </a:cubicBezTo>
                  <a:cubicBezTo>
                    <a:pt x="7" y="407"/>
                    <a:pt x="7" y="405"/>
                    <a:pt x="7" y="403"/>
                  </a:cubicBezTo>
                  <a:cubicBezTo>
                    <a:pt x="7" y="402"/>
                    <a:pt x="6" y="401"/>
                    <a:pt x="6" y="401"/>
                  </a:cubicBezTo>
                  <a:cubicBezTo>
                    <a:pt x="5" y="399"/>
                    <a:pt x="6" y="397"/>
                    <a:pt x="5" y="396"/>
                  </a:cubicBezTo>
                  <a:cubicBezTo>
                    <a:pt x="5" y="394"/>
                    <a:pt x="4" y="393"/>
                    <a:pt x="5" y="391"/>
                  </a:cubicBezTo>
                  <a:cubicBezTo>
                    <a:pt x="4" y="389"/>
                    <a:pt x="4" y="386"/>
                    <a:pt x="3" y="385"/>
                  </a:cubicBezTo>
                  <a:cubicBezTo>
                    <a:pt x="3" y="380"/>
                    <a:pt x="3" y="375"/>
                    <a:pt x="2" y="369"/>
                  </a:cubicBezTo>
                  <a:cubicBezTo>
                    <a:pt x="2" y="368"/>
                    <a:pt x="1" y="367"/>
                    <a:pt x="1" y="367"/>
                  </a:cubicBezTo>
                  <a:cubicBezTo>
                    <a:pt x="1" y="366"/>
                    <a:pt x="1" y="364"/>
                    <a:pt x="1" y="363"/>
                  </a:cubicBezTo>
                  <a:cubicBezTo>
                    <a:pt x="1" y="354"/>
                    <a:pt x="0" y="344"/>
                    <a:pt x="1" y="335"/>
                  </a:cubicBezTo>
                  <a:cubicBezTo>
                    <a:pt x="1" y="331"/>
                    <a:pt x="0" y="327"/>
                    <a:pt x="0" y="323"/>
                  </a:cubicBezTo>
                  <a:cubicBezTo>
                    <a:pt x="0" y="322"/>
                    <a:pt x="1" y="321"/>
                    <a:pt x="1" y="320"/>
                  </a:cubicBezTo>
                  <a:cubicBezTo>
                    <a:pt x="2" y="318"/>
                    <a:pt x="1" y="315"/>
                    <a:pt x="1" y="313"/>
                  </a:cubicBezTo>
                  <a:cubicBezTo>
                    <a:pt x="2" y="311"/>
                    <a:pt x="2" y="309"/>
                    <a:pt x="2" y="307"/>
                  </a:cubicBezTo>
                  <a:cubicBezTo>
                    <a:pt x="3" y="304"/>
                    <a:pt x="3" y="301"/>
                    <a:pt x="3" y="298"/>
                  </a:cubicBezTo>
                  <a:cubicBezTo>
                    <a:pt x="4" y="294"/>
                    <a:pt x="4" y="289"/>
                    <a:pt x="5" y="285"/>
                  </a:cubicBezTo>
                  <a:cubicBezTo>
                    <a:pt x="5" y="284"/>
                    <a:pt x="5" y="284"/>
                    <a:pt x="5" y="283"/>
                  </a:cubicBezTo>
                  <a:cubicBezTo>
                    <a:pt x="7" y="279"/>
                    <a:pt x="6" y="275"/>
                    <a:pt x="8" y="272"/>
                  </a:cubicBezTo>
                  <a:cubicBezTo>
                    <a:pt x="8" y="271"/>
                    <a:pt x="7" y="270"/>
                    <a:pt x="7" y="268"/>
                  </a:cubicBezTo>
                  <a:cubicBezTo>
                    <a:pt x="7" y="268"/>
                    <a:pt x="8" y="267"/>
                    <a:pt x="9" y="266"/>
                  </a:cubicBezTo>
                  <a:cubicBezTo>
                    <a:pt x="9" y="265"/>
                    <a:pt x="9" y="264"/>
                    <a:pt x="9" y="263"/>
                  </a:cubicBezTo>
                  <a:cubicBezTo>
                    <a:pt x="9" y="262"/>
                    <a:pt x="10" y="261"/>
                    <a:pt x="10" y="260"/>
                  </a:cubicBezTo>
                  <a:cubicBezTo>
                    <a:pt x="10" y="259"/>
                    <a:pt x="10" y="258"/>
                    <a:pt x="10" y="257"/>
                  </a:cubicBezTo>
                  <a:cubicBezTo>
                    <a:pt x="10" y="256"/>
                    <a:pt x="11" y="255"/>
                    <a:pt x="11" y="255"/>
                  </a:cubicBezTo>
                  <a:cubicBezTo>
                    <a:pt x="13" y="251"/>
                    <a:pt x="13" y="247"/>
                    <a:pt x="14" y="243"/>
                  </a:cubicBezTo>
                  <a:cubicBezTo>
                    <a:pt x="14" y="242"/>
                    <a:pt x="15" y="240"/>
                    <a:pt x="15" y="239"/>
                  </a:cubicBezTo>
                  <a:cubicBezTo>
                    <a:pt x="16" y="237"/>
                    <a:pt x="17" y="235"/>
                    <a:pt x="18" y="234"/>
                  </a:cubicBezTo>
                  <a:cubicBezTo>
                    <a:pt x="19" y="231"/>
                    <a:pt x="19" y="228"/>
                    <a:pt x="20" y="226"/>
                  </a:cubicBezTo>
                  <a:cubicBezTo>
                    <a:pt x="20" y="225"/>
                    <a:pt x="21" y="224"/>
                    <a:pt x="21" y="223"/>
                  </a:cubicBezTo>
                  <a:cubicBezTo>
                    <a:pt x="22" y="222"/>
                    <a:pt x="21" y="221"/>
                    <a:pt x="22" y="220"/>
                  </a:cubicBezTo>
                  <a:cubicBezTo>
                    <a:pt x="22" y="218"/>
                    <a:pt x="24" y="217"/>
                    <a:pt x="25" y="215"/>
                  </a:cubicBezTo>
                  <a:cubicBezTo>
                    <a:pt x="24" y="210"/>
                    <a:pt x="28" y="209"/>
                    <a:pt x="28" y="205"/>
                  </a:cubicBezTo>
                  <a:cubicBezTo>
                    <a:pt x="30" y="204"/>
                    <a:pt x="30" y="201"/>
                    <a:pt x="32" y="200"/>
                  </a:cubicBezTo>
                  <a:cubicBezTo>
                    <a:pt x="31" y="197"/>
                    <a:pt x="33" y="196"/>
                    <a:pt x="34" y="193"/>
                  </a:cubicBezTo>
                  <a:cubicBezTo>
                    <a:pt x="34" y="192"/>
                    <a:pt x="34" y="191"/>
                    <a:pt x="34" y="190"/>
                  </a:cubicBezTo>
                  <a:cubicBezTo>
                    <a:pt x="35" y="190"/>
                    <a:pt x="36" y="189"/>
                    <a:pt x="36" y="188"/>
                  </a:cubicBezTo>
                  <a:cubicBezTo>
                    <a:pt x="37" y="188"/>
                    <a:pt x="37" y="186"/>
                    <a:pt x="37" y="186"/>
                  </a:cubicBezTo>
                  <a:cubicBezTo>
                    <a:pt x="39" y="182"/>
                    <a:pt x="42" y="180"/>
                    <a:pt x="42" y="175"/>
                  </a:cubicBezTo>
                  <a:cubicBezTo>
                    <a:pt x="44" y="173"/>
                    <a:pt x="47" y="171"/>
                    <a:pt x="47" y="167"/>
                  </a:cubicBezTo>
                  <a:cubicBezTo>
                    <a:pt x="48" y="167"/>
                    <a:pt x="49" y="166"/>
                    <a:pt x="49" y="166"/>
                  </a:cubicBezTo>
                  <a:cubicBezTo>
                    <a:pt x="50" y="163"/>
                    <a:pt x="52" y="161"/>
                    <a:pt x="53" y="159"/>
                  </a:cubicBezTo>
                  <a:cubicBezTo>
                    <a:pt x="54" y="156"/>
                    <a:pt x="56" y="153"/>
                    <a:pt x="59" y="152"/>
                  </a:cubicBezTo>
                  <a:cubicBezTo>
                    <a:pt x="59" y="149"/>
                    <a:pt x="60" y="148"/>
                    <a:pt x="62" y="147"/>
                  </a:cubicBezTo>
                  <a:cubicBezTo>
                    <a:pt x="62" y="147"/>
                    <a:pt x="61" y="146"/>
                    <a:pt x="61" y="146"/>
                  </a:cubicBezTo>
                  <a:cubicBezTo>
                    <a:pt x="62" y="145"/>
                    <a:pt x="63" y="144"/>
                    <a:pt x="63" y="142"/>
                  </a:cubicBezTo>
                  <a:cubicBezTo>
                    <a:pt x="64" y="142"/>
                    <a:pt x="65" y="140"/>
                    <a:pt x="66" y="139"/>
                  </a:cubicBezTo>
                  <a:cubicBezTo>
                    <a:pt x="67" y="136"/>
                    <a:pt x="68" y="134"/>
                    <a:pt x="71" y="133"/>
                  </a:cubicBezTo>
                  <a:cubicBezTo>
                    <a:pt x="71" y="133"/>
                    <a:pt x="71" y="133"/>
                    <a:pt x="71" y="132"/>
                  </a:cubicBezTo>
                  <a:cubicBezTo>
                    <a:pt x="73" y="131"/>
                    <a:pt x="74" y="128"/>
                    <a:pt x="76" y="127"/>
                  </a:cubicBezTo>
                  <a:cubicBezTo>
                    <a:pt x="78" y="122"/>
                    <a:pt x="83" y="120"/>
                    <a:pt x="85" y="115"/>
                  </a:cubicBezTo>
                  <a:cubicBezTo>
                    <a:pt x="88" y="112"/>
                    <a:pt x="92" y="108"/>
                    <a:pt x="95" y="104"/>
                  </a:cubicBezTo>
                  <a:cubicBezTo>
                    <a:pt x="95" y="104"/>
                    <a:pt x="96" y="104"/>
                    <a:pt x="96" y="104"/>
                  </a:cubicBezTo>
                  <a:cubicBezTo>
                    <a:pt x="98" y="100"/>
                    <a:pt x="101" y="99"/>
                    <a:pt x="104" y="96"/>
                  </a:cubicBezTo>
                  <a:cubicBezTo>
                    <a:pt x="104" y="95"/>
                    <a:pt x="105" y="95"/>
                    <a:pt x="106" y="95"/>
                  </a:cubicBezTo>
                  <a:cubicBezTo>
                    <a:pt x="107" y="93"/>
                    <a:pt x="108" y="91"/>
                    <a:pt x="110" y="90"/>
                  </a:cubicBezTo>
                  <a:cubicBezTo>
                    <a:pt x="111" y="90"/>
                    <a:pt x="111" y="89"/>
                    <a:pt x="111" y="88"/>
                  </a:cubicBezTo>
                  <a:cubicBezTo>
                    <a:pt x="115" y="86"/>
                    <a:pt x="118" y="82"/>
                    <a:pt x="122" y="79"/>
                  </a:cubicBezTo>
                  <a:cubicBezTo>
                    <a:pt x="129" y="75"/>
                    <a:pt x="133" y="68"/>
                    <a:pt x="141" y="65"/>
                  </a:cubicBezTo>
                  <a:cubicBezTo>
                    <a:pt x="142" y="65"/>
                    <a:pt x="142" y="64"/>
                    <a:pt x="142" y="63"/>
                  </a:cubicBezTo>
                  <a:cubicBezTo>
                    <a:pt x="146" y="61"/>
                    <a:pt x="150" y="59"/>
                    <a:pt x="154" y="56"/>
                  </a:cubicBezTo>
                  <a:cubicBezTo>
                    <a:pt x="155" y="56"/>
                    <a:pt x="155" y="55"/>
                    <a:pt x="156" y="55"/>
                  </a:cubicBezTo>
                  <a:cubicBezTo>
                    <a:pt x="157" y="54"/>
                    <a:pt x="158" y="54"/>
                    <a:pt x="158" y="54"/>
                  </a:cubicBezTo>
                  <a:cubicBezTo>
                    <a:pt x="159" y="53"/>
                    <a:pt x="160" y="52"/>
                    <a:pt x="161" y="51"/>
                  </a:cubicBezTo>
                  <a:cubicBezTo>
                    <a:pt x="162" y="50"/>
                    <a:pt x="164" y="50"/>
                    <a:pt x="166" y="49"/>
                  </a:cubicBezTo>
                  <a:cubicBezTo>
                    <a:pt x="167" y="48"/>
                    <a:pt x="167" y="48"/>
                    <a:pt x="168" y="47"/>
                  </a:cubicBezTo>
                  <a:cubicBezTo>
                    <a:pt x="170" y="46"/>
                    <a:pt x="173" y="45"/>
                    <a:pt x="175" y="44"/>
                  </a:cubicBezTo>
                  <a:cubicBezTo>
                    <a:pt x="176" y="44"/>
                    <a:pt x="176" y="43"/>
                    <a:pt x="177" y="42"/>
                  </a:cubicBezTo>
                  <a:cubicBezTo>
                    <a:pt x="179" y="41"/>
                    <a:pt x="182" y="41"/>
                    <a:pt x="183" y="39"/>
                  </a:cubicBezTo>
                  <a:cubicBezTo>
                    <a:pt x="185" y="38"/>
                    <a:pt x="187" y="37"/>
                    <a:pt x="189" y="36"/>
                  </a:cubicBezTo>
                  <a:cubicBezTo>
                    <a:pt x="190" y="36"/>
                    <a:pt x="191" y="35"/>
                    <a:pt x="192" y="34"/>
                  </a:cubicBezTo>
                  <a:cubicBezTo>
                    <a:pt x="192" y="34"/>
                    <a:pt x="193" y="34"/>
                    <a:pt x="194" y="34"/>
                  </a:cubicBezTo>
                  <a:cubicBezTo>
                    <a:pt x="196" y="33"/>
                    <a:pt x="197" y="32"/>
                    <a:pt x="199" y="31"/>
                  </a:cubicBezTo>
                  <a:cubicBezTo>
                    <a:pt x="201" y="30"/>
                    <a:pt x="202" y="30"/>
                    <a:pt x="204" y="29"/>
                  </a:cubicBezTo>
                  <a:cubicBezTo>
                    <a:pt x="206" y="29"/>
                    <a:pt x="207" y="28"/>
                    <a:pt x="210" y="27"/>
                  </a:cubicBezTo>
                  <a:cubicBezTo>
                    <a:pt x="214" y="26"/>
                    <a:pt x="217" y="24"/>
                    <a:pt x="221" y="23"/>
                  </a:cubicBezTo>
                  <a:cubicBezTo>
                    <a:pt x="225" y="22"/>
                    <a:pt x="228" y="19"/>
                    <a:pt x="231" y="19"/>
                  </a:cubicBezTo>
                  <a:cubicBezTo>
                    <a:pt x="231" y="19"/>
                    <a:pt x="233" y="19"/>
                    <a:pt x="234" y="19"/>
                  </a:cubicBezTo>
                  <a:cubicBezTo>
                    <a:pt x="235" y="18"/>
                    <a:pt x="236" y="17"/>
                    <a:pt x="237" y="17"/>
                  </a:cubicBezTo>
                  <a:cubicBezTo>
                    <a:pt x="238" y="16"/>
                    <a:pt x="240" y="17"/>
                    <a:pt x="241" y="16"/>
                  </a:cubicBezTo>
                  <a:cubicBezTo>
                    <a:pt x="245" y="15"/>
                    <a:pt x="250" y="13"/>
                    <a:pt x="254" y="13"/>
                  </a:cubicBezTo>
                  <a:cubicBezTo>
                    <a:pt x="258" y="12"/>
                    <a:pt x="261" y="11"/>
                    <a:pt x="264" y="9"/>
                  </a:cubicBezTo>
                  <a:cubicBezTo>
                    <a:pt x="265" y="9"/>
                    <a:pt x="268" y="10"/>
                    <a:pt x="270" y="8"/>
                  </a:cubicBezTo>
                  <a:cubicBezTo>
                    <a:pt x="272" y="8"/>
                    <a:pt x="273" y="8"/>
                    <a:pt x="274" y="7"/>
                  </a:cubicBezTo>
                  <a:cubicBezTo>
                    <a:pt x="281" y="6"/>
                    <a:pt x="288" y="5"/>
                    <a:pt x="295" y="4"/>
                  </a:cubicBezTo>
                  <a:cubicBezTo>
                    <a:pt x="297" y="4"/>
                    <a:pt x="299" y="3"/>
                    <a:pt x="300" y="3"/>
                  </a:cubicBezTo>
                  <a:cubicBezTo>
                    <a:pt x="303" y="3"/>
                    <a:pt x="305" y="3"/>
                    <a:pt x="307" y="3"/>
                  </a:cubicBezTo>
                  <a:cubicBezTo>
                    <a:pt x="309" y="2"/>
                    <a:pt x="312" y="1"/>
                    <a:pt x="314" y="1"/>
                  </a:cubicBezTo>
                  <a:cubicBezTo>
                    <a:pt x="317" y="1"/>
                    <a:pt x="320" y="2"/>
                    <a:pt x="323" y="1"/>
                  </a:cubicBezTo>
                  <a:cubicBezTo>
                    <a:pt x="323" y="1"/>
                    <a:pt x="324" y="1"/>
                    <a:pt x="325" y="0"/>
                  </a:cubicBezTo>
                  <a:cubicBezTo>
                    <a:pt x="327" y="0"/>
                    <a:pt x="328" y="1"/>
                    <a:pt x="330" y="1"/>
                  </a:cubicBezTo>
                  <a:cubicBezTo>
                    <a:pt x="330" y="1"/>
                    <a:pt x="331" y="0"/>
                    <a:pt x="332" y="0"/>
                  </a:cubicBezTo>
                  <a:cubicBezTo>
                    <a:pt x="334" y="0"/>
                    <a:pt x="336" y="1"/>
                    <a:pt x="337" y="1"/>
                  </a:cubicBezTo>
                  <a:cubicBezTo>
                    <a:pt x="339" y="1"/>
                    <a:pt x="340" y="0"/>
                    <a:pt x="341" y="0"/>
                  </a:cubicBezTo>
                  <a:cubicBezTo>
                    <a:pt x="343" y="0"/>
                    <a:pt x="344" y="0"/>
                    <a:pt x="345" y="0"/>
                  </a:cubicBezTo>
                  <a:cubicBezTo>
                    <a:pt x="346" y="0"/>
                    <a:pt x="346" y="0"/>
                    <a:pt x="347" y="0"/>
                  </a:cubicBezTo>
                  <a:cubicBezTo>
                    <a:pt x="350" y="0"/>
                    <a:pt x="353" y="1"/>
                    <a:pt x="355" y="1"/>
                  </a:cubicBezTo>
                  <a:cubicBezTo>
                    <a:pt x="356" y="1"/>
                    <a:pt x="357" y="0"/>
                    <a:pt x="358" y="0"/>
                  </a:cubicBezTo>
                  <a:cubicBezTo>
                    <a:pt x="359" y="0"/>
                    <a:pt x="359" y="1"/>
                    <a:pt x="360" y="1"/>
                  </a:cubicBezTo>
                  <a:cubicBezTo>
                    <a:pt x="365" y="2"/>
                    <a:pt x="372" y="1"/>
                    <a:pt x="378" y="1"/>
                  </a:cubicBezTo>
                  <a:cubicBezTo>
                    <a:pt x="380" y="1"/>
                    <a:pt x="383" y="2"/>
                    <a:pt x="385" y="3"/>
                  </a:cubicBezTo>
                  <a:cubicBezTo>
                    <a:pt x="386" y="3"/>
                    <a:pt x="387" y="3"/>
                    <a:pt x="388" y="3"/>
                  </a:cubicBezTo>
                  <a:cubicBezTo>
                    <a:pt x="389" y="3"/>
                    <a:pt x="390" y="3"/>
                    <a:pt x="391" y="4"/>
                  </a:cubicBezTo>
                  <a:cubicBezTo>
                    <a:pt x="393" y="4"/>
                    <a:pt x="395" y="3"/>
                    <a:pt x="396" y="4"/>
                  </a:cubicBezTo>
                  <a:cubicBezTo>
                    <a:pt x="407" y="4"/>
                    <a:pt x="414" y="7"/>
                    <a:pt x="422" y="9"/>
                  </a:cubicBezTo>
                  <a:cubicBezTo>
                    <a:pt x="423" y="9"/>
                    <a:pt x="424" y="10"/>
                    <a:pt x="425" y="10"/>
                  </a:cubicBezTo>
                  <a:cubicBezTo>
                    <a:pt x="429" y="9"/>
                    <a:pt x="435" y="11"/>
                    <a:pt x="439" y="13"/>
                  </a:cubicBezTo>
                  <a:cubicBezTo>
                    <a:pt x="443" y="14"/>
                    <a:pt x="447" y="14"/>
                    <a:pt x="450" y="16"/>
                  </a:cubicBezTo>
                  <a:cubicBezTo>
                    <a:pt x="455" y="16"/>
                    <a:pt x="460" y="18"/>
                    <a:pt x="463" y="20"/>
                  </a:cubicBezTo>
                  <a:cubicBezTo>
                    <a:pt x="472" y="22"/>
                    <a:pt x="477" y="26"/>
                    <a:pt x="486" y="28"/>
                  </a:cubicBezTo>
                  <a:cubicBezTo>
                    <a:pt x="486" y="29"/>
                    <a:pt x="487" y="30"/>
                    <a:pt x="488" y="30"/>
                  </a:cubicBezTo>
                  <a:cubicBezTo>
                    <a:pt x="495" y="31"/>
                    <a:pt x="499" y="35"/>
                    <a:pt x="505" y="37"/>
                  </a:cubicBezTo>
                  <a:cubicBezTo>
                    <a:pt x="509" y="41"/>
                    <a:pt x="515" y="43"/>
                    <a:pt x="520" y="45"/>
                  </a:cubicBezTo>
                  <a:cubicBezTo>
                    <a:pt x="522" y="46"/>
                    <a:pt x="523" y="46"/>
                    <a:pt x="524" y="48"/>
                  </a:cubicBezTo>
                  <a:cubicBezTo>
                    <a:pt x="526" y="48"/>
                    <a:pt x="526" y="49"/>
                    <a:pt x="528" y="50"/>
                  </a:cubicBezTo>
                  <a:cubicBezTo>
                    <a:pt x="528" y="50"/>
                    <a:pt x="528" y="51"/>
                    <a:pt x="528" y="51"/>
                  </a:cubicBezTo>
                  <a:close/>
                  <a:moveTo>
                    <a:pt x="543" y="78"/>
                  </a:moveTo>
                  <a:cubicBezTo>
                    <a:pt x="538" y="76"/>
                    <a:pt x="536" y="73"/>
                    <a:pt x="532" y="70"/>
                  </a:cubicBezTo>
                  <a:cubicBezTo>
                    <a:pt x="529" y="71"/>
                    <a:pt x="529" y="68"/>
                    <a:pt x="527" y="67"/>
                  </a:cubicBezTo>
                  <a:cubicBezTo>
                    <a:pt x="526" y="67"/>
                    <a:pt x="525" y="67"/>
                    <a:pt x="524" y="66"/>
                  </a:cubicBezTo>
                  <a:cubicBezTo>
                    <a:pt x="523" y="65"/>
                    <a:pt x="523" y="64"/>
                    <a:pt x="522" y="63"/>
                  </a:cubicBezTo>
                  <a:cubicBezTo>
                    <a:pt x="521" y="63"/>
                    <a:pt x="520" y="63"/>
                    <a:pt x="519" y="63"/>
                  </a:cubicBezTo>
                  <a:cubicBezTo>
                    <a:pt x="519" y="63"/>
                    <a:pt x="518" y="62"/>
                    <a:pt x="517" y="61"/>
                  </a:cubicBezTo>
                  <a:cubicBezTo>
                    <a:pt x="517" y="61"/>
                    <a:pt x="515" y="60"/>
                    <a:pt x="514" y="60"/>
                  </a:cubicBezTo>
                  <a:cubicBezTo>
                    <a:pt x="514" y="59"/>
                    <a:pt x="513" y="58"/>
                    <a:pt x="512" y="58"/>
                  </a:cubicBezTo>
                  <a:cubicBezTo>
                    <a:pt x="510" y="57"/>
                    <a:pt x="508" y="56"/>
                    <a:pt x="506" y="55"/>
                  </a:cubicBezTo>
                  <a:cubicBezTo>
                    <a:pt x="505" y="54"/>
                    <a:pt x="504" y="53"/>
                    <a:pt x="503" y="53"/>
                  </a:cubicBezTo>
                  <a:cubicBezTo>
                    <a:pt x="502" y="52"/>
                    <a:pt x="501" y="52"/>
                    <a:pt x="500" y="52"/>
                  </a:cubicBezTo>
                  <a:cubicBezTo>
                    <a:pt x="500" y="52"/>
                    <a:pt x="499" y="50"/>
                    <a:pt x="499" y="50"/>
                  </a:cubicBezTo>
                  <a:cubicBezTo>
                    <a:pt x="498" y="50"/>
                    <a:pt x="497" y="50"/>
                    <a:pt x="496" y="50"/>
                  </a:cubicBezTo>
                  <a:cubicBezTo>
                    <a:pt x="494" y="49"/>
                    <a:pt x="492" y="47"/>
                    <a:pt x="491" y="46"/>
                  </a:cubicBezTo>
                  <a:cubicBezTo>
                    <a:pt x="490" y="46"/>
                    <a:pt x="489" y="46"/>
                    <a:pt x="488" y="46"/>
                  </a:cubicBezTo>
                  <a:cubicBezTo>
                    <a:pt x="487" y="45"/>
                    <a:pt x="486" y="44"/>
                    <a:pt x="484" y="43"/>
                  </a:cubicBezTo>
                  <a:cubicBezTo>
                    <a:pt x="483" y="43"/>
                    <a:pt x="483" y="43"/>
                    <a:pt x="482" y="43"/>
                  </a:cubicBezTo>
                  <a:cubicBezTo>
                    <a:pt x="480" y="42"/>
                    <a:pt x="478" y="41"/>
                    <a:pt x="476" y="40"/>
                  </a:cubicBezTo>
                  <a:cubicBezTo>
                    <a:pt x="476" y="40"/>
                    <a:pt x="475" y="40"/>
                    <a:pt x="474" y="40"/>
                  </a:cubicBezTo>
                  <a:cubicBezTo>
                    <a:pt x="473" y="39"/>
                    <a:pt x="473" y="39"/>
                    <a:pt x="472" y="38"/>
                  </a:cubicBezTo>
                  <a:cubicBezTo>
                    <a:pt x="471" y="38"/>
                    <a:pt x="470" y="38"/>
                    <a:pt x="469" y="38"/>
                  </a:cubicBezTo>
                  <a:cubicBezTo>
                    <a:pt x="467" y="37"/>
                    <a:pt x="465" y="35"/>
                    <a:pt x="463" y="35"/>
                  </a:cubicBezTo>
                  <a:cubicBezTo>
                    <a:pt x="463" y="35"/>
                    <a:pt x="462" y="35"/>
                    <a:pt x="461" y="35"/>
                  </a:cubicBezTo>
                  <a:cubicBezTo>
                    <a:pt x="460" y="35"/>
                    <a:pt x="459" y="34"/>
                    <a:pt x="459" y="34"/>
                  </a:cubicBezTo>
                  <a:cubicBezTo>
                    <a:pt x="457" y="33"/>
                    <a:pt x="455" y="33"/>
                    <a:pt x="453" y="32"/>
                  </a:cubicBezTo>
                  <a:cubicBezTo>
                    <a:pt x="452" y="31"/>
                    <a:pt x="450" y="30"/>
                    <a:pt x="448" y="30"/>
                  </a:cubicBezTo>
                  <a:cubicBezTo>
                    <a:pt x="447" y="29"/>
                    <a:pt x="445" y="30"/>
                    <a:pt x="444" y="29"/>
                  </a:cubicBezTo>
                  <a:cubicBezTo>
                    <a:pt x="440" y="28"/>
                    <a:pt x="435" y="26"/>
                    <a:pt x="431" y="25"/>
                  </a:cubicBezTo>
                  <a:cubicBezTo>
                    <a:pt x="429" y="24"/>
                    <a:pt x="426" y="23"/>
                    <a:pt x="424" y="23"/>
                  </a:cubicBezTo>
                  <a:cubicBezTo>
                    <a:pt x="423" y="23"/>
                    <a:pt x="422" y="23"/>
                    <a:pt x="422" y="23"/>
                  </a:cubicBezTo>
                  <a:cubicBezTo>
                    <a:pt x="421" y="23"/>
                    <a:pt x="419" y="22"/>
                    <a:pt x="419" y="22"/>
                  </a:cubicBezTo>
                  <a:cubicBezTo>
                    <a:pt x="416" y="22"/>
                    <a:pt x="413" y="21"/>
                    <a:pt x="410" y="20"/>
                  </a:cubicBezTo>
                  <a:cubicBezTo>
                    <a:pt x="408" y="20"/>
                    <a:pt x="406" y="20"/>
                    <a:pt x="404" y="20"/>
                  </a:cubicBezTo>
                  <a:cubicBezTo>
                    <a:pt x="401" y="19"/>
                    <a:pt x="399" y="18"/>
                    <a:pt x="396" y="18"/>
                  </a:cubicBezTo>
                  <a:cubicBezTo>
                    <a:pt x="395" y="18"/>
                    <a:pt x="394" y="17"/>
                    <a:pt x="392" y="17"/>
                  </a:cubicBezTo>
                  <a:cubicBezTo>
                    <a:pt x="388" y="17"/>
                    <a:pt x="383" y="17"/>
                    <a:pt x="378" y="16"/>
                  </a:cubicBezTo>
                  <a:cubicBezTo>
                    <a:pt x="377" y="16"/>
                    <a:pt x="376" y="16"/>
                    <a:pt x="375" y="15"/>
                  </a:cubicBezTo>
                  <a:cubicBezTo>
                    <a:pt x="365" y="14"/>
                    <a:pt x="353" y="15"/>
                    <a:pt x="345" y="14"/>
                  </a:cubicBezTo>
                  <a:cubicBezTo>
                    <a:pt x="344" y="15"/>
                    <a:pt x="341" y="15"/>
                    <a:pt x="339" y="14"/>
                  </a:cubicBezTo>
                  <a:cubicBezTo>
                    <a:pt x="338" y="15"/>
                    <a:pt x="336" y="14"/>
                    <a:pt x="335" y="14"/>
                  </a:cubicBezTo>
                  <a:cubicBezTo>
                    <a:pt x="334" y="14"/>
                    <a:pt x="333" y="15"/>
                    <a:pt x="333" y="15"/>
                  </a:cubicBezTo>
                  <a:cubicBezTo>
                    <a:pt x="330" y="16"/>
                    <a:pt x="327" y="15"/>
                    <a:pt x="324" y="15"/>
                  </a:cubicBezTo>
                  <a:cubicBezTo>
                    <a:pt x="319" y="16"/>
                    <a:pt x="315" y="16"/>
                    <a:pt x="311" y="16"/>
                  </a:cubicBezTo>
                  <a:cubicBezTo>
                    <a:pt x="307" y="17"/>
                    <a:pt x="302" y="17"/>
                    <a:pt x="297" y="18"/>
                  </a:cubicBezTo>
                  <a:cubicBezTo>
                    <a:pt x="292" y="18"/>
                    <a:pt x="288" y="21"/>
                    <a:pt x="284" y="21"/>
                  </a:cubicBezTo>
                  <a:cubicBezTo>
                    <a:pt x="283" y="21"/>
                    <a:pt x="282" y="20"/>
                    <a:pt x="281" y="20"/>
                  </a:cubicBezTo>
                  <a:cubicBezTo>
                    <a:pt x="281" y="20"/>
                    <a:pt x="280" y="21"/>
                    <a:pt x="279" y="21"/>
                  </a:cubicBezTo>
                  <a:cubicBezTo>
                    <a:pt x="278" y="21"/>
                    <a:pt x="277" y="21"/>
                    <a:pt x="276" y="22"/>
                  </a:cubicBezTo>
                  <a:cubicBezTo>
                    <a:pt x="275" y="22"/>
                    <a:pt x="274" y="23"/>
                    <a:pt x="273" y="23"/>
                  </a:cubicBezTo>
                  <a:cubicBezTo>
                    <a:pt x="271" y="23"/>
                    <a:pt x="270" y="23"/>
                    <a:pt x="268" y="23"/>
                  </a:cubicBezTo>
                  <a:cubicBezTo>
                    <a:pt x="268" y="23"/>
                    <a:pt x="267" y="24"/>
                    <a:pt x="267" y="24"/>
                  </a:cubicBezTo>
                  <a:cubicBezTo>
                    <a:pt x="265" y="24"/>
                    <a:pt x="263" y="24"/>
                    <a:pt x="262" y="25"/>
                  </a:cubicBezTo>
                  <a:cubicBezTo>
                    <a:pt x="260" y="25"/>
                    <a:pt x="259" y="26"/>
                    <a:pt x="257" y="26"/>
                  </a:cubicBezTo>
                  <a:cubicBezTo>
                    <a:pt x="255" y="27"/>
                    <a:pt x="254" y="27"/>
                    <a:pt x="252" y="28"/>
                  </a:cubicBezTo>
                  <a:cubicBezTo>
                    <a:pt x="251" y="28"/>
                    <a:pt x="250" y="28"/>
                    <a:pt x="249" y="28"/>
                  </a:cubicBezTo>
                  <a:cubicBezTo>
                    <a:pt x="247" y="29"/>
                    <a:pt x="245" y="31"/>
                    <a:pt x="242" y="30"/>
                  </a:cubicBezTo>
                  <a:cubicBezTo>
                    <a:pt x="241" y="31"/>
                    <a:pt x="241" y="32"/>
                    <a:pt x="240" y="32"/>
                  </a:cubicBezTo>
                  <a:cubicBezTo>
                    <a:pt x="239" y="32"/>
                    <a:pt x="239" y="31"/>
                    <a:pt x="238" y="31"/>
                  </a:cubicBezTo>
                  <a:cubicBezTo>
                    <a:pt x="237" y="31"/>
                    <a:pt x="237" y="32"/>
                    <a:pt x="237" y="32"/>
                  </a:cubicBezTo>
                  <a:cubicBezTo>
                    <a:pt x="232" y="34"/>
                    <a:pt x="228" y="35"/>
                    <a:pt x="224" y="36"/>
                  </a:cubicBezTo>
                  <a:cubicBezTo>
                    <a:pt x="222" y="38"/>
                    <a:pt x="220" y="39"/>
                    <a:pt x="217" y="40"/>
                  </a:cubicBezTo>
                  <a:cubicBezTo>
                    <a:pt x="216" y="40"/>
                    <a:pt x="215" y="41"/>
                    <a:pt x="214" y="41"/>
                  </a:cubicBezTo>
                  <a:cubicBezTo>
                    <a:pt x="205" y="44"/>
                    <a:pt x="197" y="49"/>
                    <a:pt x="189" y="53"/>
                  </a:cubicBezTo>
                  <a:cubicBezTo>
                    <a:pt x="189" y="53"/>
                    <a:pt x="188" y="53"/>
                    <a:pt x="188" y="53"/>
                  </a:cubicBezTo>
                  <a:cubicBezTo>
                    <a:pt x="187" y="54"/>
                    <a:pt x="187" y="55"/>
                    <a:pt x="186" y="55"/>
                  </a:cubicBezTo>
                  <a:cubicBezTo>
                    <a:pt x="185" y="56"/>
                    <a:pt x="184" y="56"/>
                    <a:pt x="183" y="56"/>
                  </a:cubicBezTo>
                  <a:cubicBezTo>
                    <a:pt x="182" y="56"/>
                    <a:pt x="182" y="57"/>
                    <a:pt x="181" y="57"/>
                  </a:cubicBezTo>
                  <a:cubicBezTo>
                    <a:pt x="181" y="58"/>
                    <a:pt x="180" y="57"/>
                    <a:pt x="180" y="58"/>
                  </a:cubicBezTo>
                  <a:cubicBezTo>
                    <a:pt x="178" y="58"/>
                    <a:pt x="178" y="59"/>
                    <a:pt x="176" y="60"/>
                  </a:cubicBezTo>
                  <a:cubicBezTo>
                    <a:pt x="176" y="60"/>
                    <a:pt x="175" y="60"/>
                    <a:pt x="174" y="61"/>
                  </a:cubicBezTo>
                  <a:cubicBezTo>
                    <a:pt x="173" y="61"/>
                    <a:pt x="172" y="62"/>
                    <a:pt x="171" y="63"/>
                  </a:cubicBezTo>
                  <a:cubicBezTo>
                    <a:pt x="170" y="64"/>
                    <a:pt x="167" y="65"/>
                    <a:pt x="165" y="66"/>
                  </a:cubicBezTo>
                  <a:cubicBezTo>
                    <a:pt x="163" y="67"/>
                    <a:pt x="161" y="70"/>
                    <a:pt x="158" y="70"/>
                  </a:cubicBezTo>
                  <a:cubicBezTo>
                    <a:pt x="155" y="75"/>
                    <a:pt x="147" y="76"/>
                    <a:pt x="143" y="82"/>
                  </a:cubicBezTo>
                  <a:cubicBezTo>
                    <a:pt x="138" y="85"/>
                    <a:pt x="133" y="89"/>
                    <a:pt x="129" y="93"/>
                  </a:cubicBezTo>
                  <a:cubicBezTo>
                    <a:pt x="127" y="94"/>
                    <a:pt x="125" y="95"/>
                    <a:pt x="124" y="97"/>
                  </a:cubicBezTo>
                  <a:cubicBezTo>
                    <a:pt x="124" y="98"/>
                    <a:pt x="123" y="99"/>
                    <a:pt x="123" y="99"/>
                  </a:cubicBezTo>
                  <a:cubicBezTo>
                    <a:pt x="122" y="99"/>
                    <a:pt x="122" y="100"/>
                    <a:pt x="121" y="100"/>
                  </a:cubicBezTo>
                  <a:cubicBezTo>
                    <a:pt x="120" y="101"/>
                    <a:pt x="119" y="103"/>
                    <a:pt x="118" y="104"/>
                  </a:cubicBezTo>
                  <a:cubicBezTo>
                    <a:pt x="117" y="104"/>
                    <a:pt x="116" y="105"/>
                    <a:pt x="115" y="106"/>
                  </a:cubicBezTo>
                  <a:cubicBezTo>
                    <a:pt x="112" y="108"/>
                    <a:pt x="110" y="111"/>
                    <a:pt x="107" y="114"/>
                  </a:cubicBezTo>
                  <a:cubicBezTo>
                    <a:pt x="107" y="114"/>
                    <a:pt x="106" y="114"/>
                    <a:pt x="105" y="115"/>
                  </a:cubicBezTo>
                  <a:cubicBezTo>
                    <a:pt x="105" y="117"/>
                    <a:pt x="102" y="119"/>
                    <a:pt x="101" y="121"/>
                  </a:cubicBezTo>
                  <a:cubicBezTo>
                    <a:pt x="99" y="121"/>
                    <a:pt x="99" y="122"/>
                    <a:pt x="97" y="122"/>
                  </a:cubicBezTo>
                  <a:cubicBezTo>
                    <a:pt x="96" y="125"/>
                    <a:pt x="94" y="128"/>
                    <a:pt x="92" y="129"/>
                  </a:cubicBezTo>
                  <a:cubicBezTo>
                    <a:pt x="88" y="135"/>
                    <a:pt x="84" y="140"/>
                    <a:pt x="80" y="145"/>
                  </a:cubicBezTo>
                  <a:cubicBezTo>
                    <a:pt x="79" y="146"/>
                    <a:pt x="78" y="148"/>
                    <a:pt x="77" y="149"/>
                  </a:cubicBezTo>
                  <a:cubicBezTo>
                    <a:pt x="75" y="155"/>
                    <a:pt x="70" y="157"/>
                    <a:pt x="69" y="163"/>
                  </a:cubicBezTo>
                  <a:cubicBezTo>
                    <a:pt x="68" y="163"/>
                    <a:pt x="67" y="164"/>
                    <a:pt x="67" y="164"/>
                  </a:cubicBezTo>
                  <a:cubicBezTo>
                    <a:pt x="66" y="168"/>
                    <a:pt x="64" y="169"/>
                    <a:pt x="62" y="172"/>
                  </a:cubicBezTo>
                  <a:cubicBezTo>
                    <a:pt x="60" y="179"/>
                    <a:pt x="56" y="183"/>
                    <a:pt x="53" y="189"/>
                  </a:cubicBezTo>
                  <a:cubicBezTo>
                    <a:pt x="53" y="195"/>
                    <a:pt x="48" y="196"/>
                    <a:pt x="47" y="201"/>
                  </a:cubicBezTo>
                  <a:cubicBezTo>
                    <a:pt x="47" y="202"/>
                    <a:pt x="46" y="203"/>
                    <a:pt x="45" y="203"/>
                  </a:cubicBezTo>
                  <a:cubicBezTo>
                    <a:pt x="45" y="207"/>
                    <a:pt x="43" y="209"/>
                    <a:pt x="42" y="213"/>
                  </a:cubicBezTo>
                  <a:cubicBezTo>
                    <a:pt x="41" y="217"/>
                    <a:pt x="39" y="221"/>
                    <a:pt x="38" y="224"/>
                  </a:cubicBezTo>
                  <a:cubicBezTo>
                    <a:pt x="37" y="227"/>
                    <a:pt x="37" y="229"/>
                    <a:pt x="35" y="231"/>
                  </a:cubicBezTo>
                  <a:cubicBezTo>
                    <a:pt x="36" y="234"/>
                    <a:pt x="32" y="234"/>
                    <a:pt x="33" y="237"/>
                  </a:cubicBezTo>
                  <a:cubicBezTo>
                    <a:pt x="31" y="241"/>
                    <a:pt x="31" y="245"/>
                    <a:pt x="30" y="249"/>
                  </a:cubicBezTo>
                  <a:cubicBezTo>
                    <a:pt x="29" y="252"/>
                    <a:pt x="27" y="254"/>
                    <a:pt x="26" y="257"/>
                  </a:cubicBezTo>
                  <a:cubicBezTo>
                    <a:pt x="26" y="258"/>
                    <a:pt x="26" y="259"/>
                    <a:pt x="26" y="260"/>
                  </a:cubicBezTo>
                  <a:cubicBezTo>
                    <a:pt x="26" y="260"/>
                    <a:pt x="25" y="261"/>
                    <a:pt x="25" y="262"/>
                  </a:cubicBezTo>
                  <a:cubicBezTo>
                    <a:pt x="24" y="264"/>
                    <a:pt x="25" y="267"/>
                    <a:pt x="24" y="270"/>
                  </a:cubicBezTo>
                  <a:cubicBezTo>
                    <a:pt x="23" y="274"/>
                    <a:pt x="22" y="278"/>
                    <a:pt x="21" y="282"/>
                  </a:cubicBezTo>
                  <a:cubicBezTo>
                    <a:pt x="21" y="283"/>
                    <a:pt x="22" y="285"/>
                    <a:pt x="21" y="287"/>
                  </a:cubicBezTo>
                  <a:cubicBezTo>
                    <a:pt x="21" y="289"/>
                    <a:pt x="20" y="293"/>
                    <a:pt x="20" y="296"/>
                  </a:cubicBezTo>
                  <a:cubicBezTo>
                    <a:pt x="19" y="299"/>
                    <a:pt x="19" y="301"/>
                    <a:pt x="18" y="304"/>
                  </a:cubicBezTo>
                  <a:cubicBezTo>
                    <a:pt x="18" y="305"/>
                    <a:pt x="18" y="306"/>
                    <a:pt x="18" y="308"/>
                  </a:cubicBezTo>
                  <a:cubicBezTo>
                    <a:pt x="18" y="310"/>
                    <a:pt x="17" y="312"/>
                    <a:pt x="17" y="314"/>
                  </a:cubicBezTo>
                  <a:cubicBezTo>
                    <a:pt x="16" y="318"/>
                    <a:pt x="17" y="321"/>
                    <a:pt x="17" y="324"/>
                  </a:cubicBezTo>
                  <a:cubicBezTo>
                    <a:pt x="16" y="327"/>
                    <a:pt x="17" y="330"/>
                    <a:pt x="17" y="333"/>
                  </a:cubicBezTo>
                  <a:cubicBezTo>
                    <a:pt x="16" y="338"/>
                    <a:pt x="17" y="341"/>
                    <a:pt x="17" y="345"/>
                  </a:cubicBezTo>
                  <a:cubicBezTo>
                    <a:pt x="16" y="347"/>
                    <a:pt x="17" y="350"/>
                    <a:pt x="17" y="352"/>
                  </a:cubicBezTo>
                  <a:cubicBezTo>
                    <a:pt x="17" y="355"/>
                    <a:pt x="17" y="358"/>
                    <a:pt x="17" y="360"/>
                  </a:cubicBezTo>
                  <a:cubicBezTo>
                    <a:pt x="17" y="361"/>
                    <a:pt x="18" y="362"/>
                    <a:pt x="18" y="362"/>
                  </a:cubicBezTo>
                  <a:cubicBezTo>
                    <a:pt x="17" y="367"/>
                    <a:pt x="18" y="370"/>
                    <a:pt x="18" y="374"/>
                  </a:cubicBezTo>
                  <a:cubicBezTo>
                    <a:pt x="18" y="376"/>
                    <a:pt x="19" y="378"/>
                    <a:pt x="19" y="379"/>
                  </a:cubicBezTo>
                  <a:cubicBezTo>
                    <a:pt x="19" y="382"/>
                    <a:pt x="20" y="383"/>
                    <a:pt x="20" y="384"/>
                  </a:cubicBezTo>
                  <a:cubicBezTo>
                    <a:pt x="20" y="385"/>
                    <a:pt x="20" y="387"/>
                    <a:pt x="20" y="388"/>
                  </a:cubicBezTo>
                  <a:cubicBezTo>
                    <a:pt x="20" y="389"/>
                    <a:pt x="21" y="391"/>
                    <a:pt x="21" y="392"/>
                  </a:cubicBezTo>
                  <a:cubicBezTo>
                    <a:pt x="22" y="395"/>
                    <a:pt x="22" y="398"/>
                    <a:pt x="22" y="400"/>
                  </a:cubicBezTo>
                  <a:cubicBezTo>
                    <a:pt x="23" y="401"/>
                    <a:pt x="23" y="402"/>
                    <a:pt x="23" y="402"/>
                  </a:cubicBezTo>
                  <a:cubicBezTo>
                    <a:pt x="24" y="405"/>
                    <a:pt x="23" y="408"/>
                    <a:pt x="24" y="410"/>
                  </a:cubicBezTo>
                  <a:cubicBezTo>
                    <a:pt x="24" y="411"/>
                    <a:pt x="25" y="412"/>
                    <a:pt x="25" y="413"/>
                  </a:cubicBezTo>
                  <a:cubicBezTo>
                    <a:pt x="26" y="416"/>
                    <a:pt x="27" y="418"/>
                    <a:pt x="27" y="421"/>
                  </a:cubicBezTo>
                  <a:cubicBezTo>
                    <a:pt x="28" y="422"/>
                    <a:pt x="27" y="423"/>
                    <a:pt x="28" y="424"/>
                  </a:cubicBezTo>
                  <a:cubicBezTo>
                    <a:pt x="28" y="424"/>
                    <a:pt x="29" y="425"/>
                    <a:pt x="29" y="426"/>
                  </a:cubicBezTo>
                  <a:cubicBezTo>
                    <a:pt x="30" y="429"/>
                    <a:pt x="31" y="434"/>
                    <a:pt x="32" y="437"/>
                  </a:cubicBezTo>
                  <a:cubicBezTo>
                    <a:pt x="33" y="438"/>
                    <a:pt x="34" y="439"/>
                    <a:pt x="34" y="440"/>
                  </a:cubicBezTo>
                  <a:cubicBezTo>
                    <a:pt x="34" y="443"/>
                    <a:pt x="35" y="444"/>
                    <a:pt x="35" y="446"/>
                  </a:cubicBezTo>
                  <a:cubicBezTo>
                    <a:pt x="35" y="447"/>
                    <a:pt x="35" y="447"/>
                    <a:pt x="35" y="448"/>
                  </a:cubicBezTo>
                  <a:cubicBezTo>
                    <a:pt x="36" y="449"/>
                    <a:pt x="37" y="450"/>
                    <a:pt x="37" y="451"/>
                  </a:cubicBezTo>
                  <a:cubicBezTo>
                    <a:pt x="37" y="452"/>
                    <a:pt x="37" y="453"/>
                    <a:pt x="37" y="454"/>
                  </a:cubicBezTo>
                  <a:cubicBezTo>
                    <a:pt x="38" y="456"/>
                    <a:pt x="41" y="459"/>
                    <a:pt x="41" y="462"/>
                  </a:cubicBezTo>
                  <a:cubicBezTo>
                    <a:pt x="43" y="464"/>
                    <a:pt x="42" y="466"/>
                    <a:pt x="43" y="468"/>
                  </a:cubicBezTo>
                  <a:cubicBezTo>
                    <a:pt x="43" y="470"/>
                    <a:pt x="46" y="471"/>
                    <a:pt x="46" y="473"/>
                  </a:cubicBezTo>
                  <a:cubicBezTo>
                    <a:pt x="46" y="474"/>
                    <a:pt x="45" y="474"/>
                    <a:pt x="45" y="475"/>
                  </a:cubicBezTo>
                  <a:cubicBezTo>
                    <a:pt x="47" y="477"/>
                    <a:pt x="51" y="479"/>
                    <a:pt x="51" y="483"/>
                  </a:cubicBezTo>
                  <a:cubicBezTo>
                    <a:pt x="52" y="484"/>
                    <a:pt x="51" y="485"/>
                    <a:pt x="51" y="486"/>
                  </a:cubicBezTo>
                  <a:cubicBezTo>
                    <a:pt x="52" y="489"/>
                    <a:pt x="55" y="492"/>
                    <a:pt x="57" y="495"/>
                  </a:cubicBezTo>
                  <a:cubicBezTo>
                    <a:pt x="58" y="497"/>
                    <a:pt x="60" y="499"/>
                    <a:pt x="61" y="501"/>
                  </a:cubicBezTo>
                  <a:cubicBezTo>
                    <a:pt x="61" y="503"/>
                    <a:pt x="62" y="504"/>
                    <a:pt x="63" y="505"/>
                  </a:cubicBezTo>
                  <a:cubicBezTo>
                    <a:pt x="63" y="506"/>
                    <a:pt x="63" y="506"/>
                    <a:pt x="63" y="507"/>
                  </a:cubicBezTo>
                  <a:cubicBezTo>
                    <a:pt x="64" y="508"/>
                    <a:pt x="66" y="509"/>
                    <a:pt x="66" y="511"/>
                  </a:cubicBezTo>
                  <a:cubicBezTo>
                    <a:pt x="68" y="513"/>
                    <a:pt x="68" y="516"/>
                    <a:pt x="70" y="517"/>
                  </a:cubicBezTo>
                  <a:cubicBezTo>
                    <a:pt x="71" y="518"/>
                    <a:pt x="71" y="518"/>
                    <a:pt x="71" y="519"/>
                  </a:cubicBezTo>
                  <a:cubicBezTo>
                    <a:pt x="74" y="522"/>
                    <a:pt x="77" y="526"/>
                    <a:pt x="79" y="529"/>
                  </a:cubicBezTo>
                  <a:cubicBezTo>
                    <a:pt x="80" y="530"/>
                    <a:pt x="81" y="532"/>
                    <a:pt x="82" y="533"/>
                  </a:cubicBezTo>
                  <a:cubicBezTo>
                    <a:pt x="83" y="535"/>
                    <a:pt x="85" y="536"/>
                    <a:pt x="85" y="538"/>
                  </a:cubicBezTo>
                  <a:cubicBezTo>
                    <a:pt x="86" y="539"/>
                    <a:pt x="87" y="539"/>
                    <a:pt x="88" y="540"/>
                  </a:cubicBezTo>
                  <a:cubicBezTo>
                    <a:pt x="88" y="541"/>
                    <a:pt x="88" y="541"/>
                    <a:pt x="88" y="542"/>
                  </a:cubicBezTo>
                  <a:cubicBezTo>
                    <a:pt x="91" y="543"/>
                    <a:pt x="92" y="546"/>
                    <a:pt x="93" y="548"/>
                  </a:cubicBezTo>
                  <a:cubicBezTo>
                    <a:pt x="94" y="548"/>
                    <a:pt x="95" y="548"/>
                    <a:pt x="95" y="549"/>
                  </a:cubicBezTo>
                  <a:cubicBezTo>
                    <a:pt x="96" y="549"/>
                    <a:pt x="96" y="550"/>
                    <a:pt x="97" y="551"/>
                  </a:cubicBezTo>
                  <a:cubicBezTo>
                    <a:pt x="99" y="553"/>
                    <a:pt x="101" y="554"/>
                    <a:pt x="102" y="557"/>
                  </a:cubicBezTo>
                  <a:cubicBezTo>
                    <a:pt x="102" y="557"/>
                    <a:pt x="102" y="558"/>
                    <a:pt x="102" y="558"/>
                  </a:cubicBezTo>
                  <a:cubicBezTo>
                    <a:pt x="107" y="562"/>
                    <a:pt x="114" y="565"/>
                    <a:pt x="117" y="572"/>
                  </a:cubicBezTo>
                  <a:cubicBezTo>
                    <a:pt x="122" y="575"/>
                    <a:pt x="126" y="580"/>
                    <a:pt x="130" y="584"/>
                  </a:cubicBezTo>
                  <a:cubicBezTo>
                    <a:pt x="132" y="586"/>
                    <a:pt x="135" y="586"/>
                    <a:pt x="136" y="589"/>
                  </a:cubicBezTo>
                  <a:cubicBezTo>
                    <a:pt x="139" y="589"/>
                    <a:pt x="139" y="591"/>
                    <a:pt x="140" y="593"/>
                  </a:cubicBezTo>
                  <a:cubicBezTo>
                    <a:pt x="145" y="593"/>
                    <a:pt x="146" y="597"/>
                    <a:pt x="150" y="598"/>
                  </a:cubicBezTo>
                  <a:cubicBezTo>
                    <a:pt x="150" y="599"/>
                    <a:pt x="150" y="599"/>
                    <a:pt x="150" y="600"/>
                  </a:cubicBezTo>
                  <a:cubicBezTo>
                    <a:pt x="153" y="599"/>
                    <a:pt x="152" y="602"/>
                    <a:pt x="155" y="601"/>
                  </a:cubicBezTo>
                  <a:cubicBezTo>
                    <a:pt x="155" y="602"/>
                    <a:pt x="156" y="603"/>
                    <a:pt x="156" y="604"/>
                  </a:cubicBezTo>
                  <a:cubicBezTo>
                    <a:pt x="158" y="604"/>
                    <a:pt x="158" y="604"/>
                    <a:pt x="159" y="604"/>
                  </a:cubicBezTo>
                  <a:cubicBezTo>
                    <a:pt x="160" y="608"/>
                    <a:pt x="165" y="608"/>
                    <a:pt x="167" y="610"/>
                  </a:cubicBezTo>
                  <a:cubicBezTo>
                    <a:pt x="168" y="611"/>
                    <a:pt x="169" y="610"/>
                    <a:pt x="169" y="611"/>
                  </a:cubicBezTo>
                  <a:cubicBezTo>
                    <a:pt x="170" y="612"/>
                    <a:pt x="171" y="614"/>
                    <a:pt x="174" y="614"/>
                  </a:cubicBezTo>
                  <a:cubicBezTo>
                    <a:pt x="175" y="615"/>
                    <a:pt x="176" y="616"/>
                    <a:pt x="177" y="617"/>
                  </a:cubicBezTo>
                  <a:cubicBezTo>
                    <a:pt x="179" y="617"/>
                    <a:pt x="180" y="618"/>
                    <a:pt x="181" y="619"/>
                  </a:cubicBezTo>
                  <a:cubicBezTo>
                    <a:pt x="182" y="619"/>
                    <a:pt x="183" y="619"/>
                    <a:pt x="184" y="620"/>
                  </a:cubicBezTo>
                  <a:cubicBezTo>
                    <a:pt x="185" y="620"/>
                    <a:pt x="186" y="622"/>
                    <a:pt x="187" y="622"/>
                  </a:cubicBezTo>
                  <a:cubicBezTo>
                    <a:pt x="188" y="623"/>
                    <a:pt x="189" y="623"/>
                    <a:pt x="190" y="623"/>
                  </a:cubicBezTo>
                  <a:cubicBezTo>
                    <a:pt x="190" y="623"/>
                    <a:pt x="191" y="625"/>
                    <a:pt x="192" y="625"/>
                  </a:cubicBezTo>
                  <a:cubicBezTo>
                    <a:pt x="192" y="625"/>
                    <a:pt x="193" y="625"/>
                    <a:pt x="194" y="625"/>
                  </a:cubicBezTo>
                  <a:cubicBezTo>
                    <a:pt x="195" y="626"/>
                    <a:pt x="195" y="627"/>
                    <a:pt x="196" y="627"/>
                  </a:cubicBezTo>
                  <a:cubicBezTo>
                    <a:pt x="197" y="627"/>
                    <a:pt x="198" y="627"/>
                    <a:pt x="198" y="627"/>
                  </a:cubicBezTo>
                  <a:cubicBezTo>
                    <a:pt x="202" y="628"/>
                    <a:pt x="206" y="630"/>
                    <a:pt x="209" y="632"/>
                  </a:cubicBezTo>
                  <a:cubicBezTo>
                    <a:pt x="210" y="632"/>
                    <a:pt x="212" y="633"/>
                    <a:pt x="213" y="633"/>
                  </a:cubicBezTo>
                  <a:cubicBezTo>
                    <a:pt x="214" y="634"/>
                    <a:pt x="214" y="635"/>
                    <a:pt x="215" y="635"/>
                  </a:cubicBezTo>
                  <a:cubicBezTo>
                    <a:pt x="216" y="636"/>
                    <a:pt x="218" y="636"/>
                    <a:pt x="219" y="636"/>
                  </a:cubicBezTo>
                  <a:cubicBezTo>
                    <a:pt x="222" y="637"/>
                    <a:pt x="224" y="639"/>
                    <a:pt x="227" y="640"/>
                  </a:cubicBezTo>
                  <a:cubicBezTo>
                    <a:pt x="227" y="641"/>
                    <a:pt x="228" y="640"/>
                    <a:pt x="229" y="641"/>
                  </a:cubicBezTo>
                  <a:cubicBezTo>
                    <a:pt x="230" y="641"/>
                    <a:pt x="230" y="642"/>
                    <a:pt x="231" y="642"/>
                  </a:cubicBezTo>
                  <a:cubicBezTo>
                    <a:pt x="232" y="642"/>
                    <a:pt x="233" y="642"/>
                    <a:pt x="234" y="643"/>
                  </a:cubicBezTo>
                  <a:cubicBezTo>
                    <a:pt x="235" y="643"/>
                    <a:pt x="236" y="644"/>
                    <a:pt x="237" y="644"/>
                  </a:cubicBezTo>
                  <a:cubicBezTo>
                    <a:pt x="238" y="644"/>
                    <a:pt x="239" y="644"/>
                    <a:pt x="240" y="644"/>
                  </a:cubicBezTo>
                  <a:cubicBezTo>
                    <a:pt x="240" y="644"/>
                    <a:pt x="241" y="645"/>
                    <a:pt x="242" y="645"/>
                  </a:cubicBezTo>
                  <a:cubicBezTo>
                    <a:pt x="243" y="646"/>
                    <a:pt x="244" y="645"/>
                    <a:pt x="245" y="646"/>
                  </a:cubicBezTo>
                  <a:cubicBezTo>
                    <a:pt x="246" y="646"/>
                    <a:pt x="248" y="647"/>
                    <a:pt x="249" y="648"/>
                  </a:cubicBezTo>
                  <a:cubicBezTo>
                    <a:pt x="251" y="648"/>
                    <a:pt x="253" y="648"/>
                    <a:pt x="255" y="649"/>
                  </a:cubicBezTo>
                  <a:cubicBezTo>
                    <a:pt x="260" y="650"/>
                    <a:pt x="266" y="653"/>
                    <a:pt x="271" y="653"/>
                  </a:cubicBezTo>
                  <a:cubicBezTo>
                    <a:pt x="275" y="654"/>
                    <a:pt x="279" y="653"/>
                    <a:pt x="282" y="655"/>
                  </a:cubicBezTo>
                  <a:cubicBezTo>
                    <a:pt x="283" y="655"/>
                    <a:pt x="283" y="656"/>
                    <a:pt x="284" y="656"/>
                  </a:cubicBezTo>
                  <a:cubicBezTo>
                    <a:pt x="286" y="656"/>
                    <a:pt x="288" y="656"/>
                    <a:pt x="289" y="656"/>
                  </a:cubicBezTo>
                  <a:cubicBezTo>
                    <a:pt x="291" y="656"/>
                    <a:pt x="292" y="657"/>
                    <a:pt x="293" y="657"/>
                  </a:cubicBezTo>
                  <a:cubicBezTo>
                    <a:pt x="296" y="658"/>
                    <a:pt x="299" y="658"/>
                    <a:pt x="302" y="658"/>
                  </a:cubicBezTo>
                  <a:cubicBezTo>
                    <a:pt x="304" y="658"/>
                    <a:pt x="307" y="659"/>
                    <a:pt x="309" y="659"/>
                  </a:cubicBezTo>
                  <a:cubicBezTo>
                    <a:pt x="313" y="660"/>
                    <a:pt x="317" y="660"/>
                    <a:pt x="320" y="660"/>
                  </a:cubicBezTo>
                  <a:cubicBezTo>
                    <a:pt x="326" y="661"/>
                    <a:pt x="334" y="661"/>
                    <a:pt x="340" y="661"/>
                  </a:cubicBezTo>
                  <a:cubicBezTo>
                    <a:pt x="341" y="661"/>
                    <a:pt x="342" y="662"/>
                    <a:pt x="343" y="662"/>
                  </a:cubicBezTo>
                  <a:cubicBezTo>
                    <a:pt x="345" y="662"/>
                    <a:pt x="348" y="661"/>
                    <a:pt x="351" y="661"/>
                  </a:cubicBezTo>
                  <a:cubicBezTo>
                    <a:pt x="351" y="661"/>
                    <a:pt x="352" y="662"/>
                    <a:pt x="353" y="662"/>
                  </a:cubicBezTo>
                  <a:cubicBezTo>
                    <a:pt x="355" y="662"/>
                    <a:pt x="357" y="661"/>
                    <a:pt x="359" y="661"/>
                  </a:cubicBezTo>
                  <a:cubicBezTo>
                    <a:pt x="363" y="661"/>
                    <a:pt x="369" y="661"/>
                    <a:pt x="372" y="661"/>
                  </a:cubicBezTo>
                  <a:cubicBezTo>
                    <a:pt x="373" y="661"/>
                    <a:pt x="374" y="660"/>
                    <a:pt x="375" y="660"/>
                  </a:cubicBezTo>
                  <a:cubicBezTo>
                    <a:pt x="376" y="660"/>
                    <a:pt x="377" y="660"/>
                    <a:pt x="377" y="660"/>
                  </a:cubicBezTo>
                  <a:cubicBezTo>
                    <a:pt x="378" y="660"/>
                    <a:pt x="379" y="660"/>
                    <a:pt x="380" y="659"/>
                  </a:cubicBezTo>
                  <a:cubicBezTo>
                    <a:pt x="382" y="659"/>
                    <a:pt x="384" y="660"/>
                    <a:pt x="386" y="659"/>
                  </a:cubicBezTo>
                  <a:cubicBezTo>
                    <a:pt x="387" y="659"/>
                    <a:pt x="388" y="658"/>
                    <a:pt x="389" y="658"/>
                  </a:cubicBezTo>
                  <a:cubicBezTo>
                    <a:pt x="391" y="658"/>
                    <a:pt x="392" y="659"/>
                    <a:pt x="393" y="659"/>
                  </a:cubicBezTo>
                  <a:cubicBezTo>
                    <a:pt x="394" y="659"/>
                    <a:pt x="395" y="658"/>
                    <a:pt x="396" y="658"/>
                  </a:cubicBezTo>
                  <a:cubicBezTo>
                    <a:pt x="397" y="658"/>
                    <a:pt x="399" y="658"/>
                    <a:pt x="401" y="657"/>
                  </a:cubicBezTo>
                  <a:cubicBezTo>
                    <a:pt x="402" y="657"/>
                    <a:pt x="402" y="657"/>
                    <a:pt x="402" y="657"/>
                  </a:cubicBezTo>
                  <a:cubicBezTo>
                    <a:pt x="409" y="655"/>
                    <a:pt x="416" y="655"/>
                    <a:pt x="423" y="653"/>
                  </a:cubicBezTo>
                  <a:cubicBezTo>
                    <a:pt x="423" y="653"/>
                    <a:pt x="424" y="652"/>
                    <a:pt x="425" y="652"/>
                  </a:cubicBezTo>
                  <a:cubicBezTo>
                    <a:pt x="426" y="652"/>
                    <a:pt x="426" y="652"/>
                    <a:pt x="427" y="652"/>
                  </a:cubicBezTo>
                  <a:cubicBezTo>
                    <a:pt x="428" y="652"/>
                    <a:pt x="429" y="651"/>
                    <a:pt x="430" y="651"/>
                  </a:cubicBezTo>
                  <a:cubicBezTo>
                    <a:pt x="431" y="650"/>
                    <a:pt x="432" y="651"/>
                    <a:pt x="433" y="650"/>
                  </a:cubicBezTo>
                  <a:cubicBezTo>
                    <a:pt x="434" y="650"/>
                    <a:pt x="435" y="649"/>
                    <a:pt x="436" y="649"/>
                  </a:cubicBezTo>
                  <a:cubicBezTo>
                    <a:pt x="436" y="649"/>
                    <a:pt x="437" y="649"/>
                    <a:pt x="438" y="649"/>
                  </a:cubicBezTo>
                  <a:cubicBezTo>
                    <a:pt x="442" y="648"/>
                    <a:pt x="445" y="645"/>
                    <a:pt x="448" y="647"/>
                  </a:cubicBezTo>
                  <a:cubicBezTo>
                    <a:pt x="450" y="646"/>
                    <a:pt x="452" y="645"/>
                    <a:pt x="453" y="644"/>
                  </a:cubicBezTo>
                  <a:cubicBezTo>
                    <a:pt x="460" y="643"/>
                    <a:pt x="465" y="639"/>
                    <a:pt x="471" y="639"/>
                  </a:cubicBezTo>
                  <a:cubicBezTo>
                    <a:pt x="476" y="636"/>
                    <a:pt x="482" y="635"/>
                    <a:pt x="486" y="632"/>
                  </a:cubicBezTo>
                  <a:cubicBezTo>
                    <a:pt x="492" y="630"/>
                    <a:pt x="496" y="627"/>
                    <a:pt x="502" y="625"/>
                  </a:cubicBezTo>
                  <a:cubicBezTo>
                    <a:pt x="502" y="624"/>
                    <a:pt x="503" y="623"/>
                    <a:pt x="503" y="623"/>
                  </a:cubicBezTo>
                  <a:cubicBezTo>
                    <a:pt x="504" y="623"/>
                    <a:pt x="505" y="623"/>
                    <a:pt x="505" y="623"/>
                  </a:cubicBezTo>
                  <a:cubicBezTo>
                    <a:pt x="507" y="621"/>
                    <a:pt x="509" y="621"/>
                    <a:pt x="511" y="620"/>
                  </a:cubicBezTo>
                  <a:cubicBezTo>
                    <a:pt x="514" y="619"/>
                    <a:pt x="515" y="615"/>
                    <a:pt x="519" y="616"/>
                  </a:cubicBezTo>
                  <a:cubicBezTo>
                    <a:pt x="520" y="616"/>
                    <a:pt x="520" y="614"/>
                    <a:pt x="521" y="614"/>
                  </a:cubicBezTo>
                  <a:cubicBezTo>
                    <a:pt x="523" y="614"/>
                    <a:pt x="523" y="612"/>
                    <a:pt x="525" y="612"/>
                  </a:cubicBezTo>
                  <a:cubicBezTo>
                    <a:pt x="529" y="608"/>
                    <a:pt x="536" y="605"/>
                    <a:pt x="541" y="602"/>
                  </a:cubicBezTo>
                  <a:cubicBezTo>
                    <a:pt x="541" y="601"/>
                    <a:pt x="542" y="601"/>
                    <a:pt x="542" y="601"/>
                  </a:cubicBezTo>
                  <a:cubicBezTo>
                    <a:pt x="543" y="600"/>
                    <a:pt x="543" y="600"/>
                    <a:pt x="543" y="599"/>
                  </a:cubicBezTo>
                  <a:cubicBezTo>
                    <a:pt x="544" y="598"/>
                    <a:pt x="546" y="598"/>
                    <a:pt x="547" y="597"/>
                  </a:cubicBezTo>
                  <a:cubicBezTo>
                    <a:pt x="548" y="597"/>
                    <a:pt x="548" y="596"/>
                    <a:pt x="549" y="595"/>
                  </a:cubicBezTo>
                  <a:cubicBezTo>
                    <a:pt x="549" y="595"/>
                    <a:pt x="550" y="595"/>
                    <a:pt x="550" y="595"/>
                  </a:cubicBezTo>
                  <a:cubicBezTo>
                    <a:pt x="551" y="595"/>
                    <a:pt x="552" y="593"/>
                    <a:pt x="552" y="593"/>
                  </a:cubicBezTo>
                  <a:cubicBezTo>
                    <a:pt x="553" y="592"/>
                    <a:pt x="553" y="592"/>
                    <a:pt x="554" y="591"/>
                  </a:cubicBezTo>
                  <a:cubicBezTo>
                    <a:pt x="556" y="590"/>
                    <a:pt x="559" y="589"/>
                    <a:pt x="560" y="588"/>
                  </a:cubicBezTo>
                  <a:cubicBezTo>
                    <a:pt x="562" y="586"/>
                    <a:pt x="563" y="583"/>
                    <a:pt x="566" y="583"/>
                  </a:cubicBezTo>
                  <a:cubicBezTo>
                    <a:pt x="567" y="583"/>
                    <a:pt x="566" y="582"/>
                    <a:pt x="566" y="581"/>
                  </a:cubicBezTo>
                  <a:cubicBezTo>
                    <a:pt x="567" y="581"/>
                    <a:pt x="568" y="580"/>
                    <a:pt x="569" y="580"/>
                  </a:cubicBezTo>
                  <a:cubicBezTo>
                    <a:pt x="570" y="580"/>
                    <a:pt x="570" y="579"/>
                    <a:pt x="570" y="578"/>
                  </a:cubicBezTo>
                  <a:cubicBezTo>
                    <a:pt x="575" y="574"/>
                    <a:pt x="581" y="569"/>
                    <a:pt x="585" y="564"/>
                  </a:cubicBezTo>
                  <a:cubicBezTo>
                    <a:pt x="589" y="563"/>
                    <a:pt x="588" y="559"/>
                    <a:pt x="592" y="558"/>
                  </a:cubicBezTo>
                  <a:cubicBezTo>
                    <a:pt x="594" y="553"/>
                    <a:pt x="597" y="550"/>
                    <a:pt x="601" y="548"/>
                  </a:cubicBezTo>
                  <a:cubicBezTo>
                    <a:pt x="601" y="547"/>
                    <a:pt x="601" y="546"/>
                    <a:pt x="601" y="546"/>
                  </a:cubicBezTo>
                  <a:cubicBezTo>
                    <a:pt x="603" y="543"/>
                    <a:pt x="606" y="542"/>
                    <a:pt x="607" y="539"/>
                  </a:cubicBezTo>
                  <a:cubicBezTo>
                    <a:pt x="609" y="537"/>
                    <a:pt x="609" y="534"/>
                    <a:pt x="612" y="533"/>
                  </a:cubicBezTo>
                  <a:cubicBezTo>
                    <a:pt x="612" y="531"/>
                    <a:pt x="615" y="530"/>
                    <a:pt x="615" y="527"/>
                  </a:cubicBezTo>
                  <a:cubicBezTo>
                    <a:pt x="615" y="527"/>
                    <a:pt x="616" y="526"/>
                    <a:pt x="617" y="526"/>
                  </a:cubicBezTo>
                  <a:cubicBezTo>
                    <a:pt x="617" y="523"/>
                    <a:pt x="620" y="523"/>
                    <a:pt x="620" y="520"/>
                  </a:cubicBezTo>
                  <a:cubicBezTo>
                    <a:pt x="622" y="518"/>
                    <a:pt x="623" y="516"/>
                    <a:pt x="625" y="515"/>
                  </a:cubicBezTo>
                  <a:cubicBezTo>
                    <a:pt x="625" y="513"/>
                    <a:pt x="627" y="512"/>
                    <a:pt x="627" y="511"/>
                  </a:cubicBezTo>
                  <a:cubicBezTo>
                    <a:pt x="628" y="510"/>
                    <a:pt x="627" y="509"/>
                    <a:pt x="628" y="509"/>
                  </a:cubicBezTo>
                  <a:cubicBezTo>
                    <a:pt x="628" y="507"/>
                    <a:pt x="631" y="506"/>
                    <a:pt x="632" y="504"/>
                  </a:cubicBezTo>
                  <a:cubicBezTo>
                    <a:pt x="632" y="503"/>
                    <a:pt x="632" y="502"/>
                    <a:pt x="632" y="501"/>
                  </a:cubicBezTo>
                  <a:cubicBezTo>
                    <a:pt x="633" y="499"/>
                    <a:pt x="636" y="497"/>
                    <a:pt x="637" y="495"/>
                  </a:cubicBezTo>
                  <a:cubicBezTo>
                    <a:pt x="638" y="493"/>
                    <a:pt x="638" y="491"/>
                    <a:pt x="638" y="489"/>
                  </a:cubicBezTo>
                  <a:cubicBezTo>
                    <a:pt x="639" y="488"/>
                    <a:pt x="640" y="487"/>
                    <a:pt x="641" y="487"/>
                  </a:cubicBezTo>
                  <a:cubicBezTo>
                    <a:pt x="641" y="486"/>
                    <a:pt x="641" y="485"/>
                    <a:pt x="642" y="484"/>
                  </a:cubicBezTo>
                  <a:cubicBezTo>
                    <a:pt x="645" y="480"/>
                    <a:pt x="647" y="474"/>
                    <a:pt x="650" y="469"/>
                  </a:cubicBezTo>
                  <a:cubicBezTo>
                    <a:pt x="650" y="468"/>
                    <a:pt x="650" y="468"/>
                    <a:pt x="650" y="467"/>
                  </a:cubicBezTo>
                  <a:cubicBezTo>
                    <a:pt x="650" y="466"/>
                    <a:pt x="652" y="466"/>
                    <a:pt x="652" y="465"/>
                  </a:cubicBezTo>
                  <a:cubicBezTo>
                    <a:pt x="652" y="465"/>
                    <a:pt x="651" y="464"/>
                    <a:pt x="652" y="464"/>
                  </a:cubicBezTo>
                  <a:cubicBezTo>
                    <a:pt x="653" y="462"/>
                    <a:pt x="653" y="461"/>
                    <a:pt x="654" y="458"/>
                  </a:cubicBezTo>
                  <a:cubicBezTo>
                    <a:pt x="655" y="455"/>
                    <a:pt x="658" y="453"/>
                    <a:pt x="658" y="449"/>
                  </a:cubicBezTo>
                  <a:cubicBezTo>
                    <a:pt x="659" y="446"/>
                    <a:pt x="660" y="443"/>
                    <a:pt x="661" y="439"/>
                  </a:cubicBezTo>
                  <a:cubicBezTo>
                    <a:pt x="662" y="439"/>
                    <a:pt x="663" y="438"/>
                    <a:pt x="663" y="438"/>
                  </a:cubicBezTo>
                  <a:cubicBezTo>
                    <a:pt x="663" y="437"/>
                    <a:pt x="662" y="436"/>
                    <a:pt x="662" y="435"/>
                  </a:cubicBezTo>
                  <a:cubicBezTo>
                    <a:pt x="663" y="434"/>
                    <a:pt x="664" y="433"/>
                    <a:pt x="664" y="431"/>
                  </a:cubicBezTo>
                  <a:cubicBezTo>
                    <a:pt x="665" y="429"/>
                    <a:pt x="665" y="425"/>
                    <a:pt x="666" y="423"/>
                  </a:cubicBezTo>
                  <a:cubicBezTo>
                    <a:pt x="667" y="422"/>
                    <a:pt x="667" y="421"/>
                    <a:pt x="667" y="421"/>
                  </a:cubicBezTo>
                  <a:cubicBezTo>
                    <a:pt x="668" y="419"/>
                    <a:pt x="668" y="418"/>
                    <a:pt x="668" y="416"/>
                  </a:cubicBezTo>
                  <a:cubicBezTo>
                    <a:pt x="668" y="415"/>
                    <a:pt x="669" y="414"/>
                    <a:pt x="669" y="412"/>
                  </a:cubicBezTo>
                  <a:cubicBezTo>
                    <a:pt x="669" y="411"/>
                    <a:pt x="669" y="410"/>
                    <a:pt x="669" y="409"/>
                  </a:cubicBezTo>
                  <a:cubicBezTo>
                    <a:pt x="669" y="408"/>
                    <a:pt x="670" y="407"/>
                    <a:pt x="670" y="406"/>
                  </a:cubicBezTo>
                  <a:cubicBezTo>
                    <a:pt x="671" y="404"/>
                    <a:pt x="671" y="402"/>
                    <a:pt x="671" y="399"/>
                  </a:cubicBezTo>
                  <a:cubicBezTo>
                    <a:pt x="671" y="398"/>
                    <a:pt x="672" y="398"/>
                    <a:pt x="672" y="397"/>
                  </a:cubicBezTo>
                  <a:cubicBezTo>
                    <a:pt x="673" y="394"/>
                    <a:pt x="672" y="390"/>
                    <a:pt x="673" y="387"/>
                  </a:cubicBezTo>
                  <a:cubicBezTo>
                    <a:pt x="673" y="386"/>
                    <a:pt x="674" y="386"/>
                    <a:pt x="674" y="385"/>
                  </a:cubicBezTo>
                  <a:cubicBezTo>
                    <a:pt x="674" y="384"/>
                    <a:pt x="674" y="383"/>
                    <a:pt x="674" y="383"/>
                  </a:cubicBezTo>
                  <a:cubicBezTo>
                    <a:pt x="674" y="380"/>
                    <a:pt x="675" y="377"/>
                    <a:pt x="675" y="374"/>
                  </a:cubicBezTo>
                  <a:cubicBezTo>
                    <a:pt x="675" y="373"/>
                    <a:pt x="675" y="372"/>
                    <a:pt x="675" y="371"/>
                  </a:cubicBezTo>
                  <a:cubicBezTo>
                    <a:pt x="675" y="370"/>
                    <a:pt x="675" y="369"/>
                    <a:pt x="676" y="368"/>
                  </a:cubicBezTo>
                  <a:cubicBezTo>
                    <a:pt x="676" y="366"/>
                    <a:pt x="675" y="364"/>
                    <a:pt x="675" y="363"/>
                  </a:cubicBezTo>
                  <a:cubicBezTo>
                    <a:pt x="675" y="362"/>
                    <a:pt x="676" y="361"/>
                    <a:pt x="676" y="361"/>
                  </a:cubicBezTo>
                  <a:cubicBezTo>
                    <a:pt x="676" y="359"/>
                    <a:pt x="676" y="357"/>
                    <a:pt x="676" y="355"/>
                  </a:cubicBezTo>
                  <a:cubicBezTo>
                    <a:pt x="676" y="352"/>
                    <a:pt x="678" y="351"/>
                    <a:pt x="676" y="350"/>
                  </a:cubicBezTo>
                  <a:cubicBezTo>
                    <a:pt x="678" y="347"/>
                    <a:pt x="676" y="342"/>
                    <a:pt x="676" y="338"/>
                  </a:cubicBezTo>
                  <a:cubicBezTo>
                    <a:pt x="676" y="337"/>
                    <a:pt x="677" y="336"/>
                    <a:pt x="677" y="336"/>
                  </a:cubicBezTo>
                  <a:cubicBezTo>
                    <a:pt x="677" y="335"/>
                    <a:pt x="676" y="334"/>
                    <a:pt x="676" y="333"/>
                  </a:cubicBezTo>
                  <a:cubicBezTo>
                    <a:pt x="676" y="331"/>
                    <a:pt x="677" y="330"/>
                    <a:pt x="677" y="329"/>
                  </a:cubicBezTo>
                  <a:cubicBezTo>
                    <a:pt x="677" y="327"/>
                    <a:pt x="676" y="326"/>
                    <a:pt x="676" y="325"/>
                  </a:cubicBezTo>
                  <a:cubicBezTo>
                    <a:pt x="676" y="324"/>
                    <a:pt x="677" y="323"/>
                    <a:pt x="677" y="322"/>
                  </a:cubicBezTo>
                  <a:cubicBezTo>
                    <a:pt x="677" y="320"/>
                    <a:pt x="676" y="318"/>
                    <a:pt x="676" y="315"/>
                  </a:cubicBezTo>
                  <a:cubicBezTo>
                    <a:pt x="676" y="313"/>
                    <a:pt x="676" y="311"/>
                    <a:pt x="676" y="309"/>
                  </a:cubicBezTo>
                  <a:cubicBezTo>
                    <a:pt x="676" y="308"/>
                    <a:pt x="675" y="307"/>
                    <a:pt x="675" y="306"/>
                  </a:cubicBezTo>
                  <a:cubicBezTo>
                    <a:pt x="675" y="305"/>
                    <a:pt x="675" y="304"/>
                    <a:pt x="675" y="302"/>
                  </a:cubicBezTo>
                  <a:cubicBezTo>
                    <a:pt x="675" y="299"/>
                    <a:pt x="673" y="295"/>
                    <a:pt x="673" y="292"/>
                  </a:cubicBezTo>
                  <a:cubicBezTo>
                    <a:pt x="672" y="289"/>
                    <a:pt x="673" y="286"/>
                    <a:pt x="672" y="283"/>
                  </a:cubicBezTo>
                  <a:cubicBezTo>
                    <a:pt x="672" y="281"/>
                    <a:pt x="671" y="279"/>
                    <a:pt x="670" y="277"/>
                  </a:cubicBezTo>
                  <a:cubicBezTo>
                    <a:pt x="670" y="275"/>
                    <a:pt x="669" y="275"/>
                    <a:pt x="669" y="274"/>
                  </a:cubicBezTo>
                  <a:cubicBezTo>
                    <a:pt x="668" y="269"/>
                    <a:pt x="668" y="264"/>
                    <a:pt x="666" y="260"/>
                  </a:cubicBezTo>
                  <a:cubicBezTo>
                    <a:pt x="666" y="259"/>
                    <a:pt x="665" y="259"/>
                    <a:pt x="665" y="258"/>
                  </a:cubicBezTo>
                  <a:cubicBezTo>
                    <a:pt x="665" y="256"/>
                    <a:pt x="665" y="255"/>
                    <a:pt x="665" y="254"/>
                  </a:cubicBezTo>
                  <a:cubicBezTo>
                    <a:pt x="665" y="253"/>
                    <a:pt x="664" y="252"/>
                    <a:pt x="664" y="252"/>
                  </a:cubicBezTo>
                  <a:cubicBezTo>
                    <a:pt x="662" y="247"/>
                    <a:pt x="661" y="242"/>
                    <a:pt x="659" y="238"/>
                  </a:cubicBezTo>
                  <a:cubicBezTo>
                    <a:pt x="659" y="238"/>
                    <a:pt x="660" y="237"/>
                    <a:pt x="659" y="237"/>
                  </a:cubicBezTo>
                  <a:cubicBezTo>
                    <a:pt x="657" y="236"/>
                    <a:pt x="658" y="233"/>
                    <a:pt x="657" y="231"/>
                  </a:cubicBezTo>
                  <a:cubicBezTo>
                    <a:pt x="656" y="230"/>
                    <a:pt x="655" y="228"/>
                    <a:pt x="655" y="226"/>
                  </a:cubicBezTo>
                  <a:cubicBezTo>
                    <a:pt x="653" y="224"/>
                    <a:pt x="652" y="216"/>
                    <a:pt x="649" y="216"/>
                  </a:cubicBezTo>
                  <a:cubicBezTo>
                    <a:pt x="646" y="216"/>
                    <a:pt x="645" y="219"/>
                    <a:pt x="644" y="221"/>
                  </a:cubicBezTo>
                  <a:cubicBezTo>
                    <a:pt x="643" y="222"/>
                    <a:pt x="641" y="223"/>
                    <a:pt x="641" y="225"/>
                  </a:cubicBezTo>
                  <a:cubicBezTo>
                    <a:pt x="640" y="227"/>
                    <a:pt x="644" y="229"/>
                    <a:pt x="645" y="232"/>
                  </a:cubicBezTo>
                  <a:cubicBezTo>
                    <a:pt x="645" y="234"/>
                    <a:pt x="645" y="236"/>
                    <a:pt x="646" y="238"/>
                  </a:cubicBezTo>
                  <a:cubicBezTo>
                    <a:pt x="646" y="239"/>
                    <a:pt x="645" y="239"/>
                    <a:pt x="645" y="240"/>
                  </a:cubicBezTo>
                  <a:cubicBezTo>
                    <a:pt x="645" y="241"/>
                    <a:pt x="646" y="241"/>
                    <a:pt x="646" y="242"/>
                  </a:cubicBezTo>
                  <a:cubicBezTo>
                    <a:pt x="645" y="243"/>
                    <a:pt x="645" y="245"/>
                    <a:pt x="644" y="246"/>
                  </a:cubicBezTo>
                  <a:cubicBezTo>
                    <a:pt x="642" y="247"/>
                    <a:pt x="640" y="249"/>
                    <a:pt x="639" y="248"/>
                  </a:cubicBezTo>
                  <a:cubicBezTo>
                    <a:pt x="638" y="248"/>
                    <a:pt x="638" y="249"/>
                    <a:pt x="638" y="250"/>
                  </a:cubicBezTo>
                  <a:cubicBezTo>
                    <a:pt x="637" y="250"/>
                    <a:pt x="636" y="249"/>
                    <a:pt x="635" y="250"/>
                  </a:cubicBezTo>
                  <a:cubicBezTo>
                    <a:pt x="631" y="252"/>
                    <a:pt x="626" y="254"/>
                    <a:pt x="620" y="255"/>
                  </a:cubicBezTo>
                  <a:cubicBezTo>
                    <a:pt x="620" y="256"/>
                    <a:pt x="619" y="257"/>
                    <a:pt x="619" y="257"/>
                  </a:cubicBezTo>
                  <a:cubicBezTo>
                    <a:pt x="618" y="261"/>
                    <a:pt x="616" y="263"/>
                    <a:pt x="614" y="265"/>
                  </a:cubicBezTo>
                  <a:cubicBezTo>
                    <a:pt x="613" y="267"/>
                    <a:pt x="611" y="268"/>
                    <a:pt x="610" y="268"/>
                  </a:cubicBezTo>
                  <a:cubicBezTo>
                    <a:pt x="604" y="270"/>
                    <a:pt x="600" y="265"/>
                    <a:pt x="594" y="264"/>
                  </a:cubicBezTo>
                  <a:cubicBezTo>
                    <a:pt x="593" y="264"/>
                    <a:pt x="593" y="264"/>
                    <a:pt x="592" y="264"/>
                  </a:cubicBezTo>
                  <a:cubicBezTo>
                    <a:pt x="590" y="264"/>
                    <a:pt x="589" y="263"/>
                    <a:pt x="587" y="262"/>
                  </a:cubicBezTo>
                  <a:cubicBezTo>
                    <a:pt x="585" y="262"/>
                    <a:pt x="584" y="263"/>
                    <a:pt x="582" y="262"/>
                  </a:cubicBezTo>
                  <a:cubicBezTo>
                    <a:pt x="581" y="263"/>
                    <a:pt x="580" y="265"/>
                    <a:pt x="581" y="266"/>
                  </a:cubicBezTo>
                  <a:cubicBezTo>
                    <a:pt x="581" y="267"/>
                    <a:pt x="582" y="268"/>
                    <a:pt x="583" y="269"/>
                  </a:cubicBezTo>
                  <a:cubicBezTo>
                    <a:pt x="583" y="270"/>
                    <a:pt x="583" y="271"/>
                    <a:pt x="582" y="272"/>
                  </a:cubicBezTo>
                  <a:cubicBezTo>
                    <a:pt x="582" y="273"/>
                    <a:pt x="581" y="273"/>
                    <a:pt x="581" y="274"/>
                  </a:cubicBezTo>
                  <a:cubicBezTo>
                    <a:pt x="580" y="274"/>
                    <a:pt x="580" y="275"/>
                    <a:pt x="580" y="275"/>
                  </a:cubicBezTo>
                  <a:cubicBezTo>
                    <a:pt x="579" y="277"/>
                    <a:pt x="576" y="278"/>
                    <a:pt x="573" y="278"/>
                  </a:cubicBezTo>
                  <a:cubicBezTo>
                    <a:pt x="572" y="277"/>
                    <a:pt x="571" y="276"/>
                    <a:pt x="570" y="276"/>
                  </a:cubicBezTo>
                  <a:cubicBezTo>
                    <a:pt x="567" y="276"/>
                    <a:pt x="563" y="278"/>
                    <a:pt x="562" y="280"/>
                  </a:cubicBezTo>
                  <a:cubicBezTo>
                    <a:pt x="562" y="281"/>
                    <a:pt x="561" y="282"/>
                    <a:pt x="561" y="282"/>
                  </a:cubicBezTo>
                  <a:cubicBezTo>
                    <a:pt x="559" y="285"/>
                    <a:pt x="558" y="286"/>
                    <a:pt x="555" y="287"/>
                  </a:cubicBezTo>
                  <a:cubicBezTo>
                    <a:pt x="555" y="288"/>
                    <a:pt x="554" y="287"/>
                    <a:pt x="554" y="287"/>
                  </a:cubicBezTo>
                  <a:cubicBezTo>
                    <a:pt x="553" y="292"/>
                    <a:pt x="543" y="294"/>
                    <a:pt x="541" y="289"/>
                  </a:cubicBezTo>
                  <a:cubicBezTo>
                    <a:pt x="537" y="288"/>
                    <a:pt x="536" y="285"/>
                    <a:pt x="531" y="285"/>
                  </a:cubicBezTo>
                  <a:cubicBezTo>
                    <a:pt x="531" y="286"/>
                    <a:pt x="531" y="288"/>
                    <a:pt x="530" y="290"/>
                  </a:cubicBezTo>
                  <a:cubicBezTo>
                    <a:pt x="531" y="293"/>
                    <a:pt x="532" y="295"/>
                    <a:pt x="533" y="299"/>
                  </a:cubicBezTo>
                  <a:cubicBezTo>
                    <a:pt x="535" y="302"/>
                    <a:pt x="534" y="305"/>
                    <a:pt x="534" y="309"/>
                  </a:cubicBezTo>
                  <a:cubicBezTo>
                    <a:pt x="534" y="310"/>
                    <a:pt x="535" y="311"/>
                    <a:pt x="535" y="312"/>
                  </a:cubicBezTo>
                  <a:cubicBezTo>
                    <a:pt x="536" y="314"/>
                    <a:pt x="536" y="316"/>
                    <a:pt x="537" y="318"/>
                  </a:cubicBezTo>
                  <a:cubicBezTo>
                    <a:pt x="537" y="320"/>
                    <a:pt x="536" y="323"/>
                    <a:pt x="536" y="326"/>
                  </a:cubicBezTo>
                  <a:cubicBezTo>
                    <a:pt x="536" y="327"/>
                    <a:pt x="537" y="328"/>
                    <a:pt x="537" y="329"/>
                  </a:cubicBezTo>
                  <a:cubicBezTo>
                    <a:pt x="538" y="336"/>
                    <a:pt x="536" y="345"/>
                    <a:pt x="537" y="350"/>
                  </a:cubicBezTo>
                  <a:cubicBezTo>
                    <a:pt x="536" y="351"/>
                    <a:pt x="537" y="353"/>
                    <a:pt x="537" y="355"/>
                  </a:cubicBezTo>
                  <a:cubicBezTo>
                    <a:pt x="537" y="356"/>
                    <a:pt x="536" y="357"/>
                    <a:pt x="536" y="358"/>
                  </a:cubicBezTo>
                  <a:cubicBezTo>
                    <a:pt x="535" y="359"/>
                    <a:pt x="535" y="362"/>
                    <a:pt x="534" y="364"/>
                  </a:cubicBezTo>
                  <a:cubicBezTo>
                    <a:pt x="534" y="366"/>
                    <a:pt x="535" y="367"/>
                    <a:pt x="535" y="369"/>
                  </a:cubicBezTo>
                  <a:cubicBezTo>
                    <a:pt x="535" y="369"/>
                    <a:pt x="534" y="370"/>
                    <a:pt x="534" y="371"/>
                  </a:cubicBezTo>
                  <a:cubicBezTo>
                    <a:pt x="534" y="372"/>
                    <a:pt x="534" y="373"/>
                    <a:pt x="534" y="374"/>
                  </a:cubicBezTo>
                  <a:cubicBezTo>
                    <a:pt x="533" y="377"/>
                    <a:pt x="531" y="379"/>
                    <a:pt x="532" y="382"/>
                  </a:cubicBezTo>
                  <a:cubicBezTo>
                    <a:pt x="532" y="384"/>
                    <a:pt x="530" y="386"/>
                    <a:pt x="530" y="387"/>
                  </a:cubicBezTo>
                  <a:cubicBezTo>
                    <a:pt x="530" y="388"/>
                    <a:pt x="530" y="388"/>
                    <a:pt x="530" y="389"/>
                  </a:cubicBezTo>
                  <a:cubicBezTo>
                    <a:pt x="530" y="391"/>
                    <a:pt x="528" y="392"/>
                    <a:pt x="528" y="394"/>
                  </a:cubicBezTo>
                  <a:cubicBezTo>
                    <a:pt x="527" y="396"/>
                    <a:pt x="526" y="398"/>
                    <a:pt x="525" y="399"/>
                  </a:cubicBezTo>
                  <a:cubicBezTo>
                    <a:pt x="525" y="400"/>
                    <a:pt x="525" y="401"/>
                    <a:pt x="525" y="401"/>
                  </a:cubicBezTo>
                  <a:cubicBezTo>
                    <a:pt x="525" y="403"/>
                    <a:pt x="523" y="405"/>
                    <a:pt x="523" y="407"/>
                  </a:cubicBezTo>
                  <a:cubicBezTo>
                    <a:pt x="522" y="407"/>
                    <a:pt x="523" y="408"/>
                    <a:pt x="523" y="408"/>
                  </a:cubicBezTo>
                  <a:cubicBezTo>
                    <a:pt x="522" y="410"/>
                    <a:pt x="521" y="411"/>
                    <a:pt x="520" y="412"/>
                  </a:cubicBezTo>
                  <a:cubicBezTo>
                    <a:pt x="520" y="413"/>
                    <a:pt x="520" y="414"/>
                    <a:pt x="520" y="415"/>
                  </a:cubicBezTo>
                  <a:cubicBezTo>
                    <a:pt x="519" y="416"/>
                    <a:pt x="517" y="417"/>
                    <a:pt x="518" y="419"/>
                  </a:cubicBezTo>
                  <a:cubicBezTo>
                    <a:pt x="515" y="421"/>
                    <a:pt x="516" y="426"/>
                    <a:pt x="513" y="427"/>
                  </a:cubicBezTo>
                  <a:cubicBezTo>
                    <a:pt x="513" y="431"/>
                    <a:pt x="511" y="432"/>
                    <a:pt x="509" y="435"/>
                  </a:cubicBezTo>
                  <a:cubicBezTo>
                    <a:pt x="508" y="437"/>
                    <a:pt x="507" y="438"/>
                    <a:pt x="506" y="439"/>
                  </a:cubicBezTo>
                  <a:cubicBezTo>
                    <a:pt x="505" y="441"/>
                    <a:pt x="504" y="444"/>
                    <a:pt x="503" y="445"/>
                  </a:cubicBezTo>
                  <a:cubicBezTo>
                    <a:pt x="501" y="447"/>
                    <a:pt x="499" y="449"/>
                    <a:pt x="499" y="451"/>
                  </a:cubicBezTo>
                  <a:cubicBezTo>
                    <a:pt x="498" y="451"/>
                    <a:pt x="497" y="451"/>
                    <a:pt x="497" y="451"/>
                  </a:cubicBezTo>
                  <a:cubicBezTo>
                    <a:pt x="497" y="452"/>
                    <a:pt x="496" y="453"/>
                    <a:pt x="496" y="454"/>
                  </a:cubicBezTo>
                  <a:cubicBezTo>
                    <a:pt x="495" y="455"/>
                    <a:pt x="495" y="456"/>
                    <a:pt x="493" y="456"/>
                  </a:cubicBezTo>
                  <a:cubicBezTo>
                    <a:pt x="492" y="461"/>
                    <a:pt x="488" y="463"/>
                    <a:pt x="485" y="466"/>
                  </a:cubicBezTo>
                  <a:cubicBezTo>
                    <a:pt x="484" y="467"/>
                    <a:pt x="484" y="468"/>
                    <a:pt x="483" y="469"/>
                  </a:cubicBezTo>
                  <a:cubicBezTo>
                    <a:pt x="483" y="469"/>
                    <a:pt x="482" y="469"/>
                    <a:pt x="482" y="470"/>
                  </a:cubicBezTo>
                  <a:cubicBezTo>
                    <a:pt x="480" y="471"/>
                    <a:pt x="480" y="472"/>
                    <a:pt x="479" y="473"/>
                  </a:cubicBezTo>
                  <a:cubicBezTo>
                    <a:pt x="476" y="474"/>
                    <a:pt x="476" y="477"/>
                    <a:pt x="473" y="478"/>
                  </a:cubicBezTo>
                  <a:cubicBezTo>
                    <a:pt x="471" y="478"/>
                    <a:pt x="471" y="479"/>
                    <a:pt x="470" y="479"/>
                  </a:cubicBezTo>
                  <a:cubicBezTo>
                    <a:pt x="469" y="478"/>
                    <a:pt x="467" y="478"/>
                    <a:pt x="467" y="477"/>
                  </a:cubicBezTo>
                  <a:cubicBezTo>
                    <a:pt x="467" y="476"/>
                    <a:pt x="467" y="474"/>
                    <a:pt x="468" y="473"/>
                  </a:cubicBezTo>
                  <a:cubicBezTo>
                    <a:pt x="468" y="472"/>
                    <a:pt x="469" y="472"/>
                    <a:pt x="470" y="472"/>
                  </a:cubicBezTo>
                  <a:cubicBezTo>
                    <a:pt x="471" y="471"/>
                    <a:pt x="471" y="470"/>
                    <a:pt x="472" y="469"/>
                  </a:cubicBezTo>
                  <a:cubicBezTo>
                    <a:pt x="473" y="468"/>
                    <a:pt x="475" y="466"/>
                    <a:pt x="477" y="465"/>
                  </a:cubicBezTo>
                  <a:cubicBezTo>
                    <a:pt x="477" y="463"/>
                    <a:pt x="479" y="463"/>
                    <a:pt x="480" y="462"/>
                  </a:cubicBezTo>
                  <a:cubicBezTo>
                    <a:pt x="480" y="461"/>
                    <a:pt x="480" y="461"/>
                    <a:pt x="480" y="460"/>
                  </a:cubicBezTo>
                  <a:cubicBezTo>
                    <a:pt x="486" y="456"/>
                    <a:pt x="487" y="450"/>
                    <a:pt x="493" y="447"/>
                  </a:cubicBezTo>
                  <a:cubicBezTo>
                    <a:pt x="493" y="445"/>
                    <a:pt x="494" y="443"/>
                    <a:pt x="496" y="442"/>
                  </a:cubicBezTo>
                  <a:cubicBezTo>
                    <a:pt x="496" y="441"/>
                    <a:pt x="496" y="440"/>
                    <a:pt x="496" y="439"/>
                  </a:cubicBezTo>
                  <a:cubicBezTo>
                    <a:pt x="497" y="439"/>
                    <a:pt x="498" y="438"/>
                    <a:pt x="499" y="437"/>
                  </a:cubicBezTo>
                  <a:cubicBezTo>
                    <a:pt x="500" y="436"/>
                    <a:pt x="500" y="434"/>
                    <a:pt x="501" y="432"/>
                  </a:cubicBezTo>
                  <a:cubicBezTo>
                    <a:pt x="502" y="431"/>
                    <a:pt x="503" y="430"/>
                    <a:pt x="504" y="428"/>
                  </a:cubicBezTo>
                  <a:cubicBezTo>
                    <a:pt x="505" y="427"/>
                    <a:pt x="506" y="425"/>
                    <a:pt x="507" y="423"/>
                  </a:cubicBezTo>
                  <a:cubicBezTo>
                    <a:pt x="507" y="423"/>
                    <a:pt x="507" y="422"/>
                    <a:pt x="507" y="421"/>
                  </a:cubicBezTo>
                  <a:cubicBezTo>
                    <a:pt x="508" y="420"/>
                    <a:pt x="508" y="419"/>
                    <a:pt x="509" y="419"/>
                  </a:cubicBezTo>
                  <a:cubicBezTo>
                    <a:pt x="509" y="418"/>
                    <a:pt x="509" y="417"/>
                    <a:pt x="510" y="416"/>
                  </a:cubicBezTo>
                  <a:cubicBezTo>
                    <a:pt x="510" y="415"/>
                    <a:pt x="511" y="414"/>
                    <a:pt x="512" y="413"/>
                  </a:cubicBezTo>
                  <a:cubicBezTo>
                    <a:pt x="512" y="413"/>
                    <a:pt x="512" y="412"/>
                    <a:pt x="512" y="411"/>
                  </a:cubicBezTo>
                  <a:cubicBezTo>
                    <a:pt x="513" y="409"/>
                    <a:pt x="515" y="407"/>
                    <a:pt x="515" y="405"/>
                  </a:cubicBezTo>
                  <a:cubicBezTo>
                    <a:pt x="515" y="404"/>
                    <a:pt x="515" y="404"/>
                    <a:pt x="515" y="403"/>
                  </a:cubicBezTo>
                  <a:cubicBezTo>
                    <a:pt x="516" y="402"/>
                    <a:pt x="516" y="401"/>
                    <a:pt x="517" y="401"/>
                  </a:cubicBezTo>
                  <a:cubicBezTo>
                    <a:pt x="517" y="400"/>
                    <a:pt x="517" y="399"/>
                    <a:pt x="517" y="399"/>
                  </a:cubicBezTo>
                  <a:cubicBezTo>
                    <a:pt x="517" y="398"/>
                    <a:pt x="518" y="398"/>
                    <a:pt x="518" y="397"/>
                  </a:cubicBezTo>
                  <a:cubicBezTo>
                    <a:pt x="519" y="396"/>
                    <a:pt x="518" y="394"/>
                    <a:pt x="519" y="392"/>
                  </a:cubicBezTo>
                  <a:cubicBezTo>
                    <a:pt x="519" y="391"/>
                    <a:pt x="520" y="390"/>
                    <a:pt x="520" y="389"/>
                  </a:cubicBezTo>
                  <a:cubicBezTo>
                    <a:pt x="520" y="389"/>
                    <a:pt x="520" y="388"/>
                    <a:pt x="520" y="387"/>
                  </a:cubicBezTo>
                  <a:cubicBezTo>
                    <a:pt x="520" y="385"/>
                    <a:pt x="522" y="384"/>
                    <a:pt x="523" y="382"/>
                  </a:cubicBezTo>
                  <a:cubicBezTo>
                    <a:pt x="523" y="380"/>
                    <a:pt x="523" y="377"/>
                    <a:pt x="523" y="374"/>
                  </a:cubicBezTo>
                  <a:cubicBezTo>
                    <a:pt x="524" y="373"/>
                    <a:pt x="524" y="372"/>
                    <a:pt x="524" y="370"/>
                  </a:cubicBezTo>
                  <a:cubicBezTo>
                    <a:pt x="525" y="368"/>
                    <a:pt x="526" y="364"/>
                    <a:pt x="526" y="362"/>
                  </a:cubicBezTo>
                  <a:cubicBezTo>
                    <a:pt x="526" y="360"/>
                    <a:pt x="525" y="357"/>
                    <a:pt x="527" y="356"/>
                  </a:cubicBezTo>
                  <a:cubicBezTo>
                    <a:pt x="527" y="355"/>
                    <a:pt x="526" y="355"/>
                    <a:pt x="526" y="354"/>
                  </a:cubicBezTo>
                  <a:cubicBezTo>
                    <a:pt x="526" y="353"/>
                    <a:pt x="527" y="353"/>
                    <a:pt x="527" y="352"/>
                  </a:cubicBezTo>
                  <a:cubicBezTo>
                    <a:pt x="526" y="347"/>
                    <a:pt x="527" y="341"/>
                    <a:pt x="528" y="335"/>
                  </a:cubicBezTo>
                  <a:cubicBezTo>
                    <a:pt x="528" y="331"/>
                    <a:pt x="526" y="327"/>
                    <a:pt x="526" y="322"/>
                  </a:cubicBezTo>
                  <a:cubicBezTo>
                    <a:pt x="526" y="319"/>
                    <a:pt x="526" y="316"/>
                    <a:pt x="526" y="313"/>
                  </a:cubicBezTo>
                  <a:cubicBezTo>
                    <a:pt x="526" y="310"/>
                    <a:pt x="523" y="307"/>
                    <a:pt x="524" y="303"/>
                  </a:cubicBezTo>
                  <a:cubicBezTo>
                    <a:pt x="524" y="302"/>
                    <a:pt x="523" y="300"/>
                    <a:pt x="522" y="298"/>
                  </a:cubicBezTo>
                  <a:cubicBezTo>
                    <a:pt x="522" y="297"/>
                    <a:pt x="522" y="296"/>
                    <a:pt x="522" y="295"/>
                  </a:cubicBezTo>
                  <a:cubicBezTo>
                    <a:pt x="522" y="294"/>
                    <a:pt x="521" y="293"/>
                    <a:pt x="520" y="292"/>
                  </a:cubicBezTo>
                  <a:cubicBezTo>
                    <a:pt x="520" y="291"/>
                    <a:pt x="521" y="290"/>
                    <a:pt x="520" y="290"/>
                  </a:cubicBezTo>
                  <a:cubicBezTo>
                    <a:pt x="520" y="286"/>
                    <a:pt x="518" y="284"/>
                    <a:pt x="517" y="281"/>
                  </a:cubicBezTo>
                  <a:cubicBezTo>
                    <a:pt x="517" y="280"/>
                    <a:pt x="517" y="279"/>
                    <a:pt x="517" y="278"/>
                  </a:cubicBezTo>
                  <a:cubicBezTo>
                    <a:pt x="516" y="275"/>
                    <a:pt x="513" y="273"/>
                    <a:pt x="513" y="270"/>
                  </a:cubicBezTo>
                  <a:cubicBezTo>
                    <a:pt x="511" y="268"/>
                    <a:pt x="511" y="267"/>
                    <a:pt x="510" y="265"/>
                  </a:cubicBezTo>
                  <a:cubicBezTo>
                    <a:pt x="509" y="263"/>
                    <a:pt x="507" y="262"/>
                    <a:pt x="506" y="260"/>
                  </a:cubicBezTo>
                  <a:cubicBezTo>
                    <a:pt x="502" y="260"/>
                    <a:pt x="502" y="264"/>
                    <a:pt x="499" y="265"/>
                  </a:cubicBezTo>
                  <a:cubicBezTo>
                    <a:pt x="497" y="267"/>
                    <a:pt x="496" y="270"/>
                    <a:pt x="494" y="271"/>
                  </a:cubicBezTo>
                  <a:cubicBezTo>
                    <a:pt x="493" y="271"/>
                    <a:pt x="493" y="271"/>
                    <a:pt x="492" y="271"/>
                  </a:cubicBezTo>
                  <a:cubicBezTo>
                    <a:pt x="492" y="272"/>
                    <a:pt x="491" y="273"/>
                    <a:pt x="491" y="273"/>
                  </a:cubicBezTo>
                  <a:cubicBezTo>
                    <a:pt x="488" y="274"/>
                    <a:pt x="487" y="275"/>
                    <a:pt x="484" y="276"/>
                  </a:cubicBezTo>
                  <a:cubicBezTo>
                    <a:pt x="483" y="276"/>
                    <a:pt x="481" y="276"/>
                    <a:pt x="480" y="276"/>
                  </a:cubicBezTo>
                  <a:cubicBezTo>
                    <a:pt x="478" y="277"/>
                    <a:pt x="477" y="278"/>
                    <a:pt x="476" y="278"/>
                  </a:cubicBezTo>
                  <a:cubicBezTo>
                    <a:pt x="474" y="278"/>
                    <a:pt x="472" y="278"/>
                    <a:pt x="469" y="278"/>
                  </a:cubicBezTo>
                  <a:cubicBezTo>
                    <a:pt x="466" y="278"/>
                    <a:pt x="463" y="280"/>
                    <a:pt x="461" y="278"/>
                  </a:cubicBezTo>
                  <a:cubicBezTo>
                    <a:pt x="460" y="278"/>
                    <a:pt x="460" y="279"/>
                    <a:pt x="459" y="279"/>
                  </a:cubicBezTo>
                  <a:cubicBezTo>
                    <a:pt x="458" y="279"/>
                    <a:pt x="457" y="278"/>
                    <a:pt x="456" y="278"/>
                  </a:cubicBezTo>
                  <a:cubicBezTo>
                    <a:pt x="455" y="278"/>
                    <a:pt x="454" y="279"/>
                    <a:pt x="453" y="278"/>
                  </a:cubicBezTo>
                  <a:cubicBezTo>
                    <a:pt x="452" y="278"/>
                    <a:pt x="452" y="279"/>
                    <a:pt x="451" y="279"/>
                  </a:cubicBezTo>
                  <a:cubicBezTo>
                    <a:pt x="446" y="278"/>
                    <a:pt x="445" y="282"/>
                    <a:pt x="443" y="285"/>
                  </a:cubicBezTo>
                  <a:cubicBezTo>
                    <a:pt x="443" y="286"/>
                    <a:pt x="442" y="287"/>
                    <a:pt x="443" y="288"/>
                  </a:cubicBezTo>
                  <a:cubicBezTo>
                    <a:pt x="446" y="292"/>
                    <a:pt x="457" y="289"/>
                    <a:pt x="462" y="291"/>
                  </a:cubicBezTo>
                  <a:cubicBezTo>
                    <a:pt x="465" y="289"/>
                    <a:pt x="472" y="291"/>
                    <a:pt x="475" y="291"/>
                  </a:cubicBezTo>
                  <a:cubicBezTo>
                    <a:pt x="478" y="292"/>
                    <a:pt x="481" y="292"/>
                    <a:pt x="482" y="292"/>
                  </a:cubicBezTo>
                  <a:cubicBezTo>
                    <a:pt x="484" y="295"/>
                    <a:pt x="481" y="297"/>
                    <a:pt x="480" y="299"/>
                  </a:cubicBezTo>
                  <a:cubicBezTo>
                    <a:pt x="480" y="299"/>
                    <a:pt x="480" y="300"/>
                    <a:pt x="480" y="300"/>
                  </a:cubicBezTo>
                  <a:cubicBezTo>
                    <a:pt x="479" y="302"/>
                    <a:pt x="476" y="304"/>
                    <a:pt x="474" y="306"/>
                  </a:cubicBezTo>
                  <a:cubicBezTo>
                    <a:pt x="474" y="307"/>
                    <a:pt x="474" y="308"/>
                    <a:pt x="473" y="308"/>
                  </a:cubicBezTo>
                  <a:cubicBezTo>
                    <a:pt x="472" y="309"/>
                    <a:pt x="471" y="309"/>
                    <a:pt x="470" y="309"/>
                  </a:cubicBezTo>
                  <a:cubicBezTo>
                    <a:pt x="469" y="310"/>
                    <a:pt x="469" y="311"/>
                    <a:pt x="469" y="312"/>
                  </a:cubicBezTo>
                  <a:cubicBezTo>
                    <a:pt x="467" y="312"/>
                    <a:pt x="466" y="313"/>
                    <a:pt x="465" y="313"/>
                  </a:cubicBezTo>
                  <a:cubicBezTo>
                    <a:pt x="464" y="314"/>
                    <a:pt x="462" y="314"/>
                    <a:pt x="461" y="315"/>
                  </a:cubicBezTo>
                  <a:cubicBezTo>
                    <a:pt x="460" y="315"/>
                    <a:pt x="459" y="316"/>
                    <a:pt x="459" y="316"/>
                  </a:cubicBezTo>
                  <a:cubicBezTo>
                    <a:pt x="457" y="316"/>
                    <a:pt x="456" y="315"/>
                    <a:pt x="454" y="315"/>
                  </a:cubicBezTo>
                  <a:cubicBezTo>
                    <a:pt x="453" y="315"/>
                    <a:pt x="451" y="316"/>
                    <a:pt x="449" y="316"/>
                  </a:cubicBezTo>
                  <a:cubicBezTo>
                    <a:pt x="448" y="316"/>
                    <a:pt x="447" y="316"/>
                    <a:pt x="446" y="316"/>
                  </a:cubicBezTo>
                  <a:cubicBezTo>
                    <a:pt x="445" y="316"/>
                    <a:pt x="444" y="316"/>
                    <a:pt x="443" y="316"/>
                  </a:cubicBezTo>
                  <a:cubicBezTo>
                    <a:pt x="440" y="317"/>
                    <a:pt x="437" y="316"/>
                    <a:pt x="435" y="317"/>
                  </a:cubicBezTo>
                  <a:cubicBezTo>
                    <a:pt x="432" y="317"/>
                    <a:pt x="431" y="320"/>
                    <a:pt x="429" y="320"/>
                  </a:cubicBezTo>
                  <a:cubicBezTo>
                    <a:pt x="429" y="323"/>
                    <a:pt x="428" y="324"/>
                    <a:pt x="427" y="326"/>
                  </a:cubicBezTo>
                  <a:cubicBezTo>
                    <a:pt x="427" y="327"/>
                    <a:pt x="428" y="328"/>
                    <a:pt x="429" y="329"/>
                  </a:cubicBezTo>
                  <a:cubicBezTo>
                    <a:pt x="430" y="329"/>
                    <a:pt x="432" y="330"/>
                    <a:pt x="433" y="330"/>
                  </a:cubicBezTo>
                  <a:cubicBezTo>
                    <a:pt x="438" y="330"/>
                    <a:pt x="444" y="329"/>
                    <a:pt x="448" y="329"/>
                  </a:cubicBezTo>
                  <a:cubicBezTo>
                    <a:pt x="449" y="330"/>
                    <a:pt x="450" y="330"/>
                    <a:pt x="451" y="330"/>
                  </a:cubicBezTo>
                  <a:cubicBezTo>
                    <a:pt x="454" y="331"/>
                    <a:pt x="456" y="330"/>
                    <a:pt x="458" y="332"/>
                  </a:cubicBezTo>
                  <a:cubicBezTo>
                    <a:pt x="458" y="333"/>
                    <a:pt x="458" y="335"/>
                    <a:pt x="458" y="336"/>
                  </a:cubicBezTo>
                  <a:cubicBezTo>
                    <a:pt x="455" y="337"/>
                    <a:pt x="454" y="340"/>
                    <a:pt x="452" y="343"/>
                  </a:cubicBezTo>
                  <a:cubicBezTo>
                    <a:pt x="451" y="345"/>
                    <a:pt x="448" y="346"/>
                    <a:pt x="447" y="348"/>
                  </a:cubicBezTo>
                  <a:cubicBezTo>
                    <a:pt x="446" y="349"/>
                    <a:pt x="446" y="348"/>
                    <a:pt x="445" y="348"/>
                  </a:cubicBezTo>
                  <a:cubicBezTo>
                    <a:pt x="445" y="352"/>
                    <a:pt x="441" y="351"/>
                    <a:pt x="439" y="352"/>
                  </a:cubicBezTo>
                  <a:cubicBezTo>
                    <a:pt x="437" y="353"/>
                    <a:pt x="436" y="354"/>
                    <a:pt x="434" y="355"/>
                  </a:cubicBezTo>
                  <a:cubicBezTo>
                    <a:pt x="432" y="354"/>
                    <a:pt x="429" y="356"/>
                    <a:pt x="426" y="356"/>
                  </a:cubicBezTo>
                  <a:cubicBezTo>
                    <a:pt x="425" y="356"/>
                    <a:pt x="425" y="355"/>
                    <a:pt x="424" y="355"/>
                  </a:cubicBezTo>
                  <a:cubicBezTo>
                    <a:pt x="421" y="355"/>
                    <a:pt x="419" y="356"/>
                    <a:pt x="416" y="356"/>
                  </a:cubicBezTo>
                  <a:cubicBezTo>
                    <a:pt x="415" y="358"/>
                    <a:pt x="414" y="360"/>
                    <a:pt x="414" y="364"/>
                  </a:cubicBezTo>
                  <a:cubicBezTo>
                    <a:pt x="417" y="369"/>
                    <a:pt x="427" y="366"/>
                    <a:pt x="434" y="368"/>
                  </a:cubicBezTo>
                  <a:cubicBezTo>
                    <a:pt x="435" y="369"/>
                    <a:pt x="435" y="371"/>
                    <a:pt x="436" y="373"/>
                  </a:cubicBezTo>
                  <a:cubicBezTo>
                    <a:pt x="434" y="375"/>
                    <a:pt x="433" y="378"/>
                    <a:pt x="432" y="380"/>
                  </a:cubicBezTo>
                  <a:cubicBezTo>
                    <a:pt x="431" y="381"/>
                    <a:pt x="430" y="381"/>
                    <a:pt x="429" y="382"/>
                  </a:cubicBezTo>
                  <a:cubicBezTo>
                    <a:pt x="426" y="384"/>
                    <a:pt x="424" y="389"/>
                    <a:pt x="421" y="390"/>
                  </a:cubicBezTo>
                  <a:cubicBezTo>
                    <a:pt x="420" y="391"/>
                    <a:pt x="419" y="390"/>
                    <a:pt x="419" y="391"/>
                  </a:cubicBezTo>
                  <a:cubicBezTo>
                    <a:pt x="417" y="391"/>
                    <a:pt x="416" y="392"/>
                    <a:pt x="414" y="392"/>
                  </a:cubicBezTo>
                  <a:cubicBezTo>
                    <a:pt x="411" y="392"/>
                    <a:pt x="407" y="392"/>
                    <a:pt x="404" y="392"/>
                  </a:cubicBezTo>
                  <a:cubicBezTo>
                    <a:pt x="400" y="393"/>
                    <a:pt x="397" y="398"/>
                    <a:pt x="399" y="403"/>
                  </a:cubicBezTo>
                  <a:cubicBezTo>
                    <a:pt x="400" y="403"/>
                    <a:pt x="401" y="404"/>
                    <a:pt x="403" y="404"/>
                  </a:cubicBezTo>
                  <a:cubicBezTo>
                    <a:pt x="404" y="404"/>
                    <a:pt x="405" y="404"/>
                    <a:pt x="407" y="404"/>
                  </a:cubicBezTo>
                  <a:cubicBezTo>
                    <a:pt x="408" y="404"/>
                    <a:pt x="409" y="405"/>
                    <a:pt x="410" y="405"/>
                  </a:cubicBezTo>
                  <a:cubicBezTo>
                    <a:pt x="414" y="406"/>
                    <a:pt x="413" y="407"/>
                    <a:pt x="413" y="410"/>
                  </a:cubicBezTo>
                  <a:cubicBezTo>
                    <a:pt x="413" y="411"/>
                    <a:pt x="412" y="411"/>
                    <a:pt x="411" y="412"/>
                  </a:cubicBezTo>
                  <a:cubicBezTo>
                    <a:pt x="412" y="415"/>
                    <a:pt x="409" y="415"/>
                    <a:pt x="409" y="418"/>
                  </a:cubicBezTo>
                  <a:cubicBezTo>
                    <a:pt x="405" y="421"/>
                    <a:pt x="402" y="426"/>
                    <a:pt x="396" y="427"/>
                  </a:cubicBezTo>
                  <a:cubicBezTo>
                    <a:pt x="395" y="427"/>
                    <a:pt x="393" y="427"/>
                    <a:pt x="392" y="427"/>
                  </a:cubicBezTo>
                  <a:cubicBezTo>
                    <a:pt x="391" y="427"/>
                    <a:pt x="390" y="428"/>
                    <a:pt x="389" y="428"/>
                  </a:cubicBezTo>
                  <a:cubicBezTo>
                    <a:pt x="386" y="429"/>
                    <a:pt x="384" y="429"/>
                    <a:pt x="382" y="430"/>
                  </a:cubicBezTo>
                  <a:cubicBezTo>
                    <a:pt x="380" y="434"/>
                    <a:pt x="378" y="437"/>
                    <a:pt x="380" y="441"/>
                  </a:cubicBezTo>
                  <a:cubicBezTo>
                    <a:pt x="381" y="442"/>
                    <a:pt x="383" y="443"/>
                    <a:pt x="384" y="444"/>
                  </a:cubicBezTo>
                  <a:cubicBezTo>
                    <a:pt x="384" y="445"/>
                    <a:pt x="385" y="447"/>
                    <a:pt x="386" y="448"/>
                  </a:cubicBezTo>
                  <a:cubicBezTo>
                    <a:pt x="387" y="450"/>
                    <a:pt x="389" y="451"/>
                    <a:pt x="387" y="455"/>
                  </a:cubicBezTo>
                  <a:cubicBezTo>
                    <a:pt x="387" y="457"/>
                    <a:pt x="384" y="459"/>
                    <a:pt x="383" y="461"/>
                  </a:cubicBezTo>
                  <a:cubicBezTo>
                    <a:pt x="383" y="462"/>
                    <a:pt x="383" y="463"/>
                    <a:pt x="382" y="464"/>
                  </a:cubicBezTo>
                  <a:cubicBezTo>
                    <a:pt x="382" y="464"/>
                    <a:pt x="381" y="465"/>
                    <a:pt x="380" y="466"/>
                  </a:cubicBezTo>
                  <a:cubicBezTo>
                    <a:pt x="379" y="468"/>
                    <a:pt x="378" y="470"/>
                    <a:pt x="376" y="472"/>
                  </a:cubicBezTo>
                  <a:cubicBezTo>
                    <a:pt x="376" y="472"/>
                    <a:pt x="376" y="473"/>
                    <a:pt x="376" y="473"/>
                  </a:cubicBezTo>
                  <a:cubicBezTo>
                    <a:pt x="375" y="474"/>
                    <a:pt x="374" y="475"/>
                    <a:pt x="374" y="476"/>
                  </a:cubicBezTo>
                  <a:cubicBezTo>
                    <a:pt x="373" y="477"/>
                    <a:pt x="372" y="478"/>
                    <a:pt x="372" y="480"/>
                  </a:cubicBezTo>
                  <a:cubicBezTo>
                    <a:pt x="372" y="480"/>
                    <a:pt x="371" y="480"/>
                    <a:pt x="370" y="481"/>
                  </a:cubicBezTo>
                  <a:cubicBezTo>
                    <a:pt x="370" y="482"/>
                    <a:pt x="370" y="483"/>
                    <a:pt x="370" y="483"/>
                  </a:cubicBezTo>
                  <a:cubicBezTo>
                    <a:pt x="369" y="484"/>
                    <a:pt x="368" y="484"/>
                    <a:pt x="368" y="484"/>
                  </a:cubicBezTo>
                  <a:cubicBezTo>
                    <a:pt x="366" y="487"/>
                    <a:pt x="365" y="489"/>
                    <a:pt x="364" y="491"/>
                  </a:cubicBezTo>
                  <a:cubicBezTo>
                    <a:pt x="363" y="492"/>
                    <a:pt x="362" y="494"/>
                    <a:pt x="362" y="495"/>
                  </a:cubicBezTo>
                  <a:cubicBezTo>
                    <a:pt x="361" y="496"/>
                    <a:pt x="360" y="496"/>
                    <a:pt x="359" y="498"/>
                  </a:cubicBezTo>
                  <a:cubicBezTo>
                    <a:pt x="359" y="498"/>
                    <a:pt x="359" y="499"/>
                    <a:pt x="358" y="499"/>
                  </a:cubicBezTo>
                  <a:cubicBezTo>
                    <a:pt x="358" y="500"/>
                    <a:pt x="358" y="500"/>
                    <a:pt x="357" y="501"/>
                  </a:cubicBezTo>
                  <a:cubicBezTo>
                    <a:pt x="357" y="501"/>
                    <a:pt x="356" y="502"/>
                    <a:pt x="356" y="503"/>
                  </a:cubicBezTo>
                  <a:cubicBezTo>
                    <a:pt x="356" y="503"/>
                    <a:pt x="354" y="503"/>
                    <a:pt x="354" y="504"/>
                  </a:cubicBezTo>
                  <a:cubicBezTo>
                    <a:pt x="353" y="505"/>
                    <a:pt x="353" y="506"/>
                    <a:pt x="353" y="506"/>
                  </a:cubicBezTo>
                  <a:cubicBezTo>
                    <a:pt x="350" y="508"/>
                    <a:pt x="349" y="505"/>
                    <a:pt x="347" y="504"/>
                  </a:cubicBezTo>
                  <a:cubicBezTo>
                    <a:pt x="346" y="503"/>
                    <a:pt x="344" y="502"/>
                    <a:pt x="344" y="501"/>
                  </a:cubicBezTo>
                  <a:cubicBezTo>
                    <a:pt x="343" y="500"/>
                    <a:pt x="343" y="499"/>
                    <a:pt x="342" y="498"/>
                  </a:cubicBezTo>
                  <a:cubicBezTo>
                    <a:pt x="341" y="496"/>
                    <a:pt x="339" y="494"/>
                    <a:pt x="338" y="492"/>
                  </a:cubicBezTo>
                  <a:cubicBezTo>
                    <a:pt x="336" y="490"/>
                    <a:pt x="334" y="488"/>
                    <a:pt x="333" y="486"/>
                  </a:cubicBezTo>
                  <a:cubicBezTo>
                    <a:pt x="333" y="485"/>
                    <a:pt x="333" y="485"/>
                    <a:pt x="333" y="484"/>
                  </a:cubicBezTo>
                  <a:cubicBezTo>
                    <a:pt x="331" y="483"/>
                    <a:pt x="330" y="482"/>
                    <a:pt x="330" y="480"/>
                  </a:cubicBezTo>
                  <a:cubicBezTo>
                    <a:pt x="329" y="479"/>
                    <a:pt x="328" y="479"/>
                    <a:pt x="327" y="478"/>
                  </a:cubicBezTo>
                  <a:cubicBezTo>
                    <a:pt x="328" y="476"/>
                    <a:pt x="326" y="475"/>
                    <a:pt x="326" y="473"/>
                  </a:cubicBezTo>
                  <a:cubicBezTo>
                    <a:pt x="325" y="473"/>
                    <a:pt x="326" y="472"/>
                    <a:pt x="326" y="471"/>
                  </a:cubicBezTo>
                  <a:cubicBezTo>
                    <a:pt x="325" y="470"/>
                    <a:pt x="324" y="471"/>
                    <a:pt x="323" y="471"/>
                  </a:cubicBezTo>
                  <a:cubicBezTo>
                    <a:pt x="322" y="470"/>
                    <a:pt x="321" y="468"/>
                    <a:pt x="320" y="466"/>
                  </a:cubicBezTo>
                  <a:cubicBezTo>
                    <a:pt x="319" y="465"/>
                    <a:pt x="317" y="463"/>
                    <a:pt x="317" y="462"/>
                  </a:cubicBezTo>
                  <a:cubicBezTo>
                    <a:pt x="316" y="462"/>
                    <a:pt x="317" y="461"/>
                    <a:pt x="316" y="461"/>
                  </a:cubicBezTo>
                  <a:cubicBezTo>
                    <a:pt x="316" y="459"/>
                    <a:pt x="314" y="457"/>
                    <a:pt x="313" y="456"/>
                  </a:cubicBezTo>
                  <a:cubicBezTo>
                    <a:pt x="312" y="453"/>
                    <a:pt x="311" y="449"/>
                    <a:pt x="314" y="449"/>
                  </a:cubicBezTo>
                  <a:cubicBezTo>
                    <a:pt x="314" y="447"/>
                    <a:pt x="316" y="446"/>
                    <a:pt x="317" y="445"/>
                  </a:cubicBezTo>
                  <a:cubicBezTo>
                    <a:pt x="319" y="443"/>
                    <a:pt x="317" y="439"/>
                    <a:pt x="319" y="436"/>
                  </a:cubicBezTo>
                  <a:cubicBezTo>
                    <a:pt x="318" y="434"/>
                    <a:pt x="316" y="433"/>
                    <a:pt x="316" y="431"/>
                  </a:cubicBezTo>
                  <a:cubicBezTo>
                    <a:pt x="314" y="431"/>
                    <a:pt x="313" y="429"/>
                    <a:pt x="311" y="428"/>
                  </a:cubicBezTo>
                  <a:cubicBezTo>
                    <a:pt x="309" y="429"/>
                    <a:pt x="307" y="429"/>
                    <a:pt x="305" y="428"/>
                  </a:cubicBezTo>
                  <a:cubicBezTo>
                    <a:pt x="301" y="427"/>
                    <a:pt x="299" y="427"/>
                    <a:pt x="296" y="426"/>
                  </a:cubicBezTo>
                  <a:cubicBezTo>
                    <a:pt x="296" y="425"/>
                    <a:pt x="295" y="424"/>
                    <a:pt x="295" y="424"/>
                  </a:cubicBezTo>
                  <a:cubicBezTo>
                    <a:pt x="292" y="423"/>
                    <a:pt x="290" y="420"/>
                    <a:pt x="287" y="418"/>
                  </a:cubicBezTo>
                  <a:cubicBezTo>
                    <a:pt x="287" y="417"/>
                    <a:pt x="287" y="416"/>
                    <a:pt x="287" y="416"/>
                  </a:cubicBezTo>
                  <a:cubicBezTo>
                    <a:pt x="284" y="416"/>
                    <a:pt x="285" y="412"/>
                    <a:pt x="284" y="410"/>
                  </a:cubicBezTo>
                  <a:cubicBezTo>
                    <a:pt x="286" y="405"/>
                    <a:pt x="294" y="407"/>
                    <a:pt x="299" y="405"/>
                  </a:cubicBezTo>
                  <a:cubicBezTo>
                    <a:pt x="299" y="402"/>
                    <a:pt x="297" y="397"/>
                    <a:pt x="295" y="396"/>
                  </a:cubicBezTo>
                  <a:cubicBezTo>
                    <a:pt x="294" y="395"/>
                    <a:pt x="293" y="395"/>
                    <a:pt x="291" y="395"/>
                  </a:cubicBezTo>
                  <a:cubicBezTo>
                    <a:pt x="290" y="394"/>
                    <a:pt x="289" y="394"/>
                    <a:pt x="288" y="394"/>
                  </a:cubicBezTo>
                  <a:cubicBezTo>
                    <a:pt x="287" y="393"/>
                    <a:pt x="285" y="394"/>
                    <a:pt x="284" y="394"/>
                  </a:cubicBezTo>
                  <a:cubicBezTo>
                    <a:pt x="277" y="393"/>
                    <a:pt x="274" y="390"/>
                    <a:pt x="269" y="387"/>
                  </a:cubicBezTo>
                  <a:cubicBezTo>
                    <a:pt x="269" y="386"/>
                    <a:pt x="268" y="386"/>
                    <a:pt x="268" y="385"/>
                  </a:cubicBezTo>
                  <a:cubicBezTo>
                    <a:pt x="268" y="385"/>
                    <a:pt x="267" y="385"/>
                    <a:pt x="266" y="384"/>
                  </a:cubicBezTo>
                  <a:cubicBezTo>
                    <a:pt x="264" y="382"/>
                    <a:pt x="257" y="373"/>
                    <a:pt x="264" y="372"/>
                  </a:cubicBezTo>
                  <a:cubicBezTo>
                    <a:pt x="265" y="371"/>
                    <a:pt x="268" y="372"/>
                    <a:pt x="269" y="372"/>
                  </a:cubicBezTo>
                  <a:cubicBezTo>
                    <a:pt x="270" y="372"/>
                    <a:pt x="271" y="371"/>
                    <a:pt x="272" y="370"/>
                  </a:cubicBezTo>
                  <a:cubicBezTo>
                    <a:pt x="275" y="370"/>
                    <a:pt x="277" y="371"/>
                    <a:pt x="279" y="370"/>
                  </a:cubicBezTo>
                  <a:cubicBezTo>
                    <a:pt x="282" y="369"/>
                    <a:pt x="281" y="366"/>
                    <a:pt x="280" y="364"/>
                  </a:cubicBezTo>
                  <a:cubicBezTo>
                    <a:pt x="279" y="362"/>
                    <a:pt x="279" y="360"/>
                    <a:pt x="277" y="359"/>
                  </a:cubicBezTo>
                  <a:cubicBezTo>
                    <a:pt x="275" y="357"/>
                    <a:pt x="270" y="359"/>
                    <a:pt x="267" y="359"/>
                  </a:cubicBezTo>
                  <a:cubicBezTo>
                    <a:pt x="266" y="359"/>
                    <a:pt x="265" y="358"/>
                    <a:pt x="264" y="358"/>
                  </a:cubicBezTo>
                  <a:cubicBezTo>
                    <a:pt x="263" y="358"/>
                    <a:pt x="262" y="358"/>
                    <a:pt x="261" y="358"/>
                  </a:cubicBezTo>
                  <a:cubicBezTo>
                    <a:pt x="258" y="358"/>
                    <a:pt x="256" y="356"/>
                    <a:pt x="252" y="357"/>
                  </a:cubicBezTo>
                  <a:cubicBezTo>
                    <a:pt x="251" y="356"/>
                    <a:pt x="251" y="355"/>
                    <a:pt x="249" y="355"/>
                  </a:cubicBezTo>
                  <a:cubicBezTo>
                    <a:pt x="245" y="351"/>
                    <a:pt x="242" y="348"/>
                    <a:pt x="239" y="344"/>
                  </a:cubicBezTo>
                  <a:cubicBezTo>
                    <a:pt x="237" y="343"/>
                    <a:pt x="235" y="340"/>
                    <a:pt x="235" y="339"/>
                  </a:cubicBezTo>
                  <a:cubicBezTo>
                    <a:pt x="235" y="338"/>
                    <a:pt x="236" y="336"/>
                    <a:pt x="237" y="336"/>
                  </a:cubicBezTo>
                  <a:cubicBezTo>
                    <a:pt x="237" y="336"/>
                    <a:pt x="238" y="336"/>
                    <a:pt x="239" y="336"/>
                  </a:cubicBezTo>
                  <a:cubicBezTo>
                    <a:pt x="239" y="335"/>
                    <a:pt x="239" y="335"/>
                    <a:pt x="240" y="335"/>
                  </a:cubicBezTo>
                  <a:cubicBezTo>
                    <a:pt x="240" y="335"/>
                    <a:pt x="241" y="335"/>
                    <a:pt x="242" y="335"/>
                  </a:cubicBezTo>
                  <a:cubicBezTo>
                    <a:pt x="243" y="335"/>
                    <a:pt x="245" y="335"/>
                    <a:pt x="246" y="335"/>
                  </a:cubicBezTo>
                  <a:cubicBezTo>
                    <a:pt x="247" y="335"/>
                    <a:pt x="249" y="334"/>
                    <a:pt x="250" y="334"/>
                  </a:cubicBezTo>
                  <a:cubicBezTo>
                    <a:pt x="256" y="332"/>
                    <a:pt x="264" y="336"/>
                    <a:pt x="263" y="328"/>
                  </a:cubicBezTo>
                  <a:cubicBezTo>
                    <a:pt x="263" y="327"/>
                    <a:pt x="262" y="327"/>
                    <a:pt x="261" y="326"/>
                  </a:cubicBezTo>
                  <a:cubicBezTo>
                    <a:pt x="261" y="325"/>
                    <a:pt x="261" y="324"/>
                    <a:pt x="261" y="323"/>
                  </a:cubicBezTo>
                  <a:cubicBezTo>
                    <a:pt x="259" y="320"/>
                    <a:pt x="254" y="321"/>
                    <a:pt x="250" y="320"/>
                  </a:cubicBezTo>
                  <a:cubicBezTo>
                    <a:pt x="247" y="320"/>
                    <a:pt x="246" y="321"/>
                    <a:pt x="244" y="321"/>
                  </a:cubicBezTo>
                  <a:cubicBezTo>
                    <a:pt x="242" y="321"/>
                    <a:pt x="240" y="320"/>
                    <a:pt x="238" y="320"/>
                  </a:cubicBezTo>
                  <a:cubicBezTo>
                    <a:pt x="236" y="319"/>
                    <a:pt x="233" y="320"/>
                    <a:pt x="231" y="319"/>
                  </a:cubicBezTo>
                  <a:cubicBezTo>
                    <a:pt x="230" y="319"/>
                    <a:pt x="229" y="318"/>
                    <a:pt x="228" y="318"/>
                  </a:cubicBezTo>
                  <a:cubicBezTo>
                    <a:pt x="228" y="318"/>
                    <a:pt x="227" y="318"/>
                    <a:pt x="226" y="318"/>
                  </a:cubicBezTo>
                  <a:cubicBezTo>
                    <a:pt x="225" y="317"/>
                    <a:pt x="225" y="317"/>
                    <a:pt x="224" y="316"/>
                  </a:cubicBezTo>
                  <a:cubicBezTo>
                    <a:pt x="223" y="315"/>
                    <a:pt x="221" y="315"/>
                    <a:pt x="219" y="314"/>
                  </a:cubicBezTo>
                  <a:cubicBezTo>
                    <a:pt x="218" y="311"/>
                    <a:pt x="215" y="310"/>
                    <a:pt x="213" y="307"/>
                  </a:cubicBezTo>
                  <a:cubicBezTo>
                    <a:pt x="212" y="306"/>
                    <a:pt x="212" y="305"/>
                    <a:pt x="211" y="304"/>
                  </a:cubicBezTo>
                  <a:cubicBezTo>
                    <a:pt x="209" y="301"/>
                    <a:pt x="208" y="299"/>
                    <a:pt x="212" y="298"/>
                  </a:cubicBezTo>
                  <a:cubicBezTo>
                    <a:pt x="217" y="296"/>
                    <a:pt x="227" y="297"/>
                    <a:pt x="233" y="296"/>
                  </a:cubicBezTo>
                  <a:cubicBezTo>
                    <a:pt x="235" y="296"/>
                    <a:pt x="236" y="295"/>
                    <a:pt x="237" y="295"/>
                  </a:cubicBezTo>
                  <a:cubicBezTo>
                    <a:pt x="240" y="295"/>
                    <a:pt x="244" y="296"/>
                    <a:pt x="245" y="293"/>
                  </a:cubicBezTo>
                  <a:cubicBezTo>
                    <a:pt x="245" y="290"/>
                    <a:pt x="244" y="288"/>
                    <a:pt x="242" y="285"/>
                  </a:cubicBezTo>
                  <a:cubicBezTo>
                    <a:pt x="240" y="284"/>
                    <a:pt x="238" y="283"/>
                    <a:pt x="236" y="283"/>
                  </a:cubicBezTo>
                  <a:cubicBezTo>
                    <a:pt x="233" y="282"/>
                    <a:pt x="231" y="283"/>
                    <a:pt x="229" y="283"/>
                  </a:cubicBezTo>
                  <a:cubicBezTo>
                    <a:pt x="226" y="283"/>
                    <a:pt x="222" y="282"/>
                    <a:pt x="219" y="282"/>
                  </a:cubicBezTo>
                  <a:cubicBezTo>
                    <a:pt x="215" y="282"/>
                    <a:pt x="210" y="283"/>
                    <a:pt x="207" y="282"/>
                  </a:cubicBezTo>
                  <a:cubicBezTo>
                    <a:pt x="205" y="281"/>
                    <a:pt x="203" y="280"/>
                    <a:pt x="201" y="279"/>
                  </a:cubicBezTo>
                  <a:cubicBezTo>
                    <a:pt x="200" y="279"/>
                    <a:pt x="199" y="278"/>
                    <a:pt x="198" y="277"/>
                  </a:cubicBezTo>
                  <a:cubicBezTo>
                    <a:pt x="195" y="276"/>
                    <a:pt x="193" y="274"/>
                    <a:pt x="191" y="272"/>
                  </a:cubicBezTo>
                  <a:cubicBezTo>
                    <a:pt x="190" y="271"/>
                    <a:pt x="184" y="266"/>
                    <a:pt x="182" y="266"/>
                  </a:cubicBezTo>
                  <a:cubicBezTo>
                    <a:pt x="179" y="266"/>
                    <a:pt x="179" y="273"/>
                    <a:pt x="177" y="274"/>
                  </a:cubicBezTo>
                  <a:cubicBezTo>
                    <a:pt x="176" y="275"/>
                    <a:pt x="177" y="275"/>
                    <a:pt x="177" y="276"/>
                  </a:cubicBezTo>
                  <a:cubicBezTo>
                    <a:pt x="177" y="276"/>
                    <a:pt x="176" y="276"/>
                    <a:pt x="175" y="277"/>
                  </a:cubicBezTo>
                  <a:cubicBezTo>
                    <a:pt x="176" y="281"/>
                    <a:pt x="174" y="282"/>
                    <a:pt x="173" y="285"/>
                  </a:cubicBezTo>
                  <a:cubicBezTo>
                    <a:pt x="172" y="286"/>
                    <a:pt x="173" y="287"/>
                    <a:pt x="172" y="288"/>
                  </a:cubicBezTo>
                  <a:cubicBezTo>
                    <a:pt x="172" y="290"/>
                    <a:pt x="170" y="294"/>
                    <a:pt x="169" y="296"/>
                  </a:cubicBezTo>
                  <a:cubicBezTo>
                    <a:pt x="169" y="297"/>
                    <a:pt x="169" y="297"/>
                    <a:pt x="169" y="298"/>
                  </a:cubicBezTo>
                  <a:cubicBezTo>
                    <a:pt x="169" y="299"/>
                    <a:pt x="169" y="299"/>
                    <a:pt x="168" y="300"/>
                  </a:cubicBezTo>
                  <a:cubicBezTo>
                    <a:pt x="168" y="301"/>
                    <a:pt x="168" y="301"/>
                    <a:pt x="168" y="302"/>
                  </a:cubicBezTo>
                  <a:cubicBezTo>
                    <a:pt x="168" y="303"/>
                    <a:pt x="167" y="303"/>
                    <a:pt x="167" y="304"/>
                  </a:cubicBezTo>
                  <a:cubicBezTo>
                    <a:pt x="167" y="307"/>
                    <a:pt x="167" y="309"/>
                    <a:pt x="167" y="311"/>
                  </a:cubicBezTo>
                  <a:cubicBezTo>
                    <a:pt x="166" y="312"/>
                    <a:pt x="165" y="312"/>
                    <a:pt x="165" y="313"/>
                  </a:cubicBezTo>
                  <a:cubicBezTo>
                    <a:pt x="165" y="314"/>
                    <a:pt x="166" y="315"/>
                    <a:pt x="166" y="316"/>
                  </a:cubicBezTo>
                  <a:cubicBezTo>
                    <a:pt x="166" y="317"/>
                    <a:pt x="165" y="318"/>
                    <a:pt x="165" y="319"/>
                  </a:cubicBezTo>
                  <a:cubicBezTo>
                    <a:pt x="165" y="323"/>
                    <a:pt x="165" y="326"/>
                    <a:pt x="165" y="330"/>
                  </a:cubicBezTo>
                  <a:cubicBezTo>
                    <a:pt x="165" y="331"/>
                    <a:pt x="164" y="331"/>
                    <a:pt x="164" y="332"/>
                  </a:cubicBezTo>
                  <a:cubicBezTo>
                    <a:pt x="164" y="334"/>
                    <a:pt x="164" y="336"/>
                    <a:pt x="164" y="338"/>
                  </a:cubicBezTo>
                  <a:cubicBezTo>
                    <a:pt x="165" y="341"/>
                    <a:pt x="164" y="344"/>
                    <a:pt x="164" y="347"/>
                  </a:cubicBezTo>
                  <a:cubicBezTo>
                    <a:pt x="164" y="349"/>
                    <a:pt x="165" y="351"/>
                    <a:pt x="165" y="354"/>
                  </a:cubicBezTo>
                  <a:cubicBezTo>
                    <a:pt x="165" y="355"/>
                    <a:pt x="165" y="357"/>
                    <a:pt x="165" y="358"/>
                  </a:cubicBezTo>
                  <a:cubicBezTo>
                    <a:pt x="165" y="359"/>
                    <a:pt x="166" y="360"/>
                    <a:pt x="166" y="361"/>
                  </a:cubicBezTo>
                  <a:cubicBezTo>
                    <a:pt x="166" y="365"/>
                    <a:pt x="166" y="369"/>
                    <a:pt x="167" y="372"/>
                  </a:cubicBezTo>
                  <a:cubicBezTo>
                    <a:pt x="168" y="373"/>
                    <a:pt x="168" y="375"/>
                    <a:pt x="168" y="377"/>
                  </a:cubicBezTo>
                  <a:cubicBezTo>
                    <a:pt x="169" y="381"/>
                    <a:pt x="171" y="384"/>
                    <a:pt x="171" y="387"/>
                  </a:cubicBezTo>
                  <a:cubicBezTo>
                    <a:pt x="172" y="389"/>
                    <a:pt x="172" y="391"/>
                    <a:pt x="173" y="394"/>
                  </a:cubicBezTo>
                  <a:cubicBezTo>
                    <a:pt x="173" y="395"/>
                    <a:pt x="174" y="397"/>
                    <a:pt x="174" y="398"/>
                  </a:cubicBezTo>
                  <a:cubicBezTo>
                    <a:pt x="175" y="400"/>
                    <a:pt x="175" y="402"/>
                    <a:pt x="175" y="403"/>
                  </a:cubicBezTo>
                  <a:cubicBezTo>
                    <a:pt x="176" y="404"/>
                    <a:pt x="177" y="405"/>
                    <a:pt x="177" y="406"/>
                  </a:cubicBezTo>
                  <a:cubicBezTo>
                    <a:pt x="179" y="409"/>
                    <a:pt x="180" y="413"/>
                    <a:pt x="181" y="415"/>
                  </a:cubicBezTo>
                  <a:cubicBezTo>
                    <a:pt x="182" y="416"/>
                    <a:pt x="182" y="417"/>
                    <a:pt x="182" y="417"/>
                  </a:cubicBezTo>
                  <a:cubicBezTo>
                    <a:pt x="183" y="419"/>
                    <a:pt x="184" y="419"/>
                    <a:pt x="185" y="421"/>
                  </a:cubicBezTo>
                  <a:cubicBezTo>
                    <a:pt x="185" y="422"/>
                    <a:pt x="185" y="424"/>
                    <a:pt x="186" y="425"/>
                  </a:cubicBezTo>
                  <a:cubicBezTo>
                    <a:pt x="187" y="428"/>
                    <a:pt x="189" y="430"/>
                    <a:pt x="190" y="432"/>
                  </a:cubicBezTo>
                  <a:cubicBezTo>
                    <a:pt x="190" y="433"/>
                    <a:pt x="190" y="434"/>
                    <a:pt x="191" y="434"/>
                  </a:cubicBezTo>
                  <a:cubicBezTo>
                    <a:pt x="192" y="437"/>
                    <a:pt x="194" y="439"/>
                    <a:pt x="196" y="441"/>
                  </a:cubicBezTo>
                  <a:cubicBezTo>
                    <a:pt x="198" y="443"/>
                    <a:pt x="199" y="445"/>
                    <a:pt x="201" y="447"/>
                  </a:cubicBezTo>
                  <a:cubicBezTo>
                    <a:pt x="201" y="448"/>
                    <a:pt x="200" y="448"/>
                    <a:pt x="200" y="449"/>
                  </a:cubicBezTo>
                  <a:cubicBezTo>
                    <a:pt x="203" y="451"/>
                    <a:pt x="207" y="453"/>
                    <a:pt x="208" y="457"/>
                  </a:cubicBezTo>
                  <a:cubicBezTo>
                    <a:pt x="209" y="458"/>
                    <a:pt x="210" y="459"/>
                    <a:pt x="211" y="461"/>
                  </a:cubicBezTo>
                  <a:cubicBezTo>
                    <a:pt x="212" y="462"/>
                    <a:pt x="213" y="463"/>
                    <a:pt x="215" y="463"/>
                  </a:cubicBezTo>
                  <a:cubicBezTo>
                    <a:pt x="218" y="468"/>
                    <a:pt x="223" y="471"/>
                    <a:pt x="227" y="475"/>
                  </a:cubicBezTo>
                  <a:cubicBezTo>
                    <a:pt x="227" y="476"/>
                    <a:pt x="227" y="476"/>
                    <a:pt x="227" y="476"/>
                  </a:cubicBezTo>
                  <a:cubicBezTo>
                    <a:pt x="228" y="477"/>
                    <a:pt x="230" y="478"/>
                    <a:pt x="231" y="480"/>
                  </a:cubicBezTo>
                  <a:cubicBezTo>
                    <a:pt x="231" y="482"/>
                    <a:pt x="227" y="485"/>
                    <a:pt x="224" y="483"/>
                  </a:cubicBezTo>
                  <a:cubicBezTo>
                    <a:pt x="220" y="480"/>
                    <a:pt x="216" y="477"/>
                    <a:pt x="213" y="473"/>
                  </a:cubicBezTo>
                  <a:cubicBezTo>
                    <a:pt x="212" y="473"/>
                    <a:pt x="211" y="472"/>
                    <a:pt x="211" y="472"/>
                  </a:cubicBezTo>
                  <a:cubicBezTo>
                    <a:pt x="210" y="472"/>
                    <a:pt x="210" y="471"/>
                    <a:pt x="210" y="471"/>
                  </a:cubicBezTo>
                  <a:cubicBezTo>
                    <a:pt x="210" y="470"/>
                    <a:pt x="208" y="471"/>
                    <a:pt x="208" y="470"/>
                  </a:cubicBezTo>
                  <a:cubicBezTo>
                    <a:pt x="207" y="468"/>
                    <a:pt x="205" y="467"/>
                    <a:pt x="204" y="465"/>
                  </a:cubicBezTo>
                  <a:cubicBezTo>
                    <a:pt x="202" y="463"/>
                    <a:pt x="201" y="461"/>
                    <a:pt x="199" y="459"/>
                  </a:cubicBezTo>
                  <a:cubicBezTo>
                    <a:pt x="199" y="458"/>
                    <a:pt x="199" y="458"/>
                    <a:pt x="199" y="458"/>
                  </a:cubicBezTo>
                  <a:cubicBezTo>
                    <a:pt x="198" y="456"/>
                    <a:pt x="195" y="455"/>
                    <a:pt x="194" y="453"/>
                  </a:cubicBezTo>
                  <a:cubicBezTo>
                    <a:pt x="193" y="452"/>
                    <a:pt x="193" y="451"/>
                    <a:pt x="193" y="450"/>
                  </a:cubicBezTo>
                  <a:cubicBezTo>
                    <a:pt x="192" y="450"/>
                    <a:pt x="192" y="449"/>
                    <a:pt x="191" y="449"/>
                  </a:cubicBezTo>
                  <a:cubicBezTo>
                    <a:pt x="190" y="447"/>
                    <a:pt x="189" y="445"/>
                    <a:pt x="188" y="443"/>
                  </a:cubicBezTo>
                  <a:cubicBezTo>
                    <a:pt x="187" y="442"/>
                    <a:pt x="186" y="441"/>
                    <a:pt x="185" y="440"/>
                  </a:cubicBezTo>
                  <a:cubicBezTo>
                    <a:pt x="184" y="439"/>
                    <a:pt x="184" y="437"/>
                    <a:pt x="183" y="436"/>
                  </a:cubicBezTo>
                  <a:cubicBezTo>
                    <a:pt x="183" y="436"/>
                    <a:pt x="183" y="435"/>
                    <a:pt x="183" y="435"/>
                  </a:cubicBezTo>
                  <a:cubicBezTo>
                    <a:pt x="181" y="434"/>
                    <a:pt x="180" y="432"/>
                    <a:pt x="179" y="430"/>
                  </a:cubicBezTo>
                  <a:cubicBezTo>
                    <a:pt x="178" y="429"/>
                    <a:pt x="177" y="427"/>
                    <a:pt x="177" y="425"/>
                  </a:cubicBezTo>
                  <a:cubicBezTo>
                    <a:pt x="176" y="425"/>
                    <a:pt x="177" y="425"/>
                    <a:pt x="177" y="424"/>
                  </a:cubicBezTo>
                  <a:cubicBezTo>
                    <a:pt x="174" y="421"/>
                    <a:pt x="173" y="416"/>
                    <a:pt x="170" y="413"/>
                  </a:cubicBezTo>
                  <a:cubicBezTo>
                    <a:pt x="170" y="412"/>
                    <a:pt x="170" y="412"/>
                    <a:pt x="170" y="411"/>
                  </a:cubicBezTo>
                  <a:cubicBezTo>
                    <a:pt x="168" y="411"/>
                    <a:pt x="169" y="408"/>
                    <a:pt x="168" y="406"/>
                  </a:cubicBezTo>
                  <a:cubicBezTo>
                    <a:pt x="168" y="405"/>
                    <a:pt x="167" y="404"/>
                    <a:pt x="167" y="403"/>
                  </a:cubicBezTo>
                  <a:cubicBezTo>
                    <a:pt x="166" y="401"/>
                    <a:pt x="166" y="399"/>
                    <a:pt x="165" y="397"/>
                  </a:cubicBezTo>
                  <a:cubicBezTo>
                    <a:pt x="164" y="395"/>
                    <a:pt x="163" y="393"/>
                    <a:pt x="162" y="391"/>
                  </a:cubicBezTo>
                  <a:cubicBezTo>
                    <a:pt x="162" y="390"/>
                    <a:pt x="162" y="389"/>
                    <a:pt x="161" y="387"/>
                  </a:cubicBezTo>
                  <a:cubicBezTo>
                    <a:pt x="161" y="387"/>
                    <a:pt x="160" y="386"/>
                    <a:pt x="160" y="385"/>
                  </a:cubicBezTo>
                  <a:cubicBezTo>
                    <a:pt x="160" y="384"/>
                    <a:pt x="160" y="382"/>
                    <a:pt x="160" y="380"/>
                  </a:cubicBezTo>
                  <a:cubicBezTo>
                    <a:pt x="160" y="379"/>
                    <a:pt x="159" y="379"/>
                    <a:pt x="158" y="378"/>
                  </a:cubicBezTo>
                  <a:cubicBezTo>
                    <a:pt x="158" y="375"/>
                    <a:pt x="159" y="373"/>
                    <a:pt x="158" y="370"/>
                  </a:cubicBezTo>
                  <a:cubicBezTo>
                    <a:pt x="158" y="369"/>
                    <a:pt x="157" y="369"/>
                    <a:pt x="157" y="368"/>
                  </a:cubicBezTo>
                  <a:cubicBezTo>
                    <a:pt x="156" y="365"/>
                    <a:pt x="157" y="363"/>
                    <a:pt x="156" y="360"/>
                  </a:cubicBezTo>
                  <a:cubicBezTo>
                    <a:pt x="156" y="358"/>
                    <a:pt x="154" y="356"/>
                    <a:pt x="154" y="354"/>
                  </a:cubicBezTo>
                  <a:cubicBezTo>
                    <a:pt x="154" y="352"/>
                    <a:pt x="155" y="351"/>
                    <a:pt x="155" y="349"/>
                  </a:cubicBezTo>
                  <a:cubicBezTo>
                    <a:pt x="155" y="348"/>
                    <a:pt x="155" y="347"/>
                    <a:pt x="155" y="347"/>
                  </a:cubicBezTo>
                  <a:cubicBezTo>
                    <a:pt x="154" y="342"/>
                    <a:pt x="154" y="335"/>
                    <a:pt x="154" y="331"/>
                  </a:cubicBezTo>
                  <a:cubicBezTo>
                    <a:pt x="154" y="330"/>
                    <a:pt x="155" y="329"/>
                    <a:pt x="155" y="328"/>
                  </a:cubicBezTo>
                  <a:cubicBezTo>
                    <a:pt x="156" y="326"/>
                    <a:pt x="155" y="325"/>
                    <a:pt x="155" y="323"/>
                  </a:cubicBezTo>
                  <a:cubicBezTo>
                    <a:pt x="155" y="321"/>
                    <a:pt x="156" y="319"/>
                    <a:pt x="156" y="317"/>
                  </a:cubicBezTo>
                  <a:cubicBezTo>
                    <a:pt x="156" y="315"/>
                    <a:pt x="155" y="314"/>
                    <a:pt x="156" y="313"/>
                  </a:cubicBezTo>
                  <a:cubicBezTo>
                    <a:pt x="156" y="312"/>
                    <a:pt x="157" y="312"/>
                    <a:pt x="157" y="311"/>
                  </a:cubicBezTo>
                  <a:cubicBezTo>
                    <a:pt x="157" y="309"/>
                    <a:pt x="157" y="307"/>
                    <a:pt x="157" y="305"/>
                  </a:cubicBezTo>
                  <a:cubicBezTo>
                    <a:pt x="157" y="304"/>
                    <a:pt x="158" y="304"/>
                    <a:pt x="158" y="303"/>
                  </a:cubicBezTo>
                  <a:cubicBezTo>
                    <a:pt x="159" y="301"/>
                    <a:pt x="158" y="299"/>
                    <a:pt x="159" y="298"/>
                  </a:cubicBezTo>
                  <a:cubicBezTo>
                    <a:pt x="159" y="297"/>
                    <a:pt x="160" y="296"/>
                    <a:pt x="160" y="295"/>
                  </a:cubicBezTo>
                  <a:cubicBezTo>
                    <a:pt x="160" y="294"/>
                    <a:pt x="160" y="293"/>
                    <a:pt x="160" y="292"/>
                  </a:cubicBezTo>
                  <a:cubicBezTo>
                    <a:pt x="161" y="289"/>
                    <a:pt x="163" y="286"/>
                    <a:pt x="163" y="283"/>
                  </a:cubicBezTo>
                  <a:cubicBezTo>
                    <a:pt x="164" y="282"/>
                    <a:pt x="163" y="281"/>
                    <a:pt x="164" y="280"/>
                  </a:cubicBezTo>
                  <a:cubicBezTo>
                    <a:pt x="164" y="280"/>
                    <a:pt x="165" y="279"/>
                    <a:pt x="165" y="278"/>
                  </a:cubicBezTo>
                  <a:cubicBezTo>
                    <a:pt x="167" y="274"/>
                    <a:pt x="169" y="269"/>
                    <a:pt x="170" y="265"/>
                  </a:cubicBezTo>
                  <a:cubicBezTo>
                    <a:pt x="171" y="263"/>
                    <a:pt x="172" y="261"/>
                    <a:pt x="173" y="260"/>
                  </a:cubicBezTo>
                  <a:cubicBezTo>
                    <a:pt x="173" y="255"/>
                    <a:pt x="177" y="253"/>
                    <a:pt x="178" y="249"/>
                  </a:cubicBezTo>
                  <a:cubicBezTo>
                    <a:pt x="179" y="249"/>
                    <a:pt x="180" y="248"/>
                    <a:pt x="180" y="248"/>
                  </a:cubicBezTo>
                  <a:cubicBezTo>
                    <a:pt x="179" y="245"/>
                    <a:pt x="182" y="246"/>
                    <a:pt x="181" y="243"/>
                  </a:cubicBezTo>
                  <a:cubicBezTo>
                    <a:pt x="183" y="242"/>
                    <a:pt x="185" y="239"/>
                    <a:pt x="185" y="237"/>
                  </a:cubicBezTo>
                  <a:cubicBezTo>
                    <a:pt x="186" y="236"/>
                    <a:pt x="187" y="236"/>
                    <a:pt x="188" y="235"/>
                  </a:cubicBezTo>
                  <a:cubicBezTo>
                    <a:pt x="190" y="231"/>
                    <a:pt x="193" y="226"/>
                    <a:pt x="197" y="223"/>
                  </a:cubicBezTo>
                  <a:cubicBezTo>
                    <a:pt x="197" y="222"/>
                    <a:pt x="198" y="221"/>
                    <a:pt x="199" y="220"/>
                  </a:cubicBezTo>
                  <a:cubicBezTo>
                    <a:pt x="200" y="219"/>
                    <a:pt x="200" y="220"/>
                    <a:pt x="201" y="219"/>
                  </a:cubicBezTo>
                  <a:cubicBezTo>
                    <a:pt x="202" y="218"/>
                    <a:pt x="201" y="218"/>
                    <a:pt x="202" y="217"/>
                  </a:cubicBezTo>
                  <a:cubicBezTo>
                    <a:pt x="203" y="215"/>
                    <a:pt x="205" y="213"/>
                    <a:pt x="207" y="211"/>
                  </a:cubicBezTo>
                  <a:cubicBezTo>
                    <a:pt x="209" y="209"/>
                    <a:pt x="211" y="208"/>
                    <a:pt x="213" y="206"/>
                  </a:cubicBezTo>
                  <a:cubicBezTo>
                    <a:pt x="214" y="204"/>
                    <a:pt x="217" y="202"/>
                    <a:pt x="219" y="200"/>
                  </a:cubicBezTo>
                  <a:cubicBezTo>
                    <a:pt x="220" y="198"/>
                    <a:pt x="221" y="197"/>
                    <a:pt x="222" y="196"/>
                  </a:cubicBezTo>
                  <a:cubicBezTo>
                    <a:pt x="223" y="196"/>
                    <a:pt x="223" y="197"/>
                    <a:pt x="224" y="197"/>
                  </a:cubicBezTo>
                  <a:cubicBezTo>
                    <a:pt x="226" y="195"/>
                    <a:pt x="228" y="190"/>
                    <a:pt x="232" y="191"/>
                  </a:cubicBezTo>
                  <a:cubicBezTo>
                    <a:pt x="233" y="188"/>
                    <a:pt x="235" y="187"/>
                    <a:pt x="238" y="186"/>
                  </a:cubicBezTo>
                  <a:cubicBezTo>
                    <a:pt x="240" y="185"/>
                    <a:pt x="240" y="183"/>
                    <a:pt x="243" y="182"/>
                  </a:cubicBezTo>
                  <a:cubicBezTo>
                    <a:pt x="245" y="179"/>
                    <a:pt x="249" y="178"/>
                    <a:pt x="252" y="177"/>
                  </a:cubicBezTo>
                  <a:cubicBezTo>
                    <a:pt x="253" y="175"/>
                    <a:pt x="254" y="175"/>
                    <a:pt x="256" y="174"/>
                  </a:cubicBezTo>
                  <a:cubicBezTo>
                    <a:pt x="257" y="174"/>
                    <a:pt x="257" y="173"/>
                    <a:pt x="258" y="173"/>
                  </a:cubicBezTo>
                  <a:cubicBezTo>
                    <a:pt x="259" y="172"/>
                    <a:pt x="261" y="172"/>
                    <a:pt x="262" y="172"/>
                  </a:cubicBezTo>
                  <a:cubicBezTo>
                    <a:pt x="263" y="171"/>
                    <a:pt x="263" y="170"/>
                    <a:pt x="264" y="170"/>
                  </a:cubicBezTo>
                  <a:cubicBezTo>
                    <a:pt x="264" y="170"/>
                    <a:pt x="265" y="170"/>
                    <a:pt x="265" y="170"/>
                  </a:cubicBezTo>
                  <a:cubicBezTo>
                    <a:pt x="267" y="169"/>
                    <a:pt x="269" y="168"/>
                    <a:pt x="271" y="167"/>
                  </a:cubicBezTo>
                  <a:cubicBezTo>
                    <a:pt x="272" y="167"/>
                    <a:pt x="273" y="168"/>
                    <a:pt x="273" y="167"/>
                  </a:cubicBezTo>
                  <a:cubicBezTo>
                    <a:pt x="274" y="167"/>
                    <a:pt x="274" y="166"/>
                    <a:pt x="274" y="165"/>
                  </a:cubicBezTo>
                  <a:cubicBezTo>
                    <a:pt x="275" y="165"/>
                    <a:pt x="275" y="166"/>
                    <a:pt x="276" y="166"/>
                  </a:cubicBezTo>
                  <a:cubicBezTo>
                    <a:pt x="277" y="165"/>
                    <a:pt x="277" y="164"/>
                    <a:pt x="278" y="164"/>
                  </a:cubicBezTo>
                  <a:cubicBezTo>
                    <a:pt x="281" y="165"/>
                    <a:pt x="282" y="163"/>
                    <a:pt x="285" y="162"/>
                  </a:cubicBezTo>
                  <a:cubicBezTo>
                    <a:pt x="286" y="162"/>
                    <a:pt x="289" y="162"/>
                    <a:pt x="290" y="161"/>
                  </a:cubicBezTo>
                  <a:cubicBezTo>
                    <a:pt x="292" y="161"/>
                    <a:pt x="293" y="159"/>
                    <a:pt x="295" y="160"/>
                  </a:cubicBezTo>
                  <a:cubicBezTo>
                    <a:pt x="296" y="160"/>
                    <a:pt x="296" y="158"/>
                    <a:pt x="297" y="158"/>
                  </a:cubicBezTo>
                  <a:cubicBezTo>
                    <a:pt x="300" y="158"/>
                    <a:pt x="302" y="157"/>
                    <a:pt x="305" y="156"/>
                  </a:cubicBezTo>
                  <a:cubicBezTo>
                    <a:pt x="307" y="156"/>
                    <a:pt x="309" y="156"/>
                    <a:pt x="310" y="155"/>
                  </a:cubicBezTo>
                  <a:cubicBezTo>
                    <a:pt x="312" y="155"/>
                    <a:pt x="314" y="154"/>
                    <a:pt x="315" y="154"/>
                  </a:cubicBezTo>
                  <a:cubicBezTo>
                    <a:pt x="317" y="154"/>
                    <a:pt x="318" y="154"/>
                    <a:pt x="320" y="154"/>
                  </a:cubicBezTo>
                  <a:cubicBezTo>
                    <a:pt x="322" y="154"/>
                    <a:pt x="323" y="153"/>
                    <a:pt x="325" y="153"/>
                  </a:cubicBezTo>
                  <a:cubicBezTo>
                    <a:pt x="327" y="152"/>
                    <a:pt x="328" y="153"/>
                    <a:pt x="329" y="153"/>
                  </a:cubicBezTo>
                  <a:cubicBezTo>
                    <a:pt x="333" y="152"/>
                    <a:pt x="337" y="151"/>
                    <a:pt x="341" y="152"/>
                  </a:cubicBezTo>
                  <a:cubicBezTo>
                    <a:pt x="343" y="152"/>
                    <a:pt x="344" y="152"/>
                    <a:pt x="346" y="151"/>
                  </a:cubicBezTo>
                  <a:cubicBezTo>
                    <a:pt x="350" y="151"/>
                    <a:pt x="355" y="152"/>
                    <a:pt x="359" y="151"/>
                  </a:cubicBezTo>
                  <a:cubicBezTo>
                    <a:pt x="360" y="152"/>
                    <a:pt x="361" y="152"/>
                    <a:pt x="362" y="152"/>
                  </a:cubicBezTo>
                  <a:cubicBezTo>
                    <a:pt x="363" y="152"/>
                    <a:pt x="365" y="152"/>
                    <a:pt x="366" y="152"/>
                  </a:cubicBezTo>
                  <a:cubicBezTo>
                    <a:pt x="367" y="153"/>
                    <a:pt x="371" y="152"/>
                    <a:pt x="374" y="153"/>
                  </a:cubicBezTo>
                  <a:cubicBezTo>
                    <a:pt x="376" y="153"/>
                    <a:pt x="379" y="155"/>
                    <a:pt x="383" y="154"/>
                  </a:cubicBezTo>
                  <a:cubicBezTo>
                    <a:pt x="386" y="157"/>
                    <a:pt x="392" y="156"/>
                    <a:pt x="396" y="158"/>
                  </a:cubicBezTo>
                  <a:cubicBezTo>
                    <a:pt x="396" y="158"/>
                    <a:pt x="397" y="158"/>
                    <a:pt x="398" y="159"/>
                  </a:cubicBezTo>
                  <a:cubicBezTo>
                    <a:pt x="400" y="160"/>
                    <a:pt x="403" y="160"/>
                    <a:pt x="406" y="160"/>
                  </a:cubicBezTo>
                  <a:cubicBezTo>
                    <a:pt x="407" y="161"/>
                    <a:pt x="409" y="162"/>
                    <a:pt x="410" y="162"/>
                  </a:cubicBezTo>
                  <a:cubicBezTo>
                    <a:pt x="412" y="163"/>
                    <a:pt x="413" y="163"/>
                    <a:pt x="415" y="164"/>
                  </a:cubicBezTo>
                  <a:cubicBezTo>
                    <a:pt x="416" y="164"/>
                    <a:pt x="416" y="165"/>
                    <a:pt x="417" y="165"/>
                  </a:cubicBezTo>
                  <a:cubicBezTo>
                    <a:pt x="418" y="165"/>
                    <a:pt x="419" y="165"/>
                    <a:pt x="419" y="165"/>
                  </a:cubicBezTo>
                  <a:cubicBezTo>
                    <a:pt x="422" y="166"/>
                    <a:pt x="424" y="168"/>
                    <a:pt x="426" y="169"/>
                  </a:cubicBezTo>
                  <a:cubicBezTo>
                    <a:pt x="430" y="171"/>
                    <a:pt x="435" y="172"/>
                    <a:pt x="438" y="175"/>
                  </a:cubicBezTo>
                  <a:cubicBezTo>
                    <a:pt x="438" y="175"/>
                    <a:pt x="439" y="175"/>
                    <a:pt x="439" y="175"/>
                  </a:cubicBezTo>
                  <a:cubicBezTo>
                    <a:pt x="440" y="176"/>
                    <a:pt x="440" y="176"/>
                    <a:pt x="440" y="177"/>
                  </a:cubicBezTo>
                  <a:cubicBezTo>
                    <a:pt x="443" y="177"/>
                    <a:pt x="444" y="178"/>
                    <a:pt x="445" y="179"/>
                  </a:cubicBezTo>
                  <a:cubicBezTo>
                    <a:pt x="445" y="179"/>
                    <a:pt x="446" y="179"/>
                    <a:pt x="447" y="179"/>
                  </a:cubicBezTo>
                  <a:cubicBezTo>
                    <a:pt x="448" y="180"/>
                    <a:pt x="450" y="182"/>
                    <a:pt x="451" y="183"/>
                  </a:cubicBezTo>
                  <a:cubicBezTo>
                    <a:pt x="452" y="183"/>
                    <a:pt x="453" y="183"/>
                    <a:pt x="454" y="184"/>
                  </a:cubicBezTo>
                  <a:cubicBezTo>
                    <a:pt x="454" y="185"/>
                    <a:pt x="454" y="186"/>
                    <a:pt x="455" y="186"/>
                  </a:cubicBezTo>
                  <a:cubicBezTo>
                    <a:pt x="456" y="187"/>
                    <a:pt x="457" y="187"/>
                    <a:pt x="458" y="187"/>
                  </a:cubicBezTo>
                  <a:cubicBezTo>
                    <a:pt x="459" y="188"/>
                    <a:pt x="459" y="190"/>
                    <a:pt x="461" y="190"/>
                  </a:cubicBezTo>
                  <a:cubicBezTo>
                    <a:pt x="461" y="190"/>
                    <a:pt x="462" y="190"/>
                    <a:pt x="462" y="190"/>
                  </a:cubicBezTo>
                  <a:cubicBezTo>
                    <a:pt x="464" y="191"/>
                    <a:pt x="465" y="193"/>
                    <a:pt x="467" y="194"/>
                  </a:cubicBezTo>
                  <a:cubicBezTo>
                    <a:pt x="468" y="195"/>
                    <a:pt x="470" y="197"/>
                    <a:pt x="471" y="199"/>
                  </a:cubicBezTo>
                  <a:cubicBezTo>
                    <a:pt x="474" y="200"/>
                    <a:pt x="476" y="202"/>
                    <a:pt x="478" y="205"/>
                  </a:cubicBezTo>
                  <a:cubicBezTo>
                    <a:pt x="481" y="206"/>
                    <a:pt x="482" y="209"/>
                    <a:pt x="485" y="211"/>
                  </a:cubicBezTo>
                  <a:cubicBezTo>
                    <a:pt x="487" y="213"/>
                    <a:pt x="489" y="214"/>
                    <a:pt x="489" y="216"/>
                  </a:cubicBezTo>
                  <a:cubicBezTo>
                    <a:pt x="491" y="218"/>
                    <a:pt x="493" y="220"/>
                    <a:pt x="494" y="222"/>
                  </a:cubicBezTo>
                  <a:cubicBezTo>
                    <a:pt x="496" y="223"/>
                    <a:pt x="496" y="224"/>
                    <a:pt x="497" y="226"/>
                  </a:cubicBezTo>
                  <a:cubicBezTo>
                    <a:pt x="499" y="227"/>
                    <a:pt x="501" y="229"/>
                    <a:pt x="502" y="232"/>
                  </a:cubicBezTo>
                  <a:cubicBezTo>
                    <a:pt x="504" y="235"/>
                    <a:pt x="507" y="237"/>
                    <a:pt x="508" y="241"/>
                  </a:cubicBezTo>
                  <a:cubicBezTo>
                    <a:pt x="510" y="242"/>
                    <a:pt x="511" y="244"/>
                    <a:pt x="512" y="245"/>
                  </a:cubicBezTo>
                  <a:cubicBezTo>
                    <a:pt x="513" y="247"/>
                    <a:pt x="515" y="249"/>
                    <a:pt x="515" y="252"/>
                  </a:cubicBezTo>
                  <a:cubicBezTo>
                    <a:pt x="516" y="253"/>
                    <a:pt x="518" y="255"/>
                    <a:pt x="520" y="254"/>
                  </a:cubicBezTo>
                  <a:cubicBezTo>
                    <a:pt x="521" y="249"/>
                    <a:pt x="517" y="245"/>
                    <a:pt x="519" y="240"/>
                  </a:cubicBezTo>
                  <a:cubicBezTo>
                    <a:pt x="520" y="240"/>
                    <a:pt x="521" y="238"/>
                    <a:pt x="522" y="238"/>
                  </a:cubicBezTo>
                  <a:cubicBezTo>
                    <a:pt x="526" y="237"/>
                    <a:pt x="528" y="241"/>
                    <a:pt x="531" y="243"/>
                  </a:cubicBezTo>
                  <a:cubicBezTo>
                    <a:pt x="531" y="243"/>
                    <a:pt x="532" y="243"/>
                    <a:pt x="533" y="244"/>
                  </a:cubicBezTo>
                  <a:cubicBezTo>
                    <a:pt x="535" y="245"/>
                    <a:pt x="537" y="246"/>
                    <a:pt x="538" y="247"/>
                  </a:cubicBezTo>
                  <a:cubicBezTo>
                    <a:pt x="539" y="247"/>
                    <a:pt x="541" y="247"/>
                    <a:pt x="542" y="247"/>
                  </a:cubicBezTo>
                  <a:cubicBezTo>
                    <a:pt x="543" y="248"/>
                    <a:pt x="543" y="248"/>
                    <a:pt x="544" y="249"/>
                  </a:cubicBezTo>
                  <a:cubicBezTo>
                    <a:pt x="545" y="249"/>
                    <a:pt x="546" y="248"/>
                    <a:pt x="547" y="249"/>
                  </a:cubicBezTo>
                  <a:cubicBezTo>
                    <a:pt x="548" y="249"/>
                    <a:pt x="549" y="250"/>
                    <a:pt x="549" y="250"/>
                  </a:cubicBezTo>
                  <a:cubicBezTo>
                    <a:pt x="550" y="250"/>
                    <a:pt x="551" y="250"/>
                    <a:pt x="552" y="250"/>
                  </a:cubicBezTo>
                  <a:cubicBezTo>
                    <a:pt x="556" y="252"/>
                    <a:pt x="559" y="254"/>
                    <a:pt x="563" y="253"/>
                  </a:cubicBezTo>
                  <a:cubicBezTo>
                    <a:pt x="566" y="249"/>
                    <a:pt x="560" y="249"/>
                    <a:pt x="557" y="248"/>
                  </a:cubicBezTo>
                  <a:cubicBezTo>
                    <a:pt x="556" y="246"/>
                    <a:pt x="555" y="244"/>
                    <a:pt x="552" y="244"/>
                  </a:cubicBezTo>
                  <a:cubicBezTo>
                    <a:pt x="552" y="241"/>
                    <a:pt x="544" y="237"/>
                    <a:pt x="547" y="234"/>
                  </a:cubicBezTo>
                  <a:cubicBezTo>
                    <a:pt x="551" y="234"/>
                    <a:pt x="554" y="234"/>
                    <a:pt x="558" y="235"/>
                  </a:cubicBezTo>
                  <a:cubicBezTo>
                    <a:pt x="560" y="235"/>
                    <a:pt x="561" y="236"/>
                    <a:pt x="563" y="236"/>
                  </a:cubicBezTo>
                  <a:cubicBezTo>
                    <a:pt x="567" y="236"/>
                    <a:pt x="569" y="238"/>
                    <a:pt x="572" y="238"/>
                  </a:cubicBezTo>
                  <a:cubicBezTo>
                    <a:pt x="573" y="238"/>
                    <a:pt x="574" y="238"/>
                    <a:pt x="575" y="238"/>
                  </a:cubicBezTo>
                  <a:cubicBezTo>
                    <a:pt x="578" y="239"/>
                    <a:pt x="585" y="241"/>
                    <a:pt x="587" y="241"/>
                  </a:cubicBezTo>
                  <a:cubicBezTo>
                    <a:pt x="588" y="241"/>
                    <a:pt x="591" y="239"/>
                    <a:pt x="591" y="238"/>
                  </a:cubicBezTo>
                  <a:cubicBezTo>
                    <a:pt x="591" y="236"/>
                    <a:pt x="590" y="236"/>
                    <a:pt x="588" y="236"/>
                  </a:cubicBezTo>
                  <a:cubicBezTo>
                    <a:pt x="587" y="235"/>
                    <a:pt x="585" y="235"/>
                    <a:pt x="583" y="234"/>
                  </a:cubicBezTo>
                  <a:cubicBezTo>
                    <a:pt x="582" y="234"/>
                    <a:pt x="580" y="232"/>
                    <a:pt x="579" y="231"/>
                  </a:cubicBezTo>
                  <a:cubicBezTo>
                    <a:pt x="577" y="231"/>
                    <a:pt x="575" y="232"/>
                    <a:pt x="573" y="231"/>
                  </a:cubicBezTo>
                  <a:cubicBezTo>
                    <a:pt x="572" y="231"/>
                    <a:pt x="569" y="230"/>
                    <a:pt x="568" y="230"/>
                  </a:cubicBezTo>
                  <a:cubicBezTo>
                    <a:pt x="567" y="229"/>
                    <a:pt x="565" y="225"/>
                    <a:pt x="565" y="223"/>
                  </a:cubicBezTo>
                  <a:cubicBezTo>
                    <a:pt x="566" y="222"/>
                    <a:pt x="568" y="220"/>
                    <a:pt x="570" y="220"/>
                  </a:cubicBezTo>
                  <a:cubicBezTo>
                    <a:pt x="570" y="219"/>
                    <a:pt x="569" y="219"/>
                    <a:pt x="569" y="218"/>
                  </a:cubicBezTo>
                  <a:cubicBezTo>
                    <a:pt x="569" y="217"/>
                    <a:pt x="571" y="217"/>
                    <a:pt x="571" y="217"/>
                  </a:cubicBezTo>
                  <a:cubicBezTo>
                    <a:pt x="572" y="216"/>
                    <a:pt x="571" y="216"/>
                    <a:pt x="571" y="215"/>
                  </a:cubicBezTo>
                  <a:cubicBezTo>
                    <a:pt x="574" y="212"/>
                    <a:pt x="576" y="206"/>
                    <a:pt x="577" y="201"/>
                  </a:cubicBezTo>
                  <a:cubicBezTo>
                    <a:pt x="579" y="198"/>
                    <a:pt x="579" y="194"/>
                    <a:pt x="584" y="194"/>
                  </a:cubicBezTo>
                  <a:cubicBezTo>
                    <a:pt x="588" y="194"/>
                    <a:pt x="587" y="198"/>
                    <a:pt x="589" y="201"/>
                  </a:cubicBezTo>
                  <a:cubicBezTo>
                    <a:pt x="586" y="204"/>
                    <a:pt x="591" y="208"/>
                    <a:pt x="588" y="211"/>
                  </a:cubicBezTo>
                  <a:cubicBezTo>
                    <a:pt x="589" y="213"/>
                    <a:pt x="589" y="217"/>
                    <a:pt x="589" y="219"/>
                  </a:cubicBezTo>
                  <a:cubicBezTo>
                    <a:pt x="588" y="220"/>
                    <a:pt x="587" y="221"/>
                    <a:pt x="588" y="222"/>
                  </a:cubicBezTo>
                  <a:cubicBezTo>
                    <a:pt x="591" y="224"/>
                    <a:pt x="591" y="220"/>
                    <a:pt x="594" y="219"/>
                  </a:cubicBezTo>
                  <a:cubicBezTo>
                    <a:pt x="596" y="219"/>
                    <a:pt x="599" y="220"/>
                    <a:pt x="601" y="219"/>
                  </a:cubicBezTo>
                  <a:cubicBezTo>
                    <a:pt x="602" y="217"/>
                    <a:pt x="604" y="214"/>
                    <a:pt x="602" y="212"/>
                  </a:cubicBezTo>
                  <a:cubicBezTo>
                    <a:pt x="604" y="211"/>
                    <a:pt x="604" y="208"/>
                    <a:pt x="606" y="208"/>
                  </a:cubicBezTo>
                  <a:cubicBezTo>
                    <a:pt x="607" y="207"/>
                    <a:pt x="608" y="208"/>
                    <a:pt x="609" y="207"/>
                  </a:cubicBezTo>
                  <a:cubicBezTo>
                    <a:pt x="611" y="208"/>
                    <a:pt x="612" y="208"/>
                    <a:pt x="614" y="209"/>
                  </a:cubicBezTo>
                  <a:cubicBezTo>
                    <a:pt x="618" y="210"/>
                    <a:pt x="621" y="214"/>
                    <a:pt x="628" y="213"/>
                  </a:cubicBezTo>
                  <a:cubicBezTo>
                    <a:pt x="629" y="211"/>
                    <a:pt x="634" y="212"/>
                    <a:pt x="636" y="210"/>
                  </a:cubicBezTo>
                  <a:cubicBezTo>
                    <a:pt x="637" y="210"/>
                    <a:pt x="637" y="211"/>
                    <a:pt x="638" y="211"/>
                  </a:cubicBezTo>
                  <a:cubicBezTo>
                    <a:pt x="639" y="208"/>
                    <a:pt x="643" y="211"/>
                    <a:pt x="645" y="209"/>
                  </a:cubicBezTo>
                  <a:cubicBezTo>
                    <a:pt x="647" y="208"/>
                    <a:pt x="645" y="205"/>
                    <a:pt x="645" y="204"/>
                  </a:cubicBezTo>
                  <a:cubicBezTo>
                    <a:pt x="644" y="201"/>
                    <a:pt x="644" y="199"/>
                    <a:pt x="642" y="198"/>
                  </a:cubicBezTo>
                  <a:cubicBezTo>
                    <a:pt x="643" y="196"/>
                    <a:pt x="641" y="195"/>
                    <a:pt x="641" y="194"/>
                  </a:cubicBezTo>
                  <a:cubicBezTo>
                    <a:pt x="640" y="193"/>
                    <a:pt x="641" y="192"/>
                    <a:pt x="640" y="191"/>
                  </a:cubicBezTo>
                  <a:cubicBezTo>
                    <a:pt x="640" y="190"/>
                    <a:pt x="638" y="189"/>
                    <a:pt x="637" y="187"/>
                  </a:cubicBezTo>
                  <a:cubicBezTo>
                    <a:pt x="637" y="186"/>
                    <a:pt x="637" y="186"/>
                    <a:pt x="637" y="185"/>
                  </a:cubicBezTo>
                  <a:cubicBezTo>
                    <a:pt x="635" y="182"/>
                    <a:pt x="632" y="179"/>
                    <a:pt x="631" y="176"/>
                  </a:cubicBezTo>
                  <a:cubicBezTo>
                    <a:pt x="629" y="173"/>
                    <a:pt x="628" y="171"/>
                    <a:pt x="627" y="168"/>
                  </a:cubicBezTo>
                  <a:cubicBezTo>
                    <a:pt x="626" y="167"/>
                    <a:pt x="625" y="165"/>
                    <a:pt x="624" y="163"/>
                  </a:cubicBezTo>
                  <a:cubicBezTo>
                    <a:pt x="622" y="161"/>
                    <a:pt x="620" y="159"/>
                    <a:pt x="620" y="157"/>
                  </a:cubicBezTo>
                  <a:cubicBezTo>
                    <a:pt x="619" y="156"/>
                    <a:pt x="618" y="156"/>
                    <a:pt x="618" y="155"/>
                  </a:cubicBezTo>
                  <a:cubicBezTo>
                    <a:pt x="617" y="154"/>
                    <a:pt x="617" y="154"/>
                    <a:pt x="617" y="153"/>
                  </a:cubicBezTo>
                  <a:cubicBezTo>
                    <a:pt x="615" y="152"/>
                    <a:pt x="614" y="150"/>
                    <a:pt x="612" y="148"/>
                  </a:cubicBezTo>
                  <a:cubicBezTo>
                    <a:pt x="612" y="147"/>
                    <a:pt x="611" y="145"/>
                    <a:pt x="610" y="144"/>
                  </a:cubicBezTo>
                  <a:cubicBezTo>
                    <a:pt x="610" y="143"/>
                    <a:pt x="608" y="143"/>
                    <a:pt x="608" y="142"/>
                  </a:cubicBezTo>
                  <a:cubicBezTo>
                    <a:pt x="607" y="140"/>
                    <a:pt x="606" y="138"/>
                    <a:pt x="605" y="137"/>
                  </a:cubicBezTo>
                  <a:cubicBezTo>
                    <a:pt x="604" y="136"/>
                    <a:pt x="602" y="134"/>
                    <a:pt x="601" y="133"/>
                  </a:cubicBezTo>
                  <a:cubicBezTo>
                    <a:pt x="600" y="132"/>
                    <a:pt x="600" y="131"/>
                    <a:pt x="599" y="130"/>
                  </a:cubicBezTo>
                  <a:cubicBezTo>
                    <a:pt x="598" y="128"/>
                    <a:pt x="596" y="127"/>
                    <a:pt x="595" y="125"/>
                  </a:cubicBezTo>
                  <a:cubicBezTo>
                    <a:pt x="591" y="122"/>
                    <a:pt x="588" y="118"/>
                    <a:pt x="586" y="115"/>
                  </a:cubicBezTo>
                  <a:cubicBezTo>
                    <a:pt x="581" y="111"/>
                    <a:pt x="577" y="107"/>
                    <a:pt x="573" y="102"/>
                  </a:cubicBezTo>
                  <a:cubicBezTo>
                    <a:pt x="570" y="101"/>
                    <a:pt x="568" y="99"/>
                    <a:pt x="567" y="96"/>
                  </a:cubicBezTo>
                  <a:cubicBezTo>
                    <a:pt x="566" y="96"/>
                    <a:pt x="565" y="96"/>
                    <a:pt x="565" y="96"/>
                  </a:cubicBezTo>
                  <a:cubicBezTo>
                    <a:pt x="562" y="93"/>
                    <a:pt x="560" y="90"/>
                    <a:pt x="556" y="88"/>
                  </a:cubicBezTo>
                  <a:cubicBezTo>
                    <a:pt x="553" y="85"/>
                    <a:pt x="550" y="83"/>
                    <a:pt x="547" y="81"/>
                  </a:cubicBezTo>
                  <a:cubicBezTo>
                    <a:pt x="546" y="80"/>
                    <a:pt x="546" y="80"/>
                    <a:pt x="546" y="79"/>
                  </a:cubicBezTo>
                  <a:cubicBezTo>
                    <a:pt x="545" y="79"/>
                    <a:pt x="545" y="80"/>
                    <a:pt x="544" y="80"/>
                  </a:cubicBezTo>
                  <a:cubicBezTo>
                    <a:pt x="543" y="79"/>
                    <a:pt x="543" y="78"/>
                    <a:pt x="543" y="78"/>
                  </a:cubicBezTo>
                  <a:close/>
                  <a:moveTo>
                    <a:pt x="492" y="233"/>
                  </a:moveTo>
                  <a:cubicBezTo>
                    <a:pt x="491" y="231"/>
                    <a:pt x="489" y="231"/>
                    <a:pt x="489" y="229"/>
                  </a:cubicBezTo>
                  <a:cubicBezTo>
                    <a:pt x="488" y="228"/>
                    <a:pt x="487" y="228"/>
                    <a:pt x="487" y="226"/>
                  </a:cubicBezTo>
                  <a:cubicBezTo>
                    <a:pt x="486" y="226"/>
                    <a:pt x="486" y="226"/>
                    <a:pt x="486" y="225"/>
                  </a:cubicBezTo>
                  <a:cubicBezTo>
                    <a:pt x="485" y="224"/>
                    <a:pt x="484" y="224"/>
                    <a:pt x="483" y="223"/>
                  </a:cubicBezTo>
                  <a:cubicBezTo>
                    <a:pt x="483" y="222"/>
                    <a:pt x="483" y="221"/>
                    <a:pt x="482" y="221"/>
                  </a:cubicBezTo>
                  <a:cubicBezTo>
                    <a:pt x="482" y="220"/>
                    <a:pt x="481" y="220"/>
                    <a:pt x="481" y="220"/>
                  </a:cubicBezTo>
                  <a:cubicBezTo>
                    <a:pt x="479" y="218"/>
                    <a:pt x="479" y="216"/>
                    <a:pt x="477" y="215"/>
                  </a:cubicBezTo>
                  <a:cubicBezTo>
                    <a:pt x="477" y="215"/>
                    <a:pt x="476" y="214"/>
                    <a:pt x="475" y="214"/>
                  </a:cubicBezTo>
                  <a:cubicBezTo>
                    <a:pt x="474" y="213"/>
                    <a:pt x="472" y="212"/>
                    <a:pt x="471" y="211"/>
                  </a:cubicBezTo>
                  <a:cubicBezTo>
                    <a:pt x="471" y="210"/>
                    <a:pt x="471" y="209"/>
                    <a:pt x="470" y="209"/>
                  </a:cubicBezTo>
                  <a:cubicBezTo>
                    <a:pt x="470" y="208"/>
                    <a:pt x="469" y="208"/>
                    <a:pt x="468" y="208"/>
                  </a:cubicBezTo>
                  <a:cubicBezTo>
                    <a:pt x="468" y="207"/>
                    <a:pt x="467" y="206"/>
                    <a:pt x="467" y="206"/>
                  </a:cubicBezTo>
                  <a:cubicBezTo>
                    <a:pt x="466" y="205"/>
                    <a:pt x="466" y="205"/>
                    <a:pt x="465" y="205"/>
                  </a:cubicBezTo>
                  <a:cubicBezTo>
                    <a:pt x="464" y="204"/>
                    <a:pt x="463" y="203"/>
                    <a:pt x="462" y="202"/>
                  </a:cubicBezTo>
                  <a:cubicBezTo>
                    <a:pt x="460" y="201"/>
                    <a:pt x="459" y="199"/>
                    <a:pt x="458" y="198"/>
                  </a:cubicBezTo>
                  <a:cubicBezTo>
                    <a:pt x="455" y="198"/>
                    <a:pt x="454" y="195"/>
                    <a:pt x="453" y="194"/>
                  </a:cubicBezTo>
                  <a:cubicBezTo>
                    <a:pt x="452" y="194"/>
                    <a:pt x="452" y="194"/>
                    <a:pt x="451" y="194"/>
                  </a:cubicBezTo>
                  <a:cubicBezTo>
                    <a:pt x="451" y="194"/>
                    <a:pt x="450" y="193"/>
                    <a:pt x="450" y="192"/>
                  </a:cubicBezTo>
                  <a:cubicBezTo>
                    <a:pt x="449" y="192"/>
                    <a:pt x="448" y="192"/>
                    <a:pt x="448" y="191"/>
                  </a:cubicBezTo>
                  <a:cubicBezTo>
                    <a:pt x="446" y="191"/>
                    <a:pt x="446" y="189"/>
                    <a:pt x="445" y="188"/>
                  </a:cubicBezTo>
                  <a:cubicBezTo>
                    <a:pt x="444" y="188"/>
                    <a:pt x="444" y="189"/>
                    <a:pt x="443" y="189"/>
                  </a:cubicBezTo>
                  <a:cubicBezTo>
                    <a:pt x="442" y="187"/>
                    <a:pt x="441" y="186"/>
                    <a:pt x="440" y="185"/>
                  </a:cubicBezTo>
                  <a:cubicBezTo>
                    <a:pt x="437" y="186"/>
                    <a:pt x="437" y="184"/>
                    <a:pt x="436" y="183"/>
                  </a:cubicBezTo>
                  <a:cubicBezTo>
                    <a:pt x="435" y="183"/>
                    <a:pt x="434" y="183"/>
                    <a:pt x="434" y="183"/>
                  </a:cubicBezTo>
                  <a:cubicBezTo>
                    <a:pt x="429" y="181"/>
                    <a:pt x="425" y="178"/>
                    <a:pt x="421" y="176"/>
                  </a:cubicBezTo>
                  <a:cubicBezTo>
                    <a:pt x="417" y="176"/>
                    <a:pt x="415" y="173"/>
                    <a:pt x="412" y="173"/>
                  </a:cubicBezTo>
                  <a:cubicBezTo>
                    <a:pt x="412" y="172"/>
                    <a:pt x="411" y="173"/>
                    <a:pt x="410" y="172"/>
                  </a:cubicBezTo>
                  <a:cubicBezTo>
                    <a:pt x="409" y="172"/>
                    <a:pt x="407" y="170"/>
                    <a:pt x="406" y="170"/>
                  </a:cubicBezTo>
                  <a:cubicBezTo>
                    <a:pt x="405" y="169"/>
                    <a:pt x="404" y="170"/>
                    <a:pt x="404" y="170"/>
                  </a:cubicBezTo>
                  <a:cubicBezTo>
                    <a:pt x="403" y="168"/>
                    <a:pt x="401" y="169"/>
                    <a:pt x="399" y="168"/>
                  </a:cubicBezTo>
                  <a:cubicBezTo>
                    <a:pt x="398" y="168"/>
                    <a:pt x="397" y="167"/>
                    <a:pt x="396" y="167"/>
                  </a:cubicBezTo>
                  <a:cubicBezTo>
                    <a:pt x="395" y="166"/>
                    <a:pt x="394" y="167"/>
                    <a:pt x="392" y="167"/>
                  </a:cubicBezTo>
                  <a:cubicBezTo>
                    <a:pt x="391" y="166"/>
                    <a:pt x="390" y="166"/>
                    <a:pt x="389" y="165"/>
                  </a:cubicBezTo>
                  <a:cubicBezTo>
                    <a:pt x="387" y="165"/>
                    <a:pt x="385" y="165"/>
                    <a:pt x="383" y="165"/>
                  </a:cubicBezTo>
                  <a:cubicBezTo>
                    <a:pt x="382" y="164"/>
                    <a:pt x="381" y="164"/>
                    <a:pt x="380" y="164"/>
                  </a:cubicBezTo>
                  <a:cubicBezTo>
                    <a:pt x="379" y="163"/>
                    <a:pt x="378" y="164"/>
                    <a:pt x="377" y="163"/>
                  </a:cubicBezTo>
                  <a:cubicBezTo>
                    <a:pt x="376" y="163"/>
                    <a:pt x="374" y="161"/>
                    <a:pt x="372" y="163"/>
                  </a:cubicBezTo>
                  <a:cubicBezTo>
                    <a:pt x="370" y="162"/>
                    <a:pt x="367" y="162"/>
                    <a:pt x="365" y="161"/>
                  </a:cubicBezTo>
                  <a:cubicBezTo>
                    <a:pt x="363" y="161"/>
                    <a:pt x="361" y="162"/>
                    <a:pt x="360" y="161"/>
                  </a:cubicBezTo>
                  <a:cubicBezTo>
                    <a:pt x="359" y="161"/>
                    <a:pt x="359" y="161"/>
                    <a:pt x="358" y="160"/>
                  </a:cubicBezTo>
                  <a:cubicBezTo>
                    <a:pt x="354" y="160"/>
                    <a:pt x="348" y="160"/>
                    <a:pt x="344" y="160"/>
                  </a:cubicBezTo>
                  <a:cubicBezTo>
                    <a:pt x="340" y="160"/>
                    <a:pt x="335" y="160"/>
                    <a:pt x="331" y="161"/>
                  </a:cubicBezTo>
                  <a:cubicBezTo>
                    <a:pt x="330" y="161"/>
                    <a:pt x="330" y="162"/>
                    <a:pt x="329" y="162"/>
                  </a:cubicBezTo>
                  <a:cubicBezTo>
                    <a:pt x="328" y="162"/>
                    <a:pt x="327" y="161"/>
                    <a:pt x="326" y="161"/>
                  </a:cubicBezTo>
                  <a:cubicBezTo>
                    <a:pt x="325" y="161"/>
                    <a:pt x="324" y="162"/>
                    <a:pt x="323" y="162"/>
                  </a:cubicBezTo>
                  <a:cubicBezTo>
                    <a:pt x="322" y="162"/>
                    <a:pt x="320" y="162"/>
                    <a:pt x="319" y="162"/>
                  </a:cubicBezTo>
                  <a:cubicBezTo>
                    <a:pt x="316" y="162"/>
                    <a:pt x="313" y="164"/>
                    <a:pt x="309" y="164"/>
                  </a:cubicBezTo>
                  <a:cubicBezTo>
                    <a:pt x="308" y="165"/>
                    <a:pt x="306" y="164"/>
                    <a:pt x="304" y="165"/>
                  </a:cubicBezTo>
                  <a:cubicBezTo>
                    <a:pt x="303" y="165"/>
                    <a:pt x="302" y="166"/>
                    <a:pt x="300" y="166"/>
                  </a:cubicBezTo>
                  <a:cubicBezTo>
                    <a:pt x="299" y="167"/>
                    <a:pt x="297" y="166"/>
                    <a:pt x="296" y="167"/>
                  </a:cubicBezTo>
                  <a:cubicBezTo>
                    <a:pt x="295" y="167"/>
                    <a:pt x="294" y="168"/>
                    <a:pt x="293" y="168"/>
                  </a:cubicBezTo>
                  <a:cubicBezTo>
                    <a:pt x="292" y="168"/>
                    <a:pt x="290" y="168"/>
                    <a:pt x="290" y="169"/>
                  </a:cubicBezTo>
                  <a:cubicBezTo>
                    <a:pt x="287" y="170"/>
                    <a:pt x="285" y="172"/>
                    <a:pt x="282" y="172"/>
                  </a:cubicBezTo>
                  <a:cubicBezTo>
                    <a:pt x="281" y="172"/>
                    <a:pt x="280" y="172"/>
                    <a:pt x="280" y="172"/>
                  </a:cubicBezTo>
                  <a:cubicBezTo>
                    <a:pt x="279" y="172"/>
                    <a:pt x="279" y="173"/>
                    <a:pt x="278" y="173"/>
                  </a:cubicBezTo>
                  <a:cubicBezTo>
                    <a:pt x="277" y="173"/>
                    <a:pt x="276" y="173"/>
                    <a:pt x="276" y="173"/>
                  </a:cubicBezTo>
                  <a:cubicBezTo>
                    <a:pt x="275" y="174"/>
                    <a:pt x="275" y="175"/>
                    <a:pt x="275" y="175"/>
                  </a:cubicBezTo>
                  <a:cubicBezTo>
                    <a:pt x="272" y="175"/>
                    <a:pt x="271" y="177"/>
                    <a:pt x="270" y="177"/>
                  </a:cubicBezTo>
                  <a:cubicBezTo>
                    <a:pt x="267" y="178"/>
                    <a:pt x="264" y="179"/>
                    <a:pt x="261" y="180"/>
                  </a:cubicBezTo>
                  <a:cubicBezTo>
                    <a:pt x="260" y="181"/>
                    <a:pt x="260" y="182"/>
                    <a:pt x="259" y="182"/>
                  </a:cubicBezTo>
                  <a:cubicBezTo>
                    <a:pt x="257" y="184"/>
                    <a:pt x="254" y="184"/>
                    <a:pt x="251" y="186"/>
                  </a:cubicBezTo>
                  <a:cubicBezTo>
                    <a:pt x="249" y="187"/>
                    <a:pt x="247" y="189"/>
                    <a:pt x="246" y="190"/>
                  </a:cubicBezTo>
                  <a:cubicBezTo>
                    <a:pt x="243" y="191"/>
                    <a:pt x="242" y="192"/>
                    <a:pt x="241" y="193"/>
                  </a:cubicBezTo>
                  <a:cubicBezTo>
                    <a:pt x="239" y="194"/>
                    <a:pt x="238" y="194"/>
                    <a:pt x="237" y="195"/>
                  </a:cubicBezTo>
                  <a:cubicBezTo>
                    <a:pt x="235" y="197"/>
                    <a:pt x="232" y="200"/>
                    <a:pt x="229" y="201"/>
                  </a:cubicBezTo>
                  <a:cubicBezTo>
                    <a:pt x="227" y="204"/>
                    <a:pt x="225" y="206"/>
                    <a:pt x="222" y="208"/>
                  </a:cubicBezTo>
                  <a:cubicBezTo>
                    <a:pt x="222" y="210"/>
                    <a:pt x="220" y="211"/>
                    <a:pt x="219" y="212"/>
                  </a:cubicBezTo>
                  <a:cubicBezTo>
                    <a:pt x="217" y="214"/>
                    <a:pt x="216" y="217"/>
                    <a:pt x="213" y="217"/>
                  </a:cubicBezTo>
                  <a:cubicBezTo>
                    <a:pt x="212" y="218"/>
                    <a:pt x="212" y="219"/>
                    <a:pt x="212" y="220"/>
                  </a:cubicBezTo>
                  <a:cubicBezTo>
                    <a:pt x="209" y="221"/>
                    <a:pt x="209" y="225"/>
                    <a:pt x="205" y="226"/>
                  </a:cubicBezTo>
                  <a:cubicBezTo>
                    <a:pt x="203" y="229"/>
                    <a:pt x="202" y="232"/>
                    <a:pt x="199" y="234"/>
                  </a:cubicBezTo>
                  <a:cubicBezTo>
                    <a:pt x="197" y="236"/>
                    <a:pt x="197" y="239"/>
                    <a:pt x="195" y="241"/>
                  </a:cubicBezTo>
                  <a:cubicBezTo>
                    <a:pt x="194" y="242"/>
                    <a:pt x="193" y="243"/>
                    <a:pt x="193" y="243"/>
                  </a:cubicBezTo>
                  <a:cubicBezTo>
                    <a:pt x="192" y="244"/>
                    <a:pt x="192" y="245"/>
                    <a:pt x="192" y="246"/>
                  </a:cubicBezTo>
                  <a:cubicBezTo>
                    <a:pt x="191" y="247"/>
                    <a:pt x="191" y="247"/>
                    <a:pt x="190" y="248"/>
                  </a:cubicBezTo>
                  <a:cubicBezTo>
                    <a:pt x="190" y="249"/>
                    <a:pt x="189" y="250"/>
                    <a:pt x="188" y="252"/>
                  </a:cubicBezTo>
                  <a:cubicBezTo>
                    <a:pt x="187" y="254"/>
                    <a:pt x="186" y="256"/>
                    <a:pt x="187" y="259"/>
                  </a:cubicBezTo>
                  <a:cubicBezTo>
                    <a:pt x="190" y="261"/>
                    <a:pt x="193" y="260"/>
                    <a:pt x="195" y="259"/>
                  </a:cubicBezTo>
                  <a:cubicBezTo>
                    <a:pt x="198" y="259"/>
                    <a:pt x="201" y="259"/>
                    <a:pt x="204" y="259"/>
                  </a:cubicBezTo>
                  <a:cubicBezTo>
                    <a:pt x="213" y="259"/>
                    <a:pt x="223" y="259"/>
                    <a:pt x="232" y="259"/>
                  </a:cubicBezTo>
                  <a:cubicBezTo>
                    <a:pt x="234" y="257"/>
                    <a:pt x="237" y="258"/>
                    <a:pt x="240" y="258"/>
                  </a:cubicBezTo>
                  <a:cubicBezTo>
                    <a:pt x="245" y="258"/>
                    <a:pt x="250" y="258"/>
                    <a:pt x="255" y="258"/>
                  </a:cubicBezTo>
                  <a:cubicBezTo>
                    <a:pt x="256" y="258"/>
                    <a:pt x="258" y="257"/>
                    <a:pt x="259" y="257"/>
                  </a:cubicBezTo>
                  <a:cubicBezTo>
                    <a:pt x="260" y="257"/>
                    <a:pt x="261" y="258"/>
                    <a:pt x="262" y="258"/>
                  </a:cubicBezTo>
                  <a:cubicBezTo>
                    <a:pt x="263" y="258"/>
                    <a:pt x="265" y="257"/>
                    <a:pt x="266" y="257"/>
                  </a:cubicBezTo>
                  <a:cubicBezTo>
                    <a:pt x="273" y="257"/>
                    <a:pt x="277" y="257"/>
                    <a:pt x="282" y="258"/>
                  </a:cubicBezTo>
                  <a:cubicBezTo>
                    <a:pt x="285" y="259"/>
                    <a:pt x="288" y="260"/>
                    <a:pt x="290" y="262"/>
                  </a:cubicBezTo>
                  <a:cubicBezTo>
                    <a:pt x="294" y="263"/>
                    <a:pt x="296" y="265"/>
                    <a:pt x="299" y="268"/>
                  </a:cubicBezTo>
                  <a:cubicBezTo>
                    <a:pt x="299" y="270"/>
                    <a:pt x="302" y="272"/>
                    <a:pt x="303" y="274"/>
                  </a:cubicBezTo>
                  <a:cubicBezTo>
                    <a:pt x="304" y="276"/>
                    <a:pt x="305" y="278"/>
                    <a:pt x="306" y="280"/>
                  </a:cubicBezTo>
                  <a:cubicBezTo>
                    <a:pt x="306" y="281"/>
                    <a:pt x="308" y="281"/>
                    <a:pt x="308" y="282"/>
                  </a:cubicBezTo>
                  <a:cubicBezTo>
                    <a:pt x="308" y="283"/>
                    <a:pt x="308" y="284"/>
                    <a:pt x="309" y="284"/>
                  </a:cubicBezTo>
                  <a:cubicBezTo>
                    <a:pt x="309" y="286"/>
                    <a:pt x="312" y="289"/>
                    <a:pt x="314" y="289"/>
                  </a:cubicBezTo>
                  <a:cubicBezTo>
                    <a:pt x="317" y="289"/>
                    <a:pt x="317" y="283"/>
                    <a:pt x="318" y="279"/>
                  </a:cubicBezTo>
                  <a:cubicBezTo>
                    <a:pt x="318" y="278"/>
                    <a:pt x="319" y="277"/>
                    <a:pt x="319" y="276"/>
                  </a:cubicBezTo>
                  <a:cubicBezTo>
                    <a:pt x="320" y="275"/>
                    <a:pt x="319" y="274"/>
                    <a:pt x="319" y="274"/>
                  </a:cubicBezTo>
                  <a:cubicBezTo>
                    <a:pt x="320" y="273"/>
                    <a:pt x="321" y="272"/>
                    <a:pt x="321" y="271"/>
                  </a:cubicBezTo>
                  <a:cubicBezTo>
                    <a:pt x="321" y="270"/>
                    <a:pt x="321" y="268"/>
                    <a:pt x="321" y="267"/>
                  </a:cubicBezTo>
                  <a:cubicBezTo>
                    <a:pt x="322" y="265"/>
                    <a:pt x="324" y="264"/>
                    <a:pt x="323" y="262"/>
                  </a:cubicBezTo>
                  <a:cubicBezTo>
                    <a:pt x="324" y="261"/>
                    <a:pt x="325" y="260"/>
                    <a:pt x="324" y="258"/>
                  </a:cubicBezTo>
                  <a:cubicBezTo>
                    <a:pt x="326" y="256"/>
                    <a:pt x="328" y="256"/>
                    <a:pt x="330" y="254"/>
                  </a:cubicBezTo>
                  <a:cubicBezTo>
                    <a:pt x="331" y="253"/>
                    <a:pt x="331" y="252"/>
                    <a:pt x="332" y="251"/>
                  </a:cubicBezTo>
                  <a:cubicBezTo>
                    <a:pt x="332" y="251"/>
                    <a:pt x="333" y="252"/>
                    <a:pt x="334" y="251"/>
                  </a:cubicBezTo>
                  <a:cubicBezTo>
                    <a:pt x="335" y="251"/>
                    <a:pt x="336" y="250"/>
                    <a:pt x="337" y="250"/>
                  </a:cubicBezTo>
                  <a:cubicBezTo>
                    <a:pt x="340" y="249"/>
                    <a:pt x="343" y="248"/>
                    <a:pt x="347" y="249"/>
                  </a:cubicBezTo>
                  <a:cubicBezTo>
                    <a:pt x="349" y="249"/>
                    <a:pt x="352" y="248"/>
                    <a:pt x="355" y="249"/>
                  </a:cubicBezTo>
                  <a:cubicBezTo>
                    <a:pt x="355" y="249"/>
                    <a:pt x="356" y="249"/>
                    <a:pt x="357" y="249"/>
                  </a:cubicBezTo>
                  <a:cubicBezTo>
                    <a:pt x="359" y="250"/>
                    <a:pt x="362" y="250"/>
                    <a:pt x="364" y="250"/>
                  </a:cubicBezTo>
                  <a:cubicBezTo>
                    <a:pt x="365" y="250"/>
                    <a:pt x="366" y="251"/>
                    <a:pt x="367" y="251"/>
                  </a:cubicBezTo>
                  <a:cubicBezTo>
                    <a:pt x="369" y="252"/>
                    <a:pt x="371" y="252"/>
                    <a:pt x="372" y="253"/>
                  </a:cubicBezTo>
                  <a:cubicBezTo>
                    <a:pt x="377" y="253"/>
                    <a:pt x="379" y="256"/>
                    <a:pt x="383" y="256"/>
                  </a:cubicBezTo>
                  <a:cubicBezTo>
                    <a:pt x="387" y="258"/>
                    <a:pt x="386" y="262"/>
                    <a:pt x="383" y="264"/>
                  </a:cubicBezTo>
                  <a:cubicBezTo>
                    <a:pt x="379" y="266"/>
                    <a:pt x="373" y="267"/>
                    <a:pt x="369" y="270"/>
                  </a:cubicBezTo>
                  <a:cubicBezTo>
                    <a:pt x="366" y="270"/>
                    <a:pt x="364" y="272"/>
                    <a:pt x="364" y="274"/>
                  </a:cubicBezTo>
                  <a:cubicBezTo>
                    <a:pt x="364" y="274"/>
                    <a:pt x="365" y="275"/>
                    <a:pt x="365" y="276"/>
                  </a:cubicBezTo>
                  <a:cubicBezTo>
                    <a:pt x="366" y="277"/>
                    <a:pt x="366" y="278"/>
                    <a:pt x="366" y="279"/>
                  </a:cubicBezTo>
                  <a:cubicBezTo>
                    <a:pt x="366" y="280"/>
                    <a:pt x="367" y="281"/>
                    <a:pt x="368" y="282"/>
                  </a:cubicBezTo>
                  <a:cubicBezTo>
                    <a:pt x="368" y="282"/>
                    <a:pt x="368" y="283"/>
                    <a:pt x="368" y="283"/>
                  </a:cubicBezTo>
                  <a:cubicBezTo>
                    <a:pt x="369" y="284"/>
                    <a:pt x="369" y="285"/>
                    <a:pt x="370" y="285"/>
                  </a:cubicBezTo>
                  <a:cubicBezTo>
                    <a:pt x="371" y="288"/>
                    <a:pt x="372" y="292"/>
                    <a:pt x="374" y="293"/>
                  </a:cubicBezTo>
                  <a:cubicBezTo>
                    <a:pt x="377" y="293"/>
                    <a:pt x="378" y="291"/>
                    <a:pt x="378" y="288"/>
                  </a:cubicBezTo>
                  <a:cubicBezTo>
                    <a:pt x="380" y="286"/>
                    <a:pt x="381" y="284"/>
                    <a:pt x="382" y="282"/>
                  </a:cubicBezTo>
                  <a:cubicBezTo>
                    <a:pt x="384" y="281"/>
                    <a:pt x="384" y="278"/>
                    <a:pt x="384" y="276"/>
                  </a:cubicBezTo>
                  <a:cubicBezTo>
                    <a:pt x="388" y="273"/>
                    <a:pt x="389" y="267"/>
                    <a:pt x="393" y="264"/>
                  </a:cubicBezTo>
                  <a:cubicBezTo>
                    <a:pt x="393" y="264"/>
                    <a:pt x="394" y="264"/>
                    <a:pt x="395" y="264"/>
                  </a:cubicBezTo>
                  <a:cubicBezTo>
                    <a:pt x="397" y="260"/>
                    <a:pt x="402" y="258"/>
                    <a:pt x="407" y="257"/>
                  </a:cubicBezTo>
                  <a:cubicBezTo>
                    <a:pt x="415" y="254"/>
                    <a:pt x="424" y="252"/>
                    <a:pt x="434" y="254"/>
                  </a:cubicBezTo>
                  <a:cubicBezTo>
                    <a:pt x="436" y="252"/>
                    <a:pt x="441" y="254"/>
                    <a:pt x="446" y="254"/>
                  </a:cubicBezTo>
                  <a:cubicBezTo>
                    <a:pt x="448" y="254"/>
                    <a:pt x="449" y="254"/>
                    <a:pt x="450" y="254"/>
                  </a:cubicBezTo>
                  <a:cubicBezTo>
                    <a:pt x="450" y="254"/>
                    <a:pt x="451" y="253"/>
                    <a:pt x="452" y="253"/>
                  </a:cubicBezTo>
                  <a:cubicBezTo>
                    <a:pt x="456" y="253"/>
                    <a:pt x="462" y="253"/>
                    <a:pt x="468" y="253"/>
                  </a:cubicBezTo>
                  <a:cubicBezTo>
                    <a:pt x="469" y="253"/>
                    <a:pt x="470" y="253"/>
                    <a:pt x="471" y="253"/>
                  </a:cubicBezTo>
                  <a:cubicBezTo>
                    <a:pt x="473" y="253"/>
                    <a:pt x="475" y="252"/>
                    <a:pt x="476" y="252"/>
                  </a:cubicBezTo>
                  <a:cubicBezTo>
                    <a:pt x="478" y="252"/>
                    <a:pt x="480" y="253"/>
                    <a:pt x="481" y="253"/>
                  </a:cubicBezTo>
                  <a:cubicBezTo>
                    <a:pt x="482" y="253"/>
                    <a:pt x="483" y="252"/>
                    <a:pt x="484" y="252"/>
                  </a:cubicBezTo>
                  <a:cubicBezTo>
                    <a:pt x="489" y="252"/>
                    <a:pt x="494" y="253"/>
                    <a:pt x="499" y="252"/>
                  </a:cubicBezTo>
                  <a:cubicBezTo>
                    <a:pt x="503" y="247"/>
                    <a:pt x="496" y="242"/>
                    <a:pt x="496" y="237"/>
                  </a:cubicBezTo>
                  <a:cubicBezTo>
                    <a:pt x="494" y="236"/>
                    <a:pt x="493" y="234"/>
                    <a:pt x="492" y="233"/>
                  </a:cubicBezTo>
                  <a:close/>
                  <a:moveTo>
                    <a:pt x="614" y="234"/>
                  </a:moveTo>
                  <a:cubicBezTo>
                    <a:pt x="614" y="237"/>
                    <a:pt x="616" y="237"/>
                    <a:pt x="615" y="240"/>
                  </a:cubicBezTo>
                  <a:cubicBezTo>
                    <a:pt x="616" y="243"/>
                    <a:pt x="620" y="242"/>
                    <a:pt x="621" y="240"/>
                  </a:cubicBezTo>
                  <a:cubicBezTo>
                    <a:pt x="621" y="237"/>
                    <a:pt x="620" y="235"/>
                    <a:pt x="619" y="233"/>
                  </a:cubicBezTo>
                  <a:cubicBezTo>
                    <a:pt x="617" y="233"/>
                    <a:pt x="615" y="232"/>
                    <a:pt x="614" y="234"/>
                  </a:cubicBezTo>
                  <a:close/>
                  <a:moveTo>
                    <a:pt x="536" y="262"/>
                  </a:moveTo>
                  <a:cubicBezTo>
                    <a:pt x="534" y="263"/>
                    <a:pt x="532" y="262"/>
                    <a:pt x="530" y="261"/>
                  </a:cubicBezTo>
                  <a:cubicBezTo>
                    <a:pt x="529" y="261"/>
                    <a:pt x="528" y="261"/>
                    <a:pt x="527" y="261"/>
                  </a:cubicBezTo>
                  <a:cubicBezTo>
                    <a:pt x="525" y="260"/>
                    <a:pt x="524" y="257"/>
                    <a:pt x="522" y="256"/>
                  </a:cubicBezTo>
                  <a:cubicBezTo>
                    <a:pt x="517" y="256"/>
                    <a:pt x="519" y="258"/>
                    <a:pt x="520" y="260"/>
                  </a:cubicBezTo>
                  <a:cubicBezTo>
                    <a:pt x="520" y="261"/>
                    <a:pt x="521" y="263"/>
                    <a:pt x="522" y="265"/>
                  </a:cubicBezTo>
                  <a:cubicBezTo>
                    <a:pt x="524" y="268"/>
                    <a:pt x="525" y="268"/>
                    <a:pt x="528" y="270"/>
                  </a:cubicBezTo>
                  <a:cubicBezTo>
                    <a:pt x="529" y="271"/>
                    <a:pt x="531" y="272"/>
                    <a:pt x="532" y="272"/>
                  </a:cubicBezTo>
                  <a:cubicBezTo>
                    <a:pt x="534" y="273"/>
                    <a:pt x="537" y="273"/>
                    <a:pt x="538" y="274"/>
                  </a:cubicBezTo>
                  <a:cubicBezTo>
                    <a:pt x="540" y="273"/>
                    <a:pt x="542" y="274"/>
                    <a:pt x="543" y="274"/>
                  </a:cubicBezTo>
                  <a:cubicBezTo>
                    <a:pt x="544" y="273"/>
                    <a:pt x="546" y="272"/>
                    <a:pt x="546" y="270"/>
                  </a:cubicBezTo>
                  <a:cubicBezTo>
                    <a:pt x="546" y="269"/>
                    <a:pt x="545" y="268"/>
                    <a:pt x="545" y="266"/>
                  </a:cubicBezTo>
                  <a:cubicBezTo>
                    <a:pt x="543" y="264"/>
                    <a:pt x="539" y="264"/>
                    <a:pt x="536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xmlns="" id="{6E28FB50-8C13-4875-8947-039490064E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" y="1255"/>
              <a:ext cx="73" cy="75"/>
            </a:xfrm>
            <a:custGeom>
              <a:avLst/>
              <a:gdLst>
                <a:gd name="T0" fmla="*/ 17 w 35"/>
                <a:gd name="T1" fmla="*/ 35 h 36"/>
                <a:gd name="T2" fmla="*/ 15 w 35"/>
                <a:gd name="T3" fmla="*/ 26 h 36"/>
                <a:gd name="T4" fmla="*/ 11 w 35"/>
                <a:gd name="T5" fmla="*/ 25 h 36"/>
                <a:gd name="T6" fmla="*/ 9 w 35"/>
                <a:gd name="T7" fmla="*/ 26 h 36"/>
                <a:gd name="T8" fmla="*/ 3 w 35"/>
                <a:gd name="T9" fmla="*/ 23 h 36"/>
                <a:gd name="T10" fmla="*/ 0 w 35"/>
                <a:gd name="T11" fmla="*/ 20 h 36"/>
                <a:gd name="T12" fmla="*/ 0 w 35"/>
                <a:gd name="T13" fmla="*/ 15 h 36"/>
                <a:gd name="T14" fmla="*/ 4 w 35"/>
                <a:gd name="T15" fmla="*/ 12 h 36"/>
                <a:gd name="T16" fmla="*/ 6 w 35"/>
                <a:gd name="T17" fmla="*/ 10 h 36"/>
                <a:gd name="T18" fmla="*/ 10 w 35"/>
                <a:gd name="T19" fmla="*/ 8 h 36"/>
                <a:gd name="T20" fmla="*/ 14 w 35"/>
                <a:gd name="T21" fmla="*/ 4 h 36"/>
                <a:gd name="T22" fmla="*/ 15 w 35"/>
                <a:gd name="T23" fmla="*/ 4 h 36"/>
                <a:gd name="T24" fmla="*/ 18 w 35"/>
                <a:gd name="T25" fmla="*/ 1 h 36"/>
                <a:gd name="T26" fmla="*/ 24 w 35"/>
                <a:gd name="T27" fmla="*/ 0 h 36"/>
                <a:gd name="T28" fmla="*/ 33 w 35"/>
                <a:gd name="T29" fmla="*/ 4 h 36"/>
                <a:gd name="T30" fmla="*/ 33 w 35"/>
                <a:gd name="T31" fmla="*/ 6 h 36"/>
                <a:gd name="T32" fmla="*/ 34 w 35"/>
                <a:gd name="T33" fmla="*/ 14 h 36"/>
                <a:gd name="T34" fmla="*/ 33 w 35"/>
                <a:gd name="T35" fmla="*/ 17 h 36"/>
                <a:gd name="T36" fmla="*/ 33 w 35"/>
                <a:gd name="T37" fmla="*/ 18 h 36"/>
                <a:gd name="T38" fmla="*/ 31 w 35"/>
                <a:gd name="T39" fmla="*/ 20 h 36"/>
                <a:gd name="T40" fmla="*/ 30 w 35"/>
                <a:gd name="T41" fmla="*/ 24 h 36"/>
                <a:gd name="T42" fmla="*/ 23 w 35"/>
                <a:gd name="T43" fmla="*/ 31 h 36"/>
                <a:gd name="T44" fmla="*/ 17 w 35"/>
                <a:gd name="T45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36">
                  <a:moveTo>
                    <a:pt x="17" y="35"/>
                  </a:moveTo>
                  <a:cubicBezTo>
                    <a:pt x="16" y="32"/>
                    <a:pt x="16" y="29"/>
                    <a:pt x="15" y="26"/>
                  </a:cubicBezTo>
                  <a:cubicBezTo>
                    <a:pt x="14" y="26"/>
                    <a:pt x="13" y="25"/>
                    <a:pt x="11" y="25"/>
                  </a:cubicBezTo>
                  <a:cubicBezTo>
                    <a:pt x="10" y="25"/>
                    <a:pt x="10" y="26"/>
                    <a:pt x="9" y="26"/>
                  </a:cubicBezTo>
                  <a:cubicBezTo>
                    <a:pt x="6" y="26"/>
                    <a:pt x="5" y="24"/>
                    <a:pt x="3" y="23"/>
                  </a:cubicBezTo>
                  <a:cubicBezTo>
                    <a:pt x="2" y="21"/>
                    <a:pt x="1" y="21"/>
                    <a:pt x="0" y="20"/>
                  </a:cubicBezTo>
                  <a:cubicBezTo>
                    <a:pt x="0" y="18"/>
                    <a:pt x="0" y="17"/>
                    <a:pt x="0" y="15"/>
                  </a:cubicBezTo>
                  <a:cubicBezTo>
                    <a:pt x="0" y="13"/>
                    <a:pt x="2" y="13"/>
                    <a:pt x="4" y="12"/>
                  </a:cubicBezTo>
                  <a:cubicBezTo>
                    <a:pt x="5" y="12"/>
                    <a:pt x="5" y="11"/>
                    <a:pt x="6" y="10"/>
                  </a:cubicBezTo>
                  <a:cubicBezTo>
                    <a:pt x="7" y="9"/>
                    <a:pt x="9" y="9"/>
                    <a:pt x="10" y="8"/>
                  </a:cubicBezTo>
                  <a:cubicBezTo>
                    <a:pt x="12" y="7"/>
                    <a:pt x="12" y="5"/>
                    <a:pt x="14" y="4"/>
                  </a:cubicBezTo>
                  <a:cubicBezTo>
                    <a:pt x="14" y="4"/>
                    <a:pt x="15" y="4"/>
                    <a:pt x="15" y="4"/>
                  </a:cubicBezTo>
                  <a:cubicBezTo>
                    <a:pt x="16" y="3"/>
                    <a:pt x="17" y="2"/>
                    <a:pt x="18" y="1"/>
                  </a:cubicBezTo>
                  <a:cubicBezTo>
                    <a:pt x="21" y="1"/>
                    <a:pt x="22" y="0"/>
                    <a:pt x="24" y="0"/>
                  </a:cubicBezTo>
                  <a:cubicBezTo>
                    <a:pt x="28" y="0"/>
                    <a:pt x="31" y="2"/>
                    <a:pt x="33" y="4"/>
                  </a:cubicBezTo>
                  <a:cubicBezTo>
                    <a:pt x="33" y="5"/>
                    <a:pt x="33" y="5"/>
                    <a:pt x="33" y="6"/>
                  </a:cubicBezTo>
                  <a:cubicBezTo>
                    <a:pt x="35" y="8"/>
                    <a:pt x="35" y="11"/>
                    <a:pt x="34" y="14"/>
                  </a:cubicBezTo>
                  <a:cubicBezTo>
                    <a:pt x="34" y="14"/>
                    <a:pt x="33" y="15"/>
                    <a:pt x="33" y="17"/>
                  </a:cubicBezTo>
                  <a:cubicBezTo>
                    <a:pt x="33" y="17"/>
                    <a:pt x="33" y="18"/>
                    <a:pt x="33" y="18"/>
                  </a:cubicBezTo>
                  <a:cubicBezTo>
                    <a:pt x="32" y="19"/>
                    <a:pt x="32" y="19"/>
                    <a:pt x="31" y="20"/>
                  </a:cubicBezTo>
                  <a:cubicBezTo>
                    <a:pt x="31" y="21"/>
                    <a:pt x="31" y="23"/>
                    <a:pt x="30" y="24"/>
                  </a:cubicBezTo>
                  <a:cubicBezTo>
                    <a:pt x="29" y="26"/>
                    <a:pt x="25" y="29"/>
                    <a:pt x="23" y="31"/>
                  </a:cubicBezTo>
                  <a:cubicBezTo>
                    <a:pt x="23" y="34"/>
                    <a:pt x="20" y="36"/>
                    <a:pt x="1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xmlns="" id="{598874B2-FF1A-4F49-B239-CEDEA3261C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7" y="1255"/>
              <a:ext cx="44" cy="48"/>
            </a:xfrm>
            <a:custGeom>
              <a:avLst/>
              <a:gdLst>
                <a:gd name="T0" fmla="*/ 17 w 21"/>
                <a:gd name="T1" fmla="*/ 5 h 23"/>
                <a:gd name="T2" fmla="*/ 20 w 21"/>
                <a:gd name="T3" fmla="*/ 9 h 23"/>
                <a:gd name="T4" fmla="*/ 19 w 21"/>
                <a:gd name="T5" fmla="*/ 16 h 23"/>
                <a:gd name="T6" fmla="*/ 18 w 21"/>
                <a:gd name="T7" fmla="*/ 17 h 23"/>
                <a:gd name="T8" fmla="*/ 16 w 21"/>
                <a:gd name="T9" fmla="*/ 18 h 23"/>
                <a:gd name="T10" fmla="*/ 11 w 21"/>
                <a:gd name="T11" fmla="*/ 21 h 23"/>
                <a:gd name="T12" fmla="*/ 7 w 21"/>
                <a:gd name="T13" fmla="*/ 22 h 23"/>
                <a:gd name="T14" fmla="*/ 6 w 21"/>
                <a:gd name="T15" fmla="*/ 20 h 23"/>
                <a:gd name="T16" fmla="*/ 4 w 21"/>
                <a:gd name="T17" fmla="*/ 18 h 23"/>
                <a:gd name="T18" fmla="*/ 3 w 21"/>
                <a:gd name="T19" fmla="*/ 16 h 23"/>
                <a:gd name="T20" fmla="*/ 2 w 21"/>
                <a:gd name="T21" fmla="*/ 14 h 23"/>
                <a:gd name="T22" fmla="*/ 1 w 21"/>
                <a:gd name="T23" fmla="*/ 4 h 23"/>
                <a:gd name="T24" fmla="*/ 11 w 21"/>
                <a:gd name="T25" fmla="*/ 3 h 23"/>
                <a:gd name="T26" fmla="*/ 12 w 21"/>
                <a:gd name="T27" fmla="*/ 3 h 23"/>
                <a:gd name="T28" fmla="*/ 14 w 21"/>
                <a:gd name="T29" fmla="*/ 5 h 23"/>
                <a:gd name="T30" fmla="*/ 17 w 21"/>
                <a:gd name="T31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" h="23">
                  <a:moveTo>
                    <a:pt x="17" y="5"/>
                  </a:moveTo>
                  <a:cubicBezTo>
                    <a:pt x="19" y="6"/>
                    <a:pt x="20" y="7"/>
                    <a:pt x="20" y="9"/>
                  </a:cubicBezTo>
                  <a:cubicBezTo>
                    <a:pt x="21" y="11"/>
                    <a:pt x="20" y="15"/>
                    <a:pt x="19" y="16"/>
                  </a:cubicBezTo>
                  <a:cubicBezTo>
                    <a:pt x="19" y="16"/>
                    <a:pt x="18" y="16"/>
                    <a:pt x="18" y="17"/>
                  </a:cubicBezTo>
                  <a:cubicBezTo>
                    <a:pt x="17" y="17"/>
                    <a:pt x="17" y="18"/>
                    <a:pt x="16" y="18"/>
                  </a:cubicBezTo>
                  <a:cubicBezTo>
                    <a:pt x="15" y="20"/>
                    <a:pt x="13" y="20"/>
                    <a:pt x="11" y="21"/>
                  </a:cubicBezTo>
                  <a:cubicBezTo>
                    <a:pt x="10" y="22"/>
                    <a:pt x="9" y="23"/>
                    <a:pt x="7" y="22"/>
                  </a:cubicBezTo>
                  <a:cubicBezTo>
                    <a:pt x="6" y="22"/>
                    <a:pt x="6" y="21"/>
                    <a:pt x="6" y="20"/>
                  </a:cubicBezTo>
                  <a:cubicBezTo>
                    <a:pt x="5" y="19"/>
                    <a:pt x="4" y="19"/>
                    <a:pt x="4" y="18"/>
                  </a:cubicBezTo>
                  <a:cubicBezTo>
                    <a:pt x="4" y="17"/>
                    <a:pt x="3" y="16"/>
                    <a:pt x="3" y="16"/>
                  </a:cubicBezTo>
                  <a:cubicBezTo>
                    <a:pt x="3" y="15"/>
                    <a:pt x="2" y="14"/>
                    <a:pt x="2" y="14"/>
                  </a:cubicBezTo>
                  <a:cubicBezTo>
                    <a:pt x="0" y="11"/>
                    <a:pt x="1" y="7"/>
                    <a:pt x="1" y="4"/>
                  </a:cubicBezTo>
                  <a:cubicBezTo>
                    <a:pt x="2" y="1"/>
                    <a:pt x="8" y="0"/>
                    <a:pt x="11" y="3"/>
                  </a:cubicBezTo>
                  <a:cubicBezTo>
                    <a:pt x="12" y="3"/>
                    <a:pt x="12" y="2"/>
                    <a:pt x="12" y="3"/>
                  </a:cubicBezTo>
                  <a:cubicBezTo>
                    <a:pt x="13" y="3"/>
                    <a:pt x="13" y="4"/>
                    <a:pt x="14" y="5"/>
                  </a:cubicBezTo>
                  <a:cubicBezTo>
                    <a:pt x="15" y="5"/>
                    <a:pt x="16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xmlns="" id="{D54D01E0-8F7E-4801-82BB-9824076A6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7" y="1312"/>
              <a:ext cx="200" cy="153"/>
            </a:xfrm>
            <a:custGeom>
              <a:avLst/>
              <a:gdLst>
                <a:gd name="T0" fmla="*/ 82 w 96"/>
                <a:gd name="T1" fmla="*/ 2 h 74"/>
                <a:gd name="T2" fmla="*/ 84 w 96"/>
                <a:gd name="T3" fmla="*/ 5 h 74"/>
                <a:gd name="T4" fmla="*/ 84 w 96"/>
                <a:gd name="T5" fmla="*/ 7 h 74"/>
                <a:gd name="T6" fmla="*/ 88 w 96"/>
                <a:gd name="T7" fmla="*/ 11 h 74"/>
                <a:gd name="T8" fmla="*/ 88 w 96"/>
                <a:gd name="T9" fmla="*/ 13 h 74"/>
                <a:gd name="T10" fmla="*/ 89 w 96"/>
                <a:gd name="T11" fmla="*/ 15 h 74"/>
                <a:gd name="T12" fmla="*/ 88 w 96"/>
                <a:gd name="T13" fmla="*/ 22 h 74"/>
                <a:gd name="T14" fmla="*/ 81 w 96"/>
                <a:gd name="T15" fmla="*/ 28 h 74"/>
                <a:gd name="T16" fmla="*/ 81 w 96"/>
                <a:gd name="T17" fmla="*/ 30 h 74"/>
                <a:gd name="T18" fmla="*/ 78 w 96"/>
                <a:gd name="T19" fmla="*/ 33 h 74"/>
                <a:gd name="T20" fmla="*/ 78 w 96"/>
                <a:gd name="T21" fmla="*/ 36 h 74"/>
                <a:gd name="T22" fmla="*/ 76 w 96"/>
                <a:gd name="T23" fmla="*/ 42 h 74"/>
                <a:gd name="T24" fmla="*/ 94 w 96"/>
                <a:gd name="T25" fmla="*/ 43 h 74"/>
                <a:gd name="T26" fmla="*/ 94 w 96"/>
                <a:gd name="T27" fmla="*/ 49 h 74"/>
                <a:gd name="T28" fmla="*/ 88 w 96"/>
                <a:gd name="T29" fmla="*/ 51 h 74"/>
                <a:gd name="T30" fmla="*/ 86 w 96"/>
                <a:gd name="T31" fmla="*/ 52 h 74"/>
                <a:gd name="T32" fmla="*/ 82 w 96"/>
                <a:gd name="T33" fmla="*/ 52 h 74"/>
                <a:gd name="T34" fmla="*/ 69 w 96"/>
                <a:gd name="T35" fmla="*/ 53 h 74"/>
                <a:gd name="T36" fmla="*/ 59 w 96"/>
                <a:gd name="T37" fmla="*/ 64 h 74"/>
                <a:gd name="T38" fmla="*/ 53 w 96"/>
                <a:gd name="T39" fmla="*/ 69 h 74"/>
                <a:gd name="T40" fmla="*/ 46 w 96"/>
                <a:gd name="T41" fmla="*/ 72 h 74"/>
                <a:gd name="T42" fmla="*/ 40 w 96"/>
                <a:gd name="T43" fmla="*/ 74 h 74"/>
                <a:gd name="T44" fmla="*/ 38 w 96"/>
                <a:gd name="T45" fmla="*/ 74 h 74"/>
                <a:gd name="T46" fmla="*/ 25 w 96"/>
                <a:gd name="T47" fmla="*/ 74 h 74"/>
                <a:gd name="T48" fmla="*/ 19 w 96"/>
                <a:gd name="T49" fmla="*/ 71 h 74"/>
                <a:gd name="T50" fmla="*/ 29 w 96"/>
                <a:gd name="T51" fmla="*/ 67 h 74"/>
                <a:gd name="T52" fmla="*/ 36 w 96"/>
                <a:gd name="T53" fmla="*/ 65 h 74"/>
                <a:gd name="T54" fmla="*/ 40 w 96"/>
                <a:gd name="T55" fmla="*/ 62 h 74"/>
                <a:gd name="T56" fmla="*/ 35 w 96"/>
                <a:gd name="T57" fmla="*/ 58 h 74"/>
                <a:gd name="T58" fmla="*/ 26 w 96"/>
                <a:gd name="T59" fmla="*/ 58 h 74"/>
                <a:gd name="T60" fmla="*/ 23 w 96"/>
                <a:gd name="T61" fmla="*/ 58 h 74"/>
                <a:gd name="T62" fmla="*/ 19 w 96"/>
                <a:gd name="T63" fmla="*/ 58 h 74"/>
                <a:gd name="T64" fmla="*/ 14 w 96"/>
                <a:gd name="T65" fmla="*/ 57 h 74"/>
                <a:gd name="T66" fmla="*/ 4 w 96"/>
                <a:gd name="T67" fmla="*/ 50 h 74"/>
                <a:gd name="T68" fmla="*/ 4 w 96"/>
                <a:gd name="T69" fmla="*/ 49 h 74"/>
                <a:gd name="T70" fmla="*/ 0 w 96"/>
                <a:gd name="T71" fmla="*/ 45 h 74"/>
                <a:gd name="T72" fmla="*/ 2 w 96"/>
                <a:gd name="T73" fmla="*/ 40 h 74"/>
                <a:gd name="T74" fmla="*/ 8 w 96"/>
                <a:gd name="T75" fmla="*/ 41 h 74"/>
                <a:gd name="T76" fmla="*/ 11 w 96"/>
                <a:gd name="T77" fmla="*/ 42 h 74"/>
                <a:gd name="T78" fmla="*/ 14 w 96"/>
                <a:gd name="T79" fmla="*/ 43 h 74"/>
                <a:gd name="T80" fmla="*/ 27 w 96"/>
                <a:gd name="T81" fmla="*/ 43 h 74"/>
                <a:gd name="T82" fmla="*/ 32 w 96"/>
                <a:gd name="T83" fmla="*/ 43 h 74"/>
                <a:gd name="T84" fmla="*/ 55 w 96"/>
                <a:gd name="T85" fmla="*/ 42 h 74"/>
                <a:gd name="T86" fmla="*/ 59 w 96"/>
                <a:gd name="T87" fmla="*/ 38 h 74"/>
                <a:gd name="T88" fmla="*/ 63 w 96"/>
                <a:gd name="T89" fmla="*/ 30 h 74"/>
                <a:gd name="T90" fmla="*/ 65 w 96"/>
                <a:gd name="T91" fmla="*/ 24 h 74"/>
                <a:gd name="T92" fmla="*/ 66 w 96"/>
                <a:gd name="T93" fmla="*/ 19 h 74"/>
                <a:gd name="T94" fmla="*/ 71 w 96"/>
                <a:gd name="T95" fmla="*/ 12 h 74"/>
                <a:gd name="T96" fmla="*/ 72 w 96"/>
                <a:gd name="T97" fmla="*/ 7 h 74"/>
                <a:gd name="T98" fmla="*/ 73 w 96"/>
                <a:gd name="T99" fmla="*/ 5 h 74"/>
                <a:gd name="T100" fmla="*/ 74 w 96"/>
                <a:gd name="T101" fmla="*/ 3 h 74"/>
                <a:gd name="T102" fmla="*/ 82 w 96"/>
                <a:gd name="T10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6" h="74">
                  <a:moveTo>
                    <a:pt x="82" y="2"/>
                  </a:moveTo>
                  <a:cubicBezTo>
                    <a:pt x="82" y="3"/>
                    <a:pt x="84" y="4"/>
                    <a:pt x="84" y="5"/>
                  </a:cubicBezTo>
                  <a:cubicBezTo>
                    <a:pt x="84" y="6"/>
                    <a:pt x="84" y="6"/>
                    <a:pt x="84" y="7"/>
                  </a:cubicBezTo>
                  <a:cubicBezTo>
                    <a:pt x="85" y="8"/>
                    <a:pt x="87" y="9"/>
                    <a:pt x="88" y="11"/>
                  </a:cubicBezTo>
                  <a:cubicBezTo>
                    <a:pt x="88" y="11"/>
                    <a:pt x="88" y="12"/>
                    <a:pt x="88" y="13"/>
                  </a:cubicBezTo>
                  <a:cubicBezTo>
                    <a:pt x="89" y="14"/>
                    <a:pt x="89" y="15"/>
                    <a:pt x="89" y="15"/>
                  </a:cubicBezTo>
                  <a:cubicBezTo>
                    <a:pt x="90" y="18"/>
                    <a:pt x="88" y="19"/>
                    <a:pt x="88" y="22"/>
                  </a:cubicBezTo>
                  <a:cubicBezTo>
                    <a:pt x="86" y="23"/>
                    <a:pt x="82" y="25"/>
                    <a:pt x="81" y="28"/>
                  </a:cubicBezTo>
                  <a:cubicBezTo>
                    <a:pt x="81" y="29"/>
                    <a:pt x="81" y="29"/>
                    <a:pt x="81" y="30"/>
                  </a:cubicBezTo>
                  <a:cubicBezTo>
                    <a:pt x="81" y="31"/>
                    <a:pt x="79" y="32"/>
                    <a:pt x="78" y="33"/>
                  </a:cubicBezTo>
                  <a:cubicBezTo>
                    <a:pt x="78" y="34"/>
                    <a:pt x="78" y="35"/>
                    <a:pt x="78" y="36"/>
                  </a:cubicBezTo>
                  <a:cubicBezTo>
                    <a:pt x="77" y="38"/>
                    <a:pt x="76" y="39"/>
                    <a:pt x="76" y="42"/>
                  </a:cubicBezTo>
                  <a:cubicBezTo>
                    <a:pt x="80" y="46"/>
                    <a:pt x="88" y="42"/>
                    <a:pt x="94" y="43"/>
                  </a:cubicBezTo>
                  <a:cubicBezTo>
                    <a:pt x="96" y="45"/>
                    <a:pt x="95" y="48"/>
                    <a:pt x="94" y="49"/>
                  </a:cubicBezTo>
                  <a:cubicBezTo>
                    <a:pt x="93" y="50"/>
                    <a:pt x="90" y="50"/>
                    <a:pt x="88" y="51"/>
                  </a:cubicBezTo>
                  <a:cubicBezTo>
                    <a:pt x="87" y="51"/>
                    <a:pt x="86" y="52"/>
                    <a:pt x="86" y="52"/>
                  </a:cubicBezTo>
                  <a:cubicBezTo>
                    <a:pt x="84" y="52"/>
                    <a:pt x="83" y="52"/>
                    <a:pt x="82" y="52"/>
                  </a:cubicBezTo>
                  <a:cubicBezTo>
                    <a:pt x="77" y="52"/>
                    <a:pt x="73" y="52"/>
                    <a:pt x="69" y="53"/>
                  </a:cubicBezTo>
                  <a:cubicBezTo>
                    <a:pt x="65" y="57"/>
                    <a:pt x="63" y="60"/>
                    <a:pt x="59" y="64"/>
                  </a:cubicBezTo>
                  <a:cubicBezTo>
                    <a:pt x="57" y="66"/>
                    <a:pt x="55" y="68"/>
                    <a:pt x="53" y="69"/>
                  </a:cubicBezTo>
                  <a:cubicBezTo>
                    <a:pt x="50" y="70"/>
                    <a:pt x="47" y="69"/>
                    <a:pt x="46" y="72"/>
                  </a:cubicBezTo>
                  <a:cubicBezTo>
                    <a:pt x="44" y="71"/>
                    <a:pt x="42" y="74"/>
                    <a:pt x="40" y="74"/>
                  </a:cubicBezTo>
                  <a:cubicBezTo>
                    <a:pt x="40" y="74"/>
                    <a:pt x="39" y="74"/>
                    <a:pt x="38" y="74"/>
                  </a:cubicBezTo>
                  <a:cubicBezTo>
                    <a:pt x="34" y="74"/>
                    <a:pt x="29" y="74"/>
                    <a:pt x="25" y="74"/>
                  </a:cubicBezTo>
                  <a:cubicBezTo>
                    <a:pt x="23" y="74"/>
                    <a:pt x="20" y="72"/>
                    <a:pt x="19" y="71"/>
                  </a:cubicBezTo>
                  <a:cubicBezTo>
                    <a:pt x="20" y="68"/>
                    <a:pt x="26" y="69"/>
                    <a:pt x="29" y="67"/>
                  </a:cubicBezTo>
                  <a:cubicBezTo>
                    <a:pt x="32" y="67"/>
                    <a:pt x="33" y="65"/>
                    <a:pt x="36" y="65"/>
                  </a:cubicBezTo>
                  <a:cubicBezTo>
                    <a:pt x="37" y="64"/>
                    <a:pt x="38" y="63"/>
                    <a:pt x="40" y="62"/>
                  </a:cubicBezTo>
                  <a:cubicBezTo>
                    <a:pt x="41" y="59"/>
                    <a:pt x="38" y="57"/>
                    <a:pt x="35" y="58"/>
                  </a:cubicBezTo>
                  <a:cubicBezTo>
                    <a:pt x="33" y="56"/>
                    <a:pt x="29" y="59"/>
                    <a:pt x="26" y="58"/>
                  </a:cubicBezTo>
                  <a:cubicBezTo>
                    <a:pt x="25" y="58"/>
                    <a:pt x="24" y="58"/>
                    <a:pt x="23" y="58"/>
                  </a:cubicBezTo>
                  <a:cubicBezTo>
                    <a:pt x="21" y="58"/>
                    <a:pt x="20" y="58"/>
                    <a:pt x="19" y="58"/>
                  </a:cubicBezTo>
                  <a:cubicBezTo>
                    <a:pt x="17" y="58"/>
                    <a:pt x="15" y="58"/>
                    <a:pt x="14" y="57"/>
                  </a:cubicBezTo>
                  <a:cubicBezTo>
                    <a:pt x="10" y="56"/>
                    <a:pt x="7" y="53"/>
                    <a:pt x="4" y="50"/>
                  </a:cubicBezTo>
                  <a:cubicBezTo>
                    <a:pt x="4" y="50"/>
                    <a:pt x="3" y="50"/>
                    <a:pt x="4" y="49"/>
                  </a:cubicBezTo>
                  <a:cubicBezTo>
                    <a:pt x="2" y="48"/>
                    <a:pt x="1" y="47"/>
                    <a:pt x="0" y="45"/>
                  </a:cubicBezTo>
                  <a:cubicBezTo>
                    <a:pt x="1" y="44"/>
                    <a:pt x="1" y="41"/>
                    <a:pt x="2" y="40"/>
                  </a:cubicBezTo>
                  <a:cubicBezTo>
                    <a:pt x="4" y="39"/>
                    <a:pt x="6" y="41"/>
                    <a:pt x="8" y="41"/>
                  </a:cubicBezTo>
                  <a:cubicBezTo>
                    <a:pt x="9" y="41"/>
                    <a:pt x="10" y="41"/>
                    <a:pt x="11" y="42"/>
                  </a:cubicBezTo>
                  <a:cubicBezTo>
                    <a:pt x="12" y="42"/>
                    <a:pt x="13" y="42"/>
                    <a:pt x="14" y="43"/>
                  </a:cubicBezTo>
                  <a:cubicBezTo>
                    <a:pt x="17" y="44"/>
                    <a:pt x="23" y="43"/>
                    <a:pt x="27" y="43"/>
                  </a:cubicBezTo>
                  <a:cubicBezTo>
                    <a:pt x="29" y="43"/>
                    <a:pt x="30" y="43"/>
                    <a:pt x="32" y="43"/>
                  </a:cubicBezTo>
                  <a:cubicBezTo>
                    <a:pt x="40" y="43"/>
                    <a:pt x="48" y="45"/>
                    <a:pt x="55" y="42"/>
                  </a:cubicBezTo>
                  <a:cubicBezTo>
                    <a:pt x="56" y="41"/>
                    <a:pt x="57" y="39"/>
                    <a:pt x="59" y="38"/>
                  </a:cubicBezTo>
                  <a:cubicBezTo>
                    <a:pt x="59" y="35"/>
                    <a:pt x="61" y="32"/>
                    <a:pt x="63" y="30"/>
                  </a:cubicBezTo>
                  <a:cubicBezTo>
                    <a:pt x="62" y="27"/>
                    <a:pt x="64" y="26"/>
                    <a:pt x="65" y="24"/>
                  </a:cubicBezTo>
                  <a:cubicBezTo>
                    <a:pt x="66" y="22"/>
                    <a:pt x="66" y="21"/>
                    <a:pt x="66" y="19"/>
                  </a:cubicBezTo>
                  <a:cubicBezTo>
                    <a:pt x="67" y="17"/>
                    <a:pt x="70" y="14"/>
                    <a:pt x="71" y="12"/>
                  </a:cubicBezTo>
                  <a:cubicBezTo>
                    <a:pt x="71" y="10"/>
                    <a:pt x="71" y="8"/>
                    <a:pt x="72" y="7"/>
                  </a:cubicBezTo>
                  <a:cubicBezTo>
                    <a:pt x="72" y="6"/>
                    <a:pt x="73" y="6"/>
                    <a:pt x="73" y="5"/>
                  </a:cubicBezTo>
                  <a:cubicBezTo>
                    <a:pt x="74" y="4"/>
                    <a:pt x="73" y="3"/>
                    <a:pt x="74" y="3"/>
                  </a:cubicBezTo>
                  <a:cubicBezTo>
                    <a:pt x="75" y="0"/>
                    <a:pt x="79" y="1"/>
                    <a:pt x="8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xmlns="" id="{11809680-C32D-487A-9897-DFE16EE65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" y="1322"/>
              <a:ext cx="61" cy="56"/>
            </a:xfrm>
            <a:custGeom>
              <a:avLst/>
              <a:gdLst>
                <a:gd name="T0" fmla="*/ 14 w 29"/>
                <a:gd name="T1" fmla="*/ 27 h 27"/>
                <a:gd name="T2" fmla="*/ 4 w 29"/>
                <a:gd name="T3" fmla="*/ 22 h 27"/>
                <a:gd name="T4" fmla="*/ 2 w 29"/>
                <a:gd name="T5" fmla="*/ 22 h 27"/>
                <a:gd name="T6" fmla="*/ 2 w 29"/>
                <a:gd name="T7" fmla="*/ 20 h 27"/>
                <a:gd name="T8" fmla="*/ 0 w 29"/>
                <a:gd name="T9" fmla="*/ 19 h 27"/>
                <a:gd name="T10" fmla="*/ 2 w 29"/>
                <a:gd name="T11" fmla="*/ 16 h 27"/>
                <a:gd name="T12" fmla="*/ 15 w 29"/>
                <a:gd name="T13" fmla="*/ 6 h 27"/>
                <a:gd name="T14" fmla="*/ 17 w 29"/>
                <a:gd name="T15" fmla="*/ 6 h 27"/>
                <a:gd name="T16" fmla="*/ 28 w 29"/>
                <a:gd name="T17" fmla="*/ 4 h 27"/>
                <a:gd name="T18" fmla="*/ 29 w 29"/>
                <a:gd name="T19" fmla="*/ 5 h 27"/>
                <a:gd name="T20" fmla="*/ 28 w 29"/>
                <a:gd name="T21" fmla="*/ 12 h 27"/>
                <a:gd name="T22" fmla="*/ 26 w 29"/>
                <a:gd name="T23" fmla="*/ 14 h 27"/>
                <a:gd name="T24" fmla="*/ 24 w 29"/>
                <a:gd name="T25" fmla="*/ 19 h 27"/>
                <a:gd name="T26" fmla="*/ 23 w 29"/>
                <a:gd name="T27" fmla="*/ 19 h 27"/>
                <a:gd name="T28" fmla="*/ 21 w 29"/>
                <a:gd name="T29" fmla="*/ 22 h 27"/>
                <a:gd name="T30" fmla="*/ 18 w 29"/>
                <a:gd name="T31" fmla="*/ 25 h 27"/>
                <a:gd name="T32" fmla="*/ 14 w 29"/>
                <a:gd name="T3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27">
                  <a:moveTo>
                    <a:pt x="14" y="27"/>
                  </a:moveTo>
                  <a:cubicBezTo>
                    <a:pt x="10" y="26"/>
                    <a:pt x="5" y="26"/>
                    <a:pt x="4" y="22"/>
                  </a:cubicBezTo>
                  <a:cubicBezTo>
                    <a:pt x="3" y="22"/>
                    <a:pt x="3" y="22"/>
                    <a:pt x="2" y="22"/>
                  </a:cubicBezTo>
                  <a:cubicBezTo>
                    <a:pt x="2" y="21"/>
                    <a:pt x="2" y="21"/>
                    <a:pt x="2" y="20"/>
                  </a:cubicBezTo>
                  <a:cubicBezTo>
                    <a:pt x="2" y="20"/>
                    <a:pt x="0" y="20"/>
                    <a:pt x="0" y="19"/>
                  </a:cubicBezTo>
                  <a:cubicBezTo>
                    <a:pt x="0" y="18"/>
                    <a:pt x="2" y="18"/>
                    <a:pt x="2" y="16"/>
                  </a:cubicBezTo>
                  <a:cubicBezTo>
                    <a:pt x="6" y="12"/>
                    <a:pt x="13" y="12"/>
                    <a:pt x="15" y="6"/>
                  </a:cubicBezTo>
                  <a:cubicBezTo>
                    <a:pt x="16" y="6"/>
                    <a:pt x="17" y="6"/>
                    <a:pt x="17" y="6"/>
                  </a:cubicBezTo>
                  <a:cubicBezTo>
                    <a:pt x="20" y="4"/>
                    <a:pt x="26" y="0"/>
                    <a:pt x="28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7"/>
                    <a:pt x="29" y="10"/>
                    <a:pt x="28" y="12"/>
                  </a:cubicBezTo>
                  <a:cubicBezTo>
                    <a:pt x="27" y="13"/>
                    <a:pt x="26" y="13"/>
                    <a:pt x="26" y="14"/>
                  </a:cubicBezTo>
                  <a:cubicBezTo>
                    <a:pt x="25" y="16"/>
                    <a:pt x="25" y="17"/>
                    <a:pt x="24" y="19"/>
                  </a:cubicBezTo>
                  <a:cubicBezTo>
                    <a:pt x="24" y="19"/>
                    <a:pt x="23" y="19"/>
                    <a:pt x="23" y="19"/>
                  </a:cubicBezTo>
                  <a:cubicBezTo>
                    <a:pt x="22" y="20"/>
                    <a:pt x="22" y="21"/>
                    <a:pt x="21" y="22"/>
                  </a:cubicBezTo>
                  <a:cubicBezTo>
                    <a:pt x="20" y="23"/>
                    <a:pt x="18" y="24"/>
                    <a:pt x="18" y="25"/>
                  </a:cubicBezTo>
                  <a:cubicBezTo>
                    <a:pt x="16" y="25"/>
                    <a:pt x="15" y="26"/>
                    <a:pt x="1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xmlns="" id="{216A9524-BE7A-4385-86C1-E397290D3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1" y="1326"/>
              <a:ext cx="48" cy="48"/>
            </a:xfrm>
            <a:custGeom>
              <a:avLst/>
              <a:gdLst>
                <a:gd name="T0" fmla="*/ 17 w 23"/>
                <a:gd name="T1" fmla="*/ 4 h 23"/>
                <a:gd name="T2" fmla="*/ 17 w 23"/>
                <a:gd name="T3" fmla="*/ 6 h 23"/>
                <a:gd name="T4" fmla="*/ 19 w 23"/>
                <a:gd name="T5" fmla="*/ 6 h 23"/>
                <a:gd name="T6" fmla="*/ 20 w 23"/>
                <a:gd name="T7" fmla="*/ 14 h 23"/>
                <a:gd name="T8" fmla="*/ 16 w 23"/>
                <a:gd name="T9" fmla="*/ 20 h 23"/>
                <a:gd name="T10" fmla="*/ 11 w 23"/>
                <a:gd name="T11" fmla="*/ 23 h 23"/>
                <a:gd name="T12" fmla="*/ 6 w 23"/>
                <a:gd name="T13" fmla="*/ 21 h 23"/>
                <a:gd name="T14" fmla="*/ 2 w 23"/>
                <a:gd name="T15" fmla="*/ 15 h 23"/>
                <a:gd name="T16" fmla="*/ 2 w 23"/>
                <a:gd name="T17" fmla="*/ 11 h 23"/>
                <a:gd name="T18" fmla="*/ 1 w 23"/>
                <a:gd name="T19" fmla="*/ 5 h 23"/>
                <a:gd name="T20" fmla="*/ 5 w 23"/>
                <a:gd name="T21" fmla="*/ 2 h 23"/>
                <a:gd name="T22" fmla="*/ 15 w 23"/>
                <a:gd name="T23" fmla="*/ 4 h 23"/>
                <a:gd name="T24" fmla="*/ 17 w 23"/>
                <a:gd name="T25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23">
                  <a:moveTo>
                    <a:pt x="17" y="4"/>
                  </a:moveTo>
                  <a:cubicBezTo>
                    <a:pt x="17" y="5"/>
                    <a:pt x="17" y="5"/>
                    <a:pt x="17" y="6"/>
                  </a:cubicBezTo>
                  <a:cubicBezTo>
                    <a:pt x="17" y="7"/>
                    <a:pt x="18" y="5"/>
                    <a:pt x="19" y="6"/>
                  </a:cubicBezTo>
                  <a:cubicBezTo>
                    <a:pt x="18" y="9"/>
                    <a:pt x="23" y="11"/>
                    <a:pt x="20" y="14"/>
                  </a:cubicBezTo>
                  <a:cubicBezTo>
                    <a:pt x="22" y="18"/>
                    <a:pt x="18" y="18"/>
                    <a:pt x="16" y="20"/>
                  </a:cubicBezTo>
                  <a:cubicBezTo>
                    <a:pt x="14" y="21"/>
                    <a:pt x="12" y="23"/>
                    <a:pt x="11" y="23"/>
                  </a:cubicBezTo>
                  <a:cubicBezTo>
                    <a:pt x="9" y="23"/>
                    <a:pt x="8" y="22"/>
                    <a:pt x="6" y="21"/>
                  </a:cubicBezTo>
                  <a:cubicBezTo>
                    <a:pt x="6" y="19"/>
                    <a:pt x="3" y="17"/>
                    <a:pt x="2" y="15"/>
                  </a:cubicBezTo>
                  <a:cubicBezTo>
                    <a:pt x="2" y="14"/>
                    <a:pt x="2" y="12"/>
                    <a:pt x="2" y="11"/>
                  </a:cubicBezTo>
                  <a:cubicBezTo>
                    <a:pt x="1" y="10"/>
                    <a:pt x="0" y="6"/>
                    <a:pt x="1" y="5"/>
                  </a:cubicBezTo>
                  <a:cubicBezTo>
                    <a:pt x="3" y="4"/>
                    <a:pt x="4" y="3"/>
                    <a:pt x="5" y="2"/>
                  </a:cubicBezTo>
                  <a:cubicBezTo>
                    <a:pt x="9" y="0"/>
                    <a:pt x="13" y="1"/>
                    <a:pt x="15" y="4"/>
                  </a:cubicBezTo>
                  <a:cubicBezTo>
                    <a:pt x="16" y="4"/>
                    <a:pt x="17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xmlns="" id="{55E40C7A-0B35-449C-A813-9E0DC9AB7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6" y="1355"/>
              <a:ext cx="92" cy="154"/>
            </a:xfrm>
            <a:custGeom>
              <a:avLst/>
              <a:gdLst>
                <a:gd name="T0" fmla="*/ 43 w 44"/>
                <a:gd name="T1" fmla="*/ 1 h 74"/>
                <a:gd name="T2" fmla="*/ 43 w 44"/>
                <a:gd name="T3" fmla="*/ 6 h 74"/>
                <a:gd name="T4" fmla="*/ 41 w 44"/>
                <a:gd name="T5" fmla="*/ 8 h 74"/>
                <a:gd name="T6" fmla="*/ 40 w 44"/>
                <a:gd name="T7" fmla="*/ 10 h 74"/>
                <a:gd name="T8" fmla="*/ 39 w 44"/>
                <a:gd name="T9" fmla="*/ 13 h 74"/>
                <a:gd name="T10" fmla="*/ 39 w 44"/>
                <a:gd name="T11" fmla="*/ 15 h 74"/>
                <a:gd name="T12" fmla="*/ 38 w 44"/>
                <a:gd name="T13" fmla="*/ 18 h 74"/>
                <a:gd name="T14" fmla="*/ 36 w 44"/>
                <a:gd name="T15" fmla="*/ 25 h 74"/>
                <a:gd name="T16" fmla="*/ 35 w 44"/>
                <a:gd name="T17" fmla="*/ 32 h 74"/>
                <a:gd name="T18" fmla="*/ 35 w 44"/>
                <a:gd name="T19" fmla="*/ 34 h 74"/>
                <a:gd name="T20" fmla="*/ 33 w 44"/>
                <a:gd name="T21" fmla="*/ 41 h 74"/>
                <a:gd name="T22" fmla="*/ 31 w 44"/>
                <a:gd name="T23" fmla="*/ 46 h 74"/>
                <a:gd name="T24" fmla="*/ 29 w 44"/>
                <a:gd name="T25" fmla="*/ 49 h 74"/>
                <a:gd name="T26" fmla="*/ 27 w 44"/>
                <a:gd name="T27" fmla="*/ 54 h 74"/>
                <a:gd name="T28" fmla="*/ 24 w 44"/>
                <a:gd name="T29" fmla="*/ 64 h 74"/>
                <a:gd name="T30" fmla="*/ 22 w 44"/>
                <a:gd name="T31" fmla="*/ 66 h 74"/>
                <a:gd name="T32" fmla="*/ 22 w 44"/>
                <a:gd name="T33" fmla="*/ 69 h 74"/>
                <a:gd name="T34" fmla="*/ 18 w 44"/>
                <a:gd name="T35" fmla="*/ 73 h 74"/>
                <a:gd name="T36" fmla="*/ 13 w 44"/>
                <a:gd name="T37" fmla="*/ 73 h 74"/>
                <a:gd name="T38" fmla="*/ 10 w 44"/>
                <a:gd name="T39" fmla="*/ 71 h 74"/>
                <a:gd name="T40" fmla="*/ 8 w 44"/>
                <a:gd name="T41" fmla="*/ 71 h 74"/>
                <a:gd name="T42" fmla="*/ 7 w 44"/>
                <a:gd name="T43" fmla="*/ 69 h 74"/>
                <a:gd name="T44" fmla="*/ 4 w 44"/>
                <a:gd name="T45" fmla="*/ 68 h 74"/>
                <a:gd name="T46" fmla="*/ 0 w 44"/>
                <a:gd name="T47" fmla="*/ 63 h 74"/>
                <a:gd name="T48" fmla="*/ 3 w 44"/>
                <a:gd name="T49" fmla="*/ 56 h 74"/>
                <a:gd name="T50" fmla="*/ 6 w 44"/>
                <a:gd name="T51" fmla="*/ 55 h 74"/>
                <a:gd name="T52" fmla="*/ 6 w 44"/>
                <a:gd name="T53" fmla="*/ 53 h 74"/>
                <a:gd name="T54" fmla="*/ 8 w 44"/>
                <a:gd name="T55" fmla="*/ 52 h 74"/>
                <a:gd name="T56" fmla="*/ 11 w 44"/>
                <a:gd name="T57" fmla="*/ 46 h 74"/>
                <a:gd name="T58" fmla="*/ 16 w 44"/>
                <a:gd name="T59" fmla="*/ 40 h 74"/>
                <a:gd name="T60" fmla="*/ 19 w 44"/>
                <a:gd name="T61" fmla="*/ 39 h 74"/>
                <a:gd name="T62" fmla="*/ 19 w 44"/>
                <a:gd name="T63" fmla="*/ 37 h 74"/>
                <a:gd name="T64" fmla="*/ 22 w 44"/>
                <a:gd name="T65" fmla="*/ 34 h 74"/>
                <a:gd name="T66" fmla="*/ 26 w 44"/>
                <a:gd name="T67" fmla="*/ 29 h 74"/>
                <a:gd name="T68" fmla="*/ 26 w 44"/>
                <a:gd name="T69" fmla="*/ 27 h 74"/>
                <a:gd name="T70" fmla="*/ 31 w 44"/>
                <a:gd name="T71" fmla="*/ 18 h 74"/>
                <a:gd name="T72" fmla="*/ 31 w 44"/>
                <a:gd name="T73" fmla="*/ 16 h 74"/>
                <a:gd name="T74" fmla="*/ 33 w 44"/>
                <a:gd name="T75" fmla="*/ 12 h 74"/>
                <a:gd name="T76" fmla="*/ 35 w 44"/>
                <a:gd name="T77" fmla="*/ 6 h 74"/>
                <a:gd name="T78" fmla="*/ 36 w 44"/>
                <a:gd name="T79" fmla="*/ 4 h 74"/>
                <a:gd name="T80" fmla="*/ 37 w 44"/>
                <a:gd name="T81" fmla="*/ 3 h 74"/>
                <a:gd name="T82" fmla="*/ 38 w 44"/>
                <a:gd name="T83" fmla="*/ 3 h 74"/>
                <a:gd name="T84" fmla="*/ 40 w 44"/>
                <a:gd name="T85" fmla="*/ 0 h 74"/>
                <a:gd name="T86" fmla="*/ 43 w 44"/>
                <a:gd name="T8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4" h="74">
                  <a:moveTo>
                    <a:pt x="43" y="1"/>
                  </a:moveTo>
                  <a:cubicBezTo>
                    <a:pt x="43" y="3"/>
                    <a:pt x="44" y="4"/>
                    <a:pt x="43" y="6"/>
                  </a:cubicBezTo>
                  <a:cubicBezTo>
                    <a:pt x="42" y="7"/>
                    <a:pt x="41" y="7"/>
                    <a:pt x="41" y="8"/>
                  </a:cubicBezTo>
                  <a:cubicBezTo>
                    <a:pt x="41" y="9"/>
                    <a:pt x="41" y="10"/>
                    <a:pt x="40" y="10"/>
                  </a:cubicBezTo>
                  <a:cubicBezTo>
                    <a:pt x="40" y="11"/>
                    <a:pt x="39" y="12"/>
                    <a:pt x="39" y="13"/>
                  </a:cubicBezTo>
                  <a:cubicBezTo>
                    <a:pt x="39" y="14"/>
                    <a:pt x="39" y="15"/>
                    <a:pt x="39" y="15"/>
                  </a:cubicBezTo>
                  <a:cubicBezTo>
                    <a:pt x="39" y="16"/>
                    <a:pt x="38" y="17"/>
                    <a:pt x="38" y="18"/>
                  </a:cubicBezTo>
                  <a:cubicBezTo>
                    <a:pt x="37" y="20"/>
                    <a:pt x="38" y="23"/>
                    <a:pt x="36" y="25"/>
                  </a:cubicBezTo>
                  <a:cubicBezTo>
                    <a:pt x="37" y="28"/>
                    <a:pt x="36" y="29"/>
                    <a:pt x="35" y="32"/>
                  </a:cubicBezTo>
                  <a:cubicBezTo>
                    <a:pt x="35" y="32"/>
                    <a:pt x="35" y="33"/>
                    <a:pt x="35" y="34"/>
                  </a:cubicBezTo>
                  <a:cubicBezTo>
                    <a:pt x="34" y="36"/>
                    <a:pt x="34" y="38"/>
                    <a:pt x="33" y="41"/>
                  </a:cubicBezTo>
                  <a:cubicBezTo>
                    <a:pt x="33" y="42"/>
                    <a:pt x="30" y="44"/>
                    <a:pt x="31" y="46"/>
                  </a:cubicBezTo>
                  <a:cubicBezTo>
                    <a:pt x="30" y="47"/>
                    <a:pt x="29" y="48"/>
                    <a:pt x="29" y="49"/>
                  </a:cubicBezTo>
                  <a:cubicBezTo>
                    <a:pt x="30" y="52"/>
                    <a:pt x="28" y="53"/>
                    <a:pt x="27" y="54"/>
                  </a:cubicBezTo>
                  <a:cubicBezTo>
                    <a:pt x="26" y="57"/>
                    <a:pt x="25" y="62"/>
                    <a:pt x="24" y="64"/>
                  </a:cubicBezTo>
                  <a:cubicBezTo>
                    <a:pt x="24" y="65"/>
                    <a:pt x="23" y="65"/>
                    <a:pt x="22" y="66"/>
                  </a:cubicBezTo>
                  <a:cubicBezTo>
                    <a:pt x="22" y="67"/>
                    <a:pt x="22" y="68"/>
                    <a:pt x="22" y="69"/>
                  </a:cubicBezTo>
                  <a:cubicBezTo>
                    <a:pt x="21" y="71"/>
                    <a:pt x="19" y="72"/>
                    <a:pt x="18" y="73"/>
                  </a:cubicBezTo>
                  <a:cubicBezTo>
                    <a:pt x="17" y="73"/>
                    <a:pt x="14" y="74"/>
                    <a:pt x="13" y="73"/>
                  </a:cubicBezTo>
                  <a:cubicBezTo>
                    <a:pt x="12" y="73"/>
                    <a:pt x="11" y="72"/>
                    <a:pt x="10" y="71"/>
                  </a:cubicBezTo>
                  <a:cubicBezTo>
                    <a:pt x="9" y="71"/>
                    <a:pt x="9" y="71"/>
                    <a:pt x="8" y="71"/>
                  </a:cubicBezTo>
                  <a:cubicBezTo>
                    <a:pt x="8" y="71"/>
                    <a:pt x="7" y="70"/>
                    <a:pt x="7" y="69"/>
                  </a:cubicBezTo>
                  <a:cubicBezTo>
                    <a:pt x="6" y="69"/>
                    <a:pt x="4" y="68"/>
                    <a:pt x="4" y="68"/>
                  </a:cubicBezTo>
                  <a:cubicBezTo>
                    <a:pt x="2" y="67"/>
                    <a:pt x="0" y="64"/>
                    <a:pt x="0" y="63"/>
                  </a:cubicBezTo>
                  <a:cubicBezTo>
                    <a:pt x="0" y="62"/>
                    <a:pt x="2" y="58"/>
                    <a:pt x="3" y="56"/>
                  </a:cubicBezTo>
                  <a:cubicBezTo>
                    <a:pt x="4" y="56"/>
                    <a:pt x="5" y="56"/>
                    <a:pt x="6" y="55"/>
                  </a:cubicBezTo>
                  <a:cubicBezTo>
                    <a:pt x="5" y="54"/>
                    <a:pt x="6" y="54"/>
                    <a:pt x="6" y="53"/>
                  </a:cubicBezTo>
                  <a:cubicBezTo>
                    <a:pt x="7" y="52"/>
                    <a:pt x="7" y="52"/>
                    <a:pt x="8" y="52"/>
                  </a:cubicBezTo>
                  <a:cubicBezTo>
                    <a:pt x="9" y="50"/>
                    <a:pt x="11" y="49"/>
                    <a:pt x="11" y="46"/>
                  </a:cubicBezTo>
                  <a:cubicBezTo>
                    <a:pt x="13" y="44"/>
                    <a:pt x="16" y="43"/>
                    <a:pt x="16" y="40"/>
                  </a:cubicBezTo>
                  <a:cubicBezTo>
                    <a:pt x="18" y="40"/>
                    <a:pt x="18" y="39"/>
                    <a:pt x="19" y="39"/>
                  </a:cubicBezTo>
                  <a:cubicBezTo>
                    <a:pt x="20" y="38"/>
                    <a:pt x="19" y="37"/>
                    <a:pt x="19" y="37"/>
                  </a:cubicBezTo>
                  <a:cubicBezTo>
                    <a:pt x="20" y="36"/>
                    <a:pt x="21" y="35"/>
                    <a:pt x="22" y="34"/>
                  </a:cubicBezTo>
                  <a:cubicBezTo>
                    <a:pt x="22" y="32"/>
                    <a:pt x="24" y="31"/>
                    <a:pt x="26" y="29"/>
                  </a:cubicBezTo>
                  <a:cubicBezTo>
                    <a:pt x="26" y="28"/>
                    <a:pt x="25" y="28"/>
                    <a:pt x="26" y="27"/>
                  </a:cubicBezTo>
                  <a:cubicBezTo>
                    <a:pt x="28" y="25"/>
                    <a:pt x="29" y="21"/>
                    <a:pt x="31" y="18"/>
                  </a:cubicBezTo>
                  <a:cubicBezTo>
                    <a:pt x="31" y="17"/>
                    <a:pt x="31" y="17"/>
                    <a:pt x="31" y="16"/>
                  </a:cubicBezTo>
                  <a:cubicBezTo>
                    <a:pt x="32" y="15"/>
                    <a:pt x="33" y="14"/>
                    <a:pt x="33" y="12"/>
                  </a:cubicBezTo>
                  <a:cubicBezTo>
                    <a:pt x="34" y="10"/>
                    <a:pt x="34" y="8"/>
                    <a:pt x="35" y="6"/>
                  </a:cubicBezTo>
                  <a:cubicBezTo>
                    <a:pt x="35" y="6"/>
                    <a:pt x="36" y="5"/>
                    <a:pt x="36" y="4"/>
                  </a:cubicBezTo>
                  <a:cubicBezTo>
                    <a:pt x="37" y="4"/>
                    <a:pt x="37" y="3"/>
                    <a:pt x="37" y="3"/>
                  </a:cubicBezTo>
                  <a:cubicBezTo>
                    <a:pt x="37" y="3"/>
                    <a:pt x="38" y="3"/>
                    <a:pt x="38" y="3"/>
                  </a:cubicBezTo>
                  <a:cubicBezTo>
                    <a:pt x="39" y="2"/>
                    <a:pt x="38" y="1"/>
                    <a:pt x="40" y="0"/>
                  </a:cubicBezTo>
                  <a:cubicBezTo>
                    <a:pt x="41" y="0"/>
                    <a:pt x="42" y="0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xmlns="" id="{D09745D3-57A9-4921-96D5-3CB4CAC37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0" y="1478"/>
              <a:ext cx="44" cy="50"/>
            </a:xfrm>
            <a:custGeom>
              <a:avLst/>
              <a:gdLst>
                <a:gd name="T0" fmla="*/ 20 w 21"/>
                <a:gd name="T1" fmla="*/ 19 h 24"/>
                <a:gd name="T2" fmla="*/ 16 w 21"/>
                <a:gd name="T3" fmla="*/ 22 h 24"/>
                <a:gd name="T4" fmla="*/ 12 w 21"/>
                <a:gd name="T5" fmla="*/ 23 h 24"/>
                <a:gd name="T6" fmla="*/ 7 w 21"/>
                <a:gd name="T7" fmla="*/ 22 h 24"/>
                <a:gd name="T8" fmla="*/ 1 w 21"/>
                <a:gd name="T9" fmla="*/ 19 h 24"/>
                <a:gd name="T10" fmla="*/ 0 w 21"/>
                <a:gd name="T11" fmla="*/ 16 h 24"/>
                <a:gd name="T12" fmla="*/ 1 w 21"/>
                <a:gd name="T13" fmla="*/ 10 h 24"/>
                <a:gd name="T14" fmla="*/ 1 w 21"/>
                <a:gd name="T15" fmla="*/ 4 h 24"/>
                <a:gd name="T16" fmla="*/ 4 w 21"/>
                <a:gd name="T17" fmla="*/ 1 h 24"/>
                <a:gd name="T18" fmla="*/ 12 w 21"/>
                <a:gd name="T19" fmla="*/ 1 h 24"/>
                <a:gd name="T20" fmla="*/ 17 w 21"/>
                <a:gd name="T21" fmla="*/ 4 h 24"/>
                <a:gd name="T22" fmla="*/ 20 w 21"/>
                <a:gd name="T23" fmla="*/ 11 h 24"/>
                <a:gd name="T24" fmla="*/ 21 w 21"/>
                <a:gd name="T25" fmla="*/ 13 h 24"/>
                <a:gd name="T26" fmla="*/ 20 w 21"/>
                <a:gd name="T27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4">
                  <a:moveTo>
                    <a:pt x="20" y="19"/>
                  </a:moveTo>
                  <a:cubicBezTo>
                    <a:pt x="19" y="21"/>
                    <a:pt x="17" y="21"/>
                    <a:pt x="16" y="22"/>
                  </a:cubicBezTo>
                  <a:cubicBezTo>
                    <a:pt x="14" y="21"/>
                    <a:pt x="14" y="23"/>
                    <a:pt x="12" y="23"/>
                  </a:cubicBezTo>
                  <a:cubicBezTo>
                    <a:pt x="11" y="24"/>
                    <a:pt x="9" y="22"/>
                    <a:pt x="7" y="22"/>
                  </a:cubicBezTo>
                  <a:cubicBezTo>
                    <a:pt x="5" y="21"/>
                    <a:pt x="2" y="22"/>
                    <a:pt x="1" y="19"/>
                  </a:cubicBezTo>
                  <a:cubicBezTo>
                    <a:pt x="2" y="18"/>
                    <a:pt x="1" y="17"/>
                    <a:pt x="0" y="16"/>
                  </a:cubicBezTo>
                  <a:cubicBezTo>
                    <a:pt x="0" y="14"/>
                    <a:pt x="1" y="12"/>
                    <a:pt x="1" y="10"/>
                  </a:cubicBezTo>
                  <a:cubicBezTo>
                    <a:pt x="2" y="8"/>
                    <a:pt x="1" y="6"/>
                    <a:pt x="1" y="4"/>
                  </a:cubicBezTo>
                  <a:cubicBezTo>
                    <a:pt x="2" y="3"/>
                    <a:pt x="4" y="2"/>
                    <a:pt x="4" y="1"/>
                  </a:cubicBezTo>
                  <a:cubicBezTo>
                    <a:pt x="7" y="0"/>
                    <a:pt x="10" y="0"/>
                    <a:pt x="12" y="1"/>
                  </a:cubicBezTo>
                  <a:cubicBezTo>
                    <a:pt x="14" y="2"/>
                    <a:pt x="15" y="4"/>
                    <a:pt x="17" y="4"/>
                  </a:cubicBezTo>
                  <a:cubicBezTo>
                    <a:pt x="19" y="6"/>
                    <a:pt x="19" y="9"/>
                    <a:pt x="20" y="11"/>
                  </a:cubicBezTo>
                  <a:cubicBezTo>
                    <a:pt x="20" y="12"/>
                    <a:pt x="21" y="13"/>
                    <a:pt x="21" y="13"/>
                  </a:cubicBezTo>
                  <a:cubicBezTo>
                    <a:pt x="21" y="15"/>
                    <a:pt x="20" y="17"/>
                    <a:pt x="2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13">
              <a:extLst>
                <a:ext uri="{FF2B5EF4-FFF2-40B4-BE49-F238E27FC236}">
                  <a16:creationId xmlns:a16="http://schemas.microsoft.com/office/drawing/2014/main" xmlns="" id="{0B64254B-B411-4BAC-B42F-D2A76B31DF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4" y="1499"/>
              <a:ext cx="196" cy="326"/>
            </a:xfrm>
            <a:custGeom>
              <a:avLst/>
              <a:gdLst>
                <a:gd name="T0" fmla="*/ 62 w 94"/>
                <a:gd name="T1" fmla="*/ 17 h 157"/>
                <a:gd name="T2" fmla="*/ 81 w 94"/>
                <a:gd name="T3" fmla="*/ 29 h 157"/>
                <a:gd name="T4" fmla="*/ 89 w 94"/>
                <a:gd name="T5" fmla="*/ 35 h 157"/>
                <a:gd name="T6" fmla="*/ 92 w 94"/>
                <a:gd name="T7" fmla="*/ 42 h 157"/>
                <a:gd name="T8" fmla="*/ 89 w 94"/>
                <a:gd name="T9" fmla="*/ 53 h 157"/>
                <a:gd name="T10" fmla="*/ 84 w 94"/>
                <a:gd name="T11" fmla="*/ 52 h 157"/>
                <a:gd name="T12" fmla="*/ 76 w 94"/>
                <a:gd name="T13" fmla="*/ 47 h 157"/>
                <a:gd name="T14" fmla="*/ 70 w 94"/>
                <a:gd name="T15" fmla="*/ 42 h 157"/>
                <a:gd name="T16" fmla="*/ 63 w 94"/>
                <a:gd name="T17" fmla="*/ 42 h 157"/>
                <a:gd name="T18" fmla="*/ 71 w 94"/>
                <a:gd name="T19" fmla="*/ 57 h 157"/>
                <a:gd name="T20" fmla="*/ 48 w 94"/>
                <a:gd name="T21" fmla="*/ 54 h 157"/>
                <a:gd name="T22" fmla="*/ 39 w 94"/>
                <a:gd name="T23" fmla="*/ 53 h 157"/>
                <a:gd name="T24" fmla="*/ 43 w 94"/>
                <a:gd name="T25" fmla="*/ 68 h 157"/>
                <a:gd name="T26" fmla="*/ 44 w 94"/>
                <a:gd name="T27" fmla="*/ 71 h 157"/>
                <a:gd name="T28" fmla="*/ 51 w 94"/>
                <a:gd name="T29" fmla="*/ 82 h 157"/>
                <a:gd name="T30" fmla="*/ 59 w 94"/>
                <a:gd name="T31" fmla="*/ 104 h 157"/>
                <a:gd name="T32" fmla="*/ 45 w 94"/>
                <a:gd name="T33" fmla="*/ 98 h 157"/>
                <a:gd name="T34" fmla="*/ 42 w 94"/>
                <a:gd name="T35" fmla="*/ 109 h 157"/>
                <a:gd name="T36" fmla="*/ 39 w 94"/>
                <a:gd name="T37" fmla="*/ 118 h 157"/>
                <a:gd name="T38" fmla="*/ 43 w 94"/>
                <a:gd name="T39" fmla="*/ 127 h 157"/>
                <a:gd name="T40" fmla="*/ 46 w 94"/>
                <a:gd name="T41" fmla="*/ 131 h 157"/>
                <a:gd name="T42" fmla="*/ 53 w 94"/>
                <a:gd name="T43" fmla="*/ 139 h 157"/>
                <a:gd name="T44" fmla="*/ 60 w 94"/>
                <a:gd name="T45" fmla="*/ 148 h 157"/>
                <a:gd name="T46" fmla="*/ 57 w 94"/>
                <a:gd name="T47" fmla="*/ 157 h 157"/>
                <a:gd name="T48" fmla="*/ 52 w 94"/>
                <a:gd name="T49" fmla="*/ 157 h 157"/>
                <a:gd name="T50" fmla="*/ 43 w 94"/>
                <a:gd name="T51" fmla="*/ 152 h 157"/>
                <a:gd name="T52" fmla="*/ 36 w 94"/>
                <a:gd name="T53" fmla="*/ 137 h 157"/>
                <a:gd name="T54" fmla="*/ 30 w 94"/>
                <a:gd name="T55" fmla="*/ 125 h 157"/>
                <a:gd name="T56" fmla="*/ 26 w 94"/>
                <a:gd name="T57" fmla="*/ 115 h 157"/>
                <a:gd name="T58" fmla="*/ 24 w 94"/>
                <a:gd name="T59" fmla="*/ 111 h 157"/>
                <a:gd name="T60" fmla="*/ 29 w 94"/>
                <a:gd name="T61" fmla="*/ 104 h 157"/>
                <a:gd name="T62" fmla="*/ 30 w 94"/>
                <a:gd name="T63" fmla="*/ 98 h 157"/>
                <a:gd name="T64" fmla="*/ 29 w 94"/>
                <a:gd name="T65" fmla="*/ 81 h 157"/>
                <a:gd name="T66" fmla="*/ 14 w 94"/>
                <a:gd name="T67" fmla="*/ 82 h 157"/>
                <a:gd name="T68" fmla="*/ 10 w 94"/>
                <a:gd name="T69" fmla="*/ 65 h 157"/>
                <a:gd name="T70" fmla="*/ 9 w 94"/>
                <a:gd name="T71" fmla="*/ 49 h 157"/>
                <a:gd name="T72" fmla="*/ 21 w 94"/>
                <a:gd name="T73" fmla="*/ 50 h 157"/>
                <a:gd name="T74" fmla="*/ 27 w 94"/>
                <a:gd name="T75" fmla="*/ 56 h 157"/>
                <a:gd name="T76" fmla="*/ 28 w 94"/>
                <a:gd name="T77" fmla="*/ 45 h 157"/>
                <a:gd name="T78" fmla="*/ 24 w 94"/>
                <a:gd name="T79" fmla="*/ 35 h 157"/>
                <a:gd name="T80" fmla="*/ 16 w 94"/>
                <a:gd name="T81" fmla="*/ 24 h 157"/>
                <a:gd name="T82" fmla="*/ 21 w 94"/>
                <a:gd name="T83" fmla="*/ 17 h 157"/>
                <a:gd name="T84" fmla="*/ 30 w 94"/>
                <a:gd name="T85" fmla="*/ 9 h 157"/>
                <a:gd name="T86" fmla="*/ 38 w 94"/>
                <a:gd name="T87" fmla="*/ 5 h 157"/>
                <a:gd name="T88" fmla="*/ 41 w 94"/>
                <a:gd name="T89" fmla="*/ 12 h 157"/>
                <a:gd name="T90" fmla="*/ 58 w 94"/>
                <a:gd name="T91" fmla="*/ 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" h="157">
                  <a:moveTo>
                    <a:pt x="58" y="6"/>
                  </a:moveTo>
                  <a:cubicBezTo>
                    <a:pt x="60" y="9"/>
                    <a:pt x="61" y="13"/>
                    <a:pt x="62" y="17"/>
                  </a:cubicBezTo>
                  <a:cubicBezTo>
                    <a:pt x="67" y="22"/>
                    <a:pt x="73" y="25"/>
                    <a:pt x="79" y="29"/>
                  </a:cubicBezTo>
                  <a:cubicBezTo>
                    <a:pt x="80" y="29"/>
                    <a:pt x="81" y="29"/>
                    <a:pt x="81" y="29"/>
                  </a:cubicBezTo>
                  <a:cubicBezTo>
                    <a:pt x="82" y="30"/>
                    <a:pt x="84" y="31"/>
                    <a:pt x="84" y="33"/>
                  </a:cubicBezTo>
                  <a:cubicBezTo>
                    <a:pt x="87" y="32"/>
                    <a:pt x="87" y="35"/>
                    <a:pt x="89" y="35"/>
                  </a:cubicBezTo>
                  <a:cubicBezTo>
                    <a:pt x="89" y="37"/>
                    <a:pt x="90" y="38"/>
                    <a:pt x="90" y="40"/>
                  </a:cubicBezTo>
                  <a:cubicBezTo>
                    <a:pt x="90" y="41"/>
                    <a:pt x="92" y="41"/>
                    <a:pt x="92" y="42"/>
                  </a:cubicBezTo>
                  <a:cubicBezTo>
                    <a:pt x="92" y="45"/>
                    <a:pt x="94" y="47"/>
                    <a:pt x="93" y="49"/>
                  </a:cubicBezTo>
                  <a:cubicBezTo>
                    <a:pt x="93" y="51"/>
                    <a:pt x="90" y="53"/>
                    <a:pt x="89" y="53"/>
                  </a:cubicBezTo>
                  <a:cubicBezTo>
                    <a:pt x="88" y="53"/>
                    <a:pt x="88" y="53"/>
                    <a:pt x="86" y="52"/>
                  </a:cubicBezTo>
                  <a:cubicBezTo>
                    <a:pt x="85" y="52"/>
                    <a:pt x="84" y="52"/>
                    <a:pt x="84" y="52"/>
                  </a:cubicBezTo>
                  <a:cubicBezTo>
                    <a:pt x="82" y="51"/>
                    <a:pt x="81" y="49"/>
                    <a:pt x="78" y="48"/>
                  </a:cubicBezTo>
                  <a:cubicBezTo>
                    <a:pt x="78" y="47"/>
                    <a:pt x="77" y="47"/>
                    <a:pt x="76" y="47"/>
                  </a:cubicBezTo>
                  <a:cubicBezTo>
                    <a:pt x="76" y="46"/>
                    <a:pt x="75" y="45"/>
                    <a:pt x="74" y="45"/>
                  </a:cubicBezTo>
                  <a:cubicBezTo>
                    <a:pt x="73" y="44"/>
                    <a:pt x="71" y="43"/>
                    <a:pt x="70" y="42"/>
                  </a:cubicBezTo>
                  <a:cubicBezTo>
                    <a:pt x="69" y="42"/>
                    <a:pt x="69" y="42"/>
                    <a:pt x="68" y="42"/>
                  </a:cubicBezTo>
                  <a:cubicBezTo>
                    <a:pt x="68" y="40"/>
                    <a:pt x="63" y="39"/>
                    <a:pt x="63" y="42"/>
                  </a:cubicBezTo>
                  <a:cubicBezTo>
                    <a:pt x="63" y="44"/>
                    <a:pt x="66" y="47"/>
                    <a:pt x="67" y="50"/>
                  </a:cubicBezTo>
                  <a:cubicBezTo>
                    <a:pt x="68" y="52"/>
                    <a:pt x="70" y="56"/>
                    <a:pt x="71" y="57"/>
                  </a:cubicBezTo>
                  <a:cubicBezTo>
                    <a:pt x="67" y="60"/>
                    <a:pt x="62" y="66"/>
                    <a:pt x="57" y="62"/>
                  </a:cubicBezTo>
                  <a:cubicBezTo>
                    <a:pt x="55" y="58"/>
                    <a:pt x="52" y="55"/>
                    <a:pt x="48" y="54"/>
                  </a:cubicBezTo>
                  <a:cubicBezTo>
                    <a:pt x="47" y="53"/>
                    <a:pt x="45" y="50"/>
                    <a:pt x="43" y="50"/>
                  </a:cubicBezTo>
                  <a:cubicBezTo>
                    <a:pt x="42" y="50"/>
                    <a:pt x="40" y="51"/>
                    <a:pt x="39" y="53"/>
                  </a:cubicBezTo>
                  <a:cubicBezTo>
                    <a:pt x="39" y="54"/>
                    <a:pt x="40" y="55"/>
                    <a:pt x="41" y="57"/>
                  </a:cubicBezTo>
                  <a:cubicBezTo>
                    <a:pt x="41" y="61"/>
                    <a:pt x="41" y="66"/>
                    <a:pt x="43" y="68"/>
                  </a:cubicBezTo>
                  <a:cubicBezTo>
                    <a:pt x="43" y="69"/>
                    <a:pt x="43" y="69"/>
                    <a:pt x="43" y="70"/>
                  </a:cubicBezTo>
                  <a:cubicBezTo>
                    <a:pt x="43" y="71"/>
                    <a:pt x="44" y="70"/>
                    <a:pt x="44" y="71"/>
                  </a:cubicBezTo>
                  <a:cubicBezTo>
                    <a:pt x="45" y="74"/>
                    <a:pt x="46" y="76"/>
                    <a:pt x="48" y="78"/>
                  </a:cubicBezTo>
                  <a:cubicBezTo>
                    <a:pt x="49" y="79"/>
                    <a:pt x="50" y="81"/>
                    <a:pt x="51" y="82"/>
                  </a:cubicBezTo>
                  <a:cubicBezTo>
                    <a:pt x="53" y="84"/>
                    <a:pt x="55" y="85"/>
                    <a:pt x="56" y="88"/>
                  </a:cubicBezTo>
                  <a:cubicBezTo>
                    <a:pt x="59" y="91"/>
                    <a:pt x="64" y="100"/>
                    <a:pt x="59" y="104"/>
                  </a:cubicBezTo>
                  <a:cubicBezTo>
                    <a:pt x="53" y="103"/>
                    <a:pt x="52" y="98"/>
                    <a:pt x="48" y="95"/>
                  </a:cubicBezTo>
                  <a:cubicBezTo>
                    <a:pt x="47" y="96"/>
                    <a:pt x="46" y="97"/>
                    <a:pt x="45" y="98"/>
                  </a:cubicBezTo>
                  <a:cubicBezTo>
                    <a:pt x="45" y="101"/>
                    <a:pt x="45" y="105"/>
                    <a:pt x="42" y="107"/>
                  </a:cubicBezTo>
                  <a:cubicBezTo>
                    <a:pt x="42" y="108"/>
                    <a:pt x="42" y="108"/>
                    <a:pt x="42" y="109"/>
                  </a:cubicBezTo>
                  <a:cubicBezTo>
                    <a:pt x="39" y="108"/>
                    <a:pt x="36" y="114"/>
                    <a:pt x="36" y="116"/>
                  </a:cubicBezTo>
                  <a:cubicBezTo>
                    <a:pt x="37" y="117"/>
                    <a:pt x="38" y="117"/>
                    <a:pt x="39" y="118"/>
                  </a:cubicBezTo>
                  <a:cubicBezTo>
                    <a:pt x="39" y="119"/>
                    <a:pt x="39" y="120"/>
                    <a:pt x="40" y="121"/>
                  </a:cubicBezTo>
                  <a:cubicBezTo>
                    <a:pt x="41" y="124"/>
                    <a:pt x="43" y="124"/>
                    <a:pt x="43" y="127"/>
                  </a:cubicBezTo>
                  <a:cubicBezTo>
                    <a:pt x="43" y="128"/>
                    <a:pt x="45" y="128"/>
                    <a:pt x="45" y="128"/>
                  </a:cubicBezTo>
                  <a:cubicBezTo>
                    <a:pt x="46" y="129"/>
                    <a:pt x="46" y="130"/>
                    <a:pt x="46" y="131"/>
                  </a:cubicBezTo>
                  <a:cubicBezTo>
                    <a:pt x="48" y="132"/>
                    <a:pt x="50" y="134"/>
                    <a:pt x="51" y="136"/>
                  </a:cubicBezTo>
                  <a:cubicBezTo>
                    <a:pt x="52" y="137"/>
                    <a:pt x="52" y="138"/>
                    <a:pt x="53" y="139"/>
                  </a:cubicBezTo>
                  <a:cubicBezTo>
                    <a:pt x="55" y="142"/>
                    <a:pt x="58" y="143"/>
                    <a:pt x="60" y="146"/>
                  </a:cubicBezTo>
                  <a:cubicBezTo>
                    <a:pt x="60" y="146"/>
                    <a:pt x="60" y="147"/>
                    <a:pt x="60" y="148"/>
                  </a:cubicBezTo>
                  <a:cubicBezTo>
                    <a:pt x="61" y="149"/>
                    <a:pt x="62" y="150"/>
                    <a:pt x="62" y="151"/>
                  </a:cubicBezTo>
                  <a:cubicBezTo>
                    <a:pt x="62" y="153"/>
                    <a:pt x="58" y="156"/>
                    <a:pt x="57" y="157"/>
                  </a:cubicBezTo>
                  <a:cubicBezTo>
                    <a:pt x="56" y="157"/>
                    <a:pt x="56" y="156"/>
                    <a:pt x="54" y="156"/>
                  </a:cubicBezTo>
                  <a:cubicBezTo>
                    <a:pt x="54" y="156"/>
                    <a:pt x="53" y="157"/>
                    <a:pt x="52" y="157"/>
                  </a:cubicBezTo>
                  <a:cubicBezTo>
                    <a:pt x="49" y="156"/>
                    <a:pt x="45" y="154"/>
                    <a:pt x="43" y="153"/>
                  </a:cubicBezTo>
                  <a:cubicBezTo>
                    <a:pt x="42" y="153"/>
                    <a:pt x="43" y="153"/>
                    <a:pt x="43" y="152"/>
                  </a:cubicBezTo>
                  <a:cubicBezTo>
                    <a:pt x="41" y="152"/>
                    <a:pt x="41" y="151"/>
                    <a:pt x="40" y="150"/>
                  </a:cubicBezTo>
                  <a:cubicBezTo>
                    <a:pt x="39" y="146"/>
                    <a:pt x="37" y="141"/>
                    <a:pt x="36" y="137"/>
                  </a:cubicBezTo>
                  <a:cubicBezTo>
                    <a:pt x="35" y="135"/>
                    <a:pt x="34" y="133"/>
                    <a:pt x="33" y="132"/>
                  </a:cubicBezTo>
                  <a:cubicBezTo>
                    <a:pt x="32" y="129"/>
                    <a:pt x="32" y="127"/>
                    <a:pt x="30" y="125"/>
                  </a:cubicBezTo>
                  <a:cubicBezTo>
                    <a:pt x="30" y="123"/>
                    <a:pt x="28" y="122"/>
                    <a:pt x="29" y="119"/>
                  </a:cubicBezTo>
                  <a:cubicBezTo>
                    <a:pt x="27" y="118"/>
                    <a:pt x="27" y="117"/>
                    <a:pt x="26" y="115"/>
                  </a:cubicBezTo>
                  <a:cubicBezTo>
                    <a:pt x="26" y="114"/>
                    <a:pt x="25" y="113"/>
                    <a:pt x="24" y="112"/>
                  </a:cubicBezTo>
                  <a:cubicBezTo>
                    <a:pt x="24" y="112"/>
                    <a:pt x="24" y="111"/>
                    <a:pt x="24" y="111"/>
                  </a:cubicBezTo>
                  <a:cubicBezTo>
                    <a:pt x="23" y="109"/>
                    <a:pt x="21" y="108"/>
                    <a:pt x="23" y="105"/>
                  </a:cubicBezTo>
                  <a:cubicBezTo>
                    <a:pt x="25" y="104"/>
                    <a:pt x="28" y="105"/>
                    <a:pt x="29" y="104"/>
                  </a:cubicBezTo>
                  <a:cubicBezTo>
                    <a:pt x="30" y="103"/>
                    <a:pt x="31" y="101"/>
                    <a:pt x="30" y="100"/>
                  </a:cubicBezTo>
                  <a:cubicBezTo>
                    <a:pt x="30" y="99"/>
                    <a:pt x="30" y="98"/>
                    <a:pt x="30" y="98"/>
                  </a:cubicBezTo>
                  <a:cubicBezTo>
                    <a:pt x="30" y="96"/>
                    <a:pt x="30" y="94"/>
                    <a:pt x="30" y="93"/>
                  </a:cubicBezTo>
                  <a:cubicBezTo>
                    <a:pt x="30" y="89"/>
                    <a:pt x="29" y="85"/>
                    <a:pt x="29" y="81"/>
                  </a:cubicBezTo>
                  <a:cubicBezTo>
                    <a:pt x="27" y="78"/>
                    <a:pt x="21" y="78"/>
                    <a:pt x="21" y="82"/>
                  </a:cubicBezTo>
                  <a:cubicBezTo>
                    <a:pt x="19" y="84"/>
                    <a:pt x="15" y="86"/>
                    <a:pt x="14" y="82"/>
                  </a:cubicBezTo>
                  <a:cubicBezTo>
                    <a:pt x="13" y="80"/>
                    <a:pt x="14" y="78"/>
                    <a:pt x="13" y="75"/>
                  </a:cubicBezTo>
                  <a:cubicBezTo>
                    <a:pt x="13" y="71"/>
                    <a:pt x="11" y="67"/>
                    <a:pt x="10" y="65"/>
                  </a:cubicBezTo>
                  <a:cubicBezTo>
                    <a:pt x="7" y="63"/>
                    <a:pt x="5" y="60"/>
                    <a:pt x="2" y="59"/>
                  </a:cubicBezTo>
                  <a:cubicBezTo>
                    <a:pt x="0" y="54"/>
                    <a:pt x="5" y="50"/>
                    <a:pt x="9" y="49"/>
                  </a:cubicBezTo>
                  <a:cubicBezTo>
                    <a:pt x="10" y="49"/>
                    <a:pt x="11" y="50"/>
                    <a:pt x="12" y="50"/>
                  </a:cubicBezTo>
                  <a:cubicBezTo>
                    <a:pt x="15" y="50"/>
                    <a:pt x="19" y="49"/>
                    <a:pt x="21" y="50"/>
                  </a:cubicBezTo>
                  <a:cubicBezTo>
                    <a:pt x="23" y="50"/>
                    <a:pt x="24" y="52"/>
                    <a:pt x="25" y="54"/>
                  </a:cubicBezTo>
                  <a:cubicBezTo>
                    <a:pt x="25" y="55"/>
                    <a:pt x="26" y="56"/>
                    <a:pt x="27" y="56"/>
                  </a:cubicBezTo>
                  <a:cubicBezTo>
                    <a:pt x="29" y="56"/>
                    <a:pt x="29" y="52"/>
                    <a:pt x="29" y="51"/>
                  </a:cubicBezTo>
                  <a:cubicBezTo>
                    <a:pt x="29" y="49"/>
                    <a:pt x="29" y="47"/>
                    <a:pt x="28" y="45"/>
                  </a:cubicBezTo>
                  <a:cubicBezTo>
                    <a:pt x="28" y="43"/>
                    <a:pt x="28" y="41"/>
                    <a:pt x="28" y="40"/>
                  </a:cubicBezTo>
                  <a:cubicBezTo>
                    <a:pt x="27" y="38"/>
                    <a:pt x="25" y="38"/>
                    <a:pt x="24" y="35"/>
                  </a:cubicBezTo>
                  <a:cubicBezTo>
                    <a:pt x="24" y="35"/>
                    <a:pt x="23" y="35"/>
                    <a:pt x="23" y="35"/>
                  </a:cubicBezTo>
                  <a:cubicBezTo>
                    <a:pt x="21" y="31"/>
                    <a:pt x="16" y="28"/>
                    <a:pt x="16" y="24"/>
                  </a:cubicBezTo>
                  <a:cubicBezTo>
                    <a:pt x="15" y="21"/>
                    <a:pt x="19" y="20"/>
                    <a:pt x="19" y="17"/>
                  </a:cubicBezTo>
                  <a:cubicBezTo>
                    <a:pt x="19" y="17"/>
                    <a:pt x="20" y="17"/>
                    <a:pt x="21" y="17"/>
                  </a:cubicBezTo>
                  <a:cubicBezTo>
                    <a:pt x="23" y="15"/>
                    <a:pt x="26" y="14"/>
                    <a:pt x="28" y="13"/>
                  </a:cubicBezTo>
                  <a:cubicBezTo>
                    <a:pt x="28" y="11"/>
                    <a:pt x="29" y="11"/>
                    <a:pt x="30" y="9"/>
                  </a:cubicBezTo>
                  <a:cubicBezTo>
                    <a:pt x="30" y="5"/>
                    <a:pt x="29" y="0"/>
                    <a:pt x="34" y="1"/>
                  </a:cubicBezTo>
                  <a:cubicBezTo>
                    <a:pt x="36" y="2"/>
                    <a:pt x="38" y="2"/>
                    <a:pt x="38" y="5"/>
                  </a:cubicBezTo>
                  <a:cubicBezTo>
                    <a:pt x="38" y="5"/>
                    <a:pt x="38" y="6"/>
                    <a:pt x="38" y="7"/>
                  </a:cubicBezTo>
                  <a:cubicBezTo>
                    <a:pt x="38" y="9"/>
                    <a:pt x="40" y="12"/>
                    <a:pt x="41" y="12"/>
                  </a:cubicBezTo>
                  <a:cubicBezTo>
                    <a:pt x="45" y="13"/>
                    <a:pt x="48" y="7"/>
                    <a:pt x="51" y="6"/>
                  </a:cubicBezTo>
                  <a:cubicBezTo>
                    <a:pt x="53" y="5"/>
                    <a:pt x="55" y="6"/>
                    <a:pt x="5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14">
              <a:extLst>
                <a:ext uri="{FF2B5EF4-FFF2-40B4-BE49-F238E27FC236}">
                  <a16:creationId xmlns:a16="http://schemas.microsoft.com/office/drawing/2014/main" xmlns="" id="{8302AC89-8F2D-4C6F-9565-03C552F836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" y="1597"/>
              <a:ext cx="33" cy="41"/>
            </a:xfrm>
            <a:custGeom>
              <a:avLst/>
              <a:gdLst>
                <a:gd name="T0" fmla="*/ 16 w 16"/>
                <a:gd name="T1" fmla="*/ 9 h 20"/>
                <a:gd name="T2" fmla="*/ 15 w 16"/>
                <a:gd name="T3" fmla="*/ 14 h 20"/>
                <a:gd name="T4" fmla="*/ 5 w 16"/>
                <a:gd name="T5" fmla="*/ 18 h 20"/>
                <a:gd name="T6" fmla="*/ 3 w 16"/>
                <a:gd name="T7" fmla="*/ 16 h 20"/>
                <a:gd name="T8" fmla="*/ 0 w 16"/>
                <a:gd name="T9" fmla="*/ 14 h 20"/>
                <a:gd name="T10" fmla="*/ 3 w 16"/>
                <a:gd name="T11" fmla="*/ 7 h 20"/>
                <a:gd name="T12" fmla="*/ 12 w 16"/>
                <a:gd name="T13" fmla="*/ 1 h 20"/>
                <a:gd name="T14" fmla="*/ 16 w 16"/>
                <a:gd name="T15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0">
                  <a:moveTo>
                    <a:pt x="16" y="9"/>
                  </a:moveTo>
                  <a:cubicBezTo>
                    <a:pt x="15" y="9"/>
                    <a:pt x="14" y="12"/>
                    <a:pt x="15" y="14"/>
                  </a:cubicBezTo>
                  <a:cubicBezTo>
                    <a:pt x="13" y="16"/>
                    <a:pt x="10" y="20"/>
                    <a:pt x="5" y="18"/>
                  </a:cubicBezTo>
                  <a:cubicBezTo>
                    <a:pt x="4" y="18"/>
                    <a:pt x="4" y="17"/>
                    <a:pt x="3" y="16"/>
                  </a:cubicBezTo>
                  <a:cubicBezTo>
                    <a:pt x="2" y="15"/>
                    <a:pt x="1" y="16"/>
                    <a:pt x="0" y="14"/>
                  </a:cubicBezTo>
                  <a:cubicBezTo>
                    <a:pt x="0" y="13"/>
                    <a:pt x="2" y="9"/>
                    <a:pt x="3" y="7"/>
                  </a:cubicBezTo>
                  <a:cubicBezTo>
                    <a:pt x="5" y="4"/>
                    <a:pt x="8" y="0"/>
                    <a:pt x="12" y="1"/>
                  </a:cubicBezTo>
                  <a:cubicBezTo>
                    <a:pt x="15" y="2"/>
                    <a:pt x="16" y="5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15">
              <a:extLst>
                <a:ext uri="{FF2B5EF4-FFF2-40B4-BE49-F238E27FC236}">
                  <a16:creationId xmlns:a16="http://schemas.microsoft.com/office/drawing/2014/main" xmlns="" id="{E2F4F208-96F4-4177-A22B-F3FAF42E5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7" y="1649"/>
              <a:ext cx="54" cy="41"/>
            </a:xfrm>
            <a:custGeom>
              <a:avLst/>
              <a:gdLst>
                <a:gd name="T0" fmla="*/ 25 w 26"/>
                <a:gd name="T1" fmla="*/ 4 h 20"/>
                <a:gd name="T2" fmla="*/ 17 w 26"/>
                <a:gd name="T3" fmla="*/ 16 h 20"/>
                <a:gd name="T4" fmla="*/ 10 w 26"/>
                <a:gd name="T5" fmla="*/ 16 h 20"/>
                <a:gd name="T6" fmla="*/ 4 w 26"/>
                <a:gd name="T7" fmla="*/ 12 h 20"/>
                <a:gd name="T8" fmla="*/ 0 w 26"/>
                <a:gd name="T9" fmla="*/ 5 h 20"/>
                <a:gd name="T10" fmla="*/ 7 w 26"/>
                <a:gd name="T11" fmla="*/ 2 h 20"/>
                <a:gd name="T12" fmla="*/ 13 w 26"/>
                <a:gd name="T13" fmla="*/ 0 h 20"/>
                <a:gd name="T14" fmla="*/ 21 w 26"/>
                <a:gd name="T15" fmla="*/ 1 h 20"/>
                <a:gd name="T16" fmla="*/ 25 w 26"/>
                <a:gd name="T1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0">
                  <a:moveTo>
                    <a:pt x="25" y="4"/>
                  </a:moveTo>
                  <a:cubicBezTo>
                    <a:pt x="26" y="10"/>
                    <a:pt x="24" y="20"/>
                    <a:pt x="17" y="16"/>
                  </a:cubicBezTo>
                  <a:cubicBezTo>
                    <a:pt x="14" y="17"/>
                    <a:pt x="13" y="15"/>
                    <a:pt x="10" y="16"/>
                  </a:cubicBezTo>
                  <a:cubicBezTo>
                    <a:pt x="8" y="15"/>
                    <a:pt x="6" y="13"/>
                    <a:pt x="4" y="12"/>
                  </a:cubicBezTo>
                  <a:cubicBezTo>
                    <a:pt x="4" y="9"/>
                    <a:pt x="0" y="8"/>
                    <a:pt x="0" y="5"/>
                  </a:cubicBezTo>
                  <a:cubicBezTo>
                    <a:pt x="1" y="3"/>
                    <a:pt x="4" y="1"/>
                    <a:pt x="7" y="2"/>
                  </a:cubicBezTo>
                  <a:cubicBezTo>
                    <a:pt x="8" y="2"/>
                    <a:pt x="11" y="1"/>
                    <a:pt x="13" y="0"/>
                  </a:cubicBezTo>
                  <a:cubicBezTo>
                    <a:pt x="14" y="0"/>
                    <a:pt x="20" y="0"/>
                    <a:pt x="21" y="1"/>
                  </a:cubicBezTo>
                  <a:cubicBezTo>
                    <a:pt x="23" y="1"/>
                    <a:pt x="23" y="3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16">
              <a:extLst>
                <a:ext uri="{FF2B5EF4-FFF2-40B4-BE49-F238E27FC236}">
                  <a16:creationId xmlns:a16="http://schemas.microsoft.com/office/drawing/2014/main" xmlns="" id="{BE8D70A5-788F-4176-8228-E189B59924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1" y="1692"/>
              <a:ext cx="54" cy="38"/>
            </a:xfrm>
            <a:custGeom>
              <a:avLst/>
              <a:gdLst>
                <a:gd name="T0" fmla="*/ 1 w 26"/>
                <a:gd name="T1" fmla="*/ 3 h 18"/>
                <a:gd name="T2" fmla="*/ 19 w 26"/>
                <a:gd name="T3" fmla="*/ 0 h 18"/>
                <a:gd name="T4" fmla="*/ 23 w 26"/>
                <a:gd name="T5" fmla="*/ 3 h 18"/>
                <a:gd name="T6" fmla="*/ 26 w 26"/>
                <a:gd name="T7" fmla="*/ 9 h 18"/>
                <a:gd name="T8" fmla="*/ 21 w 26"/>
                <a:gd name="T9" fmla="*/ 17 h 18"/>
                <a:gd name="T10" fmla="*/ 17 w 26"/>
                <a:gd name="T11" fmla="*/ 15 h 18"/>
                <a:gd name="T12" fmla="*/ 10 w 26"/>
                <a:gd name="T13" fmla="*/ 12 h 18"/>
                <a:gd name="T14" fmla="*/ 4 w 26"/>
                <a:gd name="T15" fmla="*/ 10 h 18"/>
                <a:gd name="T16" fmla="*/ 1 w 26"/>
                <a:gd name="T1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8">
                  <a:moveTo>
                    <a:pt x="1" y="3"/>
                  </a:moveTo>
                  <a:cubicBezTo>
                    <a:pt x="6" y="0"/>
                    <a:pt x="13" y="1"/>
                    <a:pt x="19" y="0"/>
                  </a:cubicBezTo>
                  <a:cubicBezTo>
                    <a:pt x="20" y="0"/>
                    <a:pt x="23" y="2"/>
                    <a:pt x="23" y="3"/>
                  </a:cubicBezTo>
                  <a:cubicBezTo>
                    <a:pt x="24" y="5"/>
                    <a:pt x="25" y="7"/>
                    <a:pt x="26" y="9"/>
                  </a:cubicBezTo>
                  <a:cubicBezTo>
                    <a:pt x="25" y="12"/>
                    <a:pt x="25" y="18"/>
                    <a:pt x="21" y="17"/>
                  </a:cubicBezTo>
                  <a:cubicBezTo>
                    <a:pt x="19" y="17"/>
                    <a:pt x="19" y="16"/>
                    <a:pt x="17" y="15"/>
                  </a:cubicBezTo>
                  <a:cubicBezTo>
                    <a:pt x="14" y="14"/>
                    <a:pt x="11" y="14"/>
                    <a:pt x="10" y="12"/>
                  </a:cubicBezTo>
                  <a:cubicBezTo>
                    <a:pt x="7" y="12"/>
                    <a:pt x="6" y="11"/>
                    <a:pt x="4" y="10"/>
                  </a:cubicBezTo>
                  <a:cubicBezTo>
                    <a:pt x="2" y="8"/>
                    <a:pt x="0" y="7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17">
              <a:extLst>
                <a:ext uri="{FF2B5EF4-FFF2-40B4-BE49-F238E27FC236}">
                  <a16:creationId xmlns:a16="http://schemas.microsoft.com/office/drawing/2014/main" xmlns="" id="{9B3C6B6D-FDD2-475A-8815-A997D14A50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5" y="1983"/>
              <a:ext cx="142" cy="86"/>
            </a:xfrm>
            <a:custGeom>
              <a:avLst/>
              <a:gdLst>
                <a:gd name="T0" fmla="*/ 64 w 68"/>
                <a:gd name="T1" fmla="*/ 41 h 41"/>
                <a:gd name="T2" fmla="*/ 61 w 68"/>
                <a:gd name="T3" fmla="*/ 41 h 41"/>
                <a:gd name="T4" fmla="*/ 57 w 68"/>
                <a:gd name="T5" fmla="*/ 40 h 41"/>
                <a:gd name="T6" fmla="*/ 56 w 68"/>
                <a:gd name="T7" fmla="*/ 39 h 41"/>
                <a:gd name="T8" fmla="*/ 52 w 68"/>
                <a:gd name="T9" fmla="*/ 38 h 41"/>
                <a:gd name="T10" fmla="*/ 45 w 68"/>
                <a:gd name="T11" fmla="*/ 35 h 41"/>
                <a:gd name="T12" fmla="*/ 41 w 68"/>
                <a:gd name="T13" fmla="*/ 35 h 41"/>
                <a:gd name="T14" fmla="*/ 34 w 68"/>
                <a:gd name="T15" fmla="*/ 34 h 41"/>
                <a:gd name="T16" fmla="*/ 19 w 68"/>
                <a:gd name="T17" fmla="*/ 34 h 41"/>
                <a:gd name="T18" fmla="*/ 2 w 68"/>
                <a:gd name="T19" fmla="*/ 34 h 41"/>
                <a:gd name="T20" fmla="*/ 0 w 68"/>
                <a:gd name="T21" fmla="*/ 30 h 41"/>
                <a:gd name="T22" fmla="*/ 4 w 68"/>
                <a:gd name="T23" fmla="*/ 26 h 41"/>
                <a:gd name="T24" fmla="*/ 19 w 68"/>
                <a:gd name="T25" fmla="*/ 26 h 41"/>
                <a:gd name="T26" fmla="*/ 22 w 68"/>
                <a:gd name="T27" fmla="*/ 25 h 41"/>
                <a:gd name="T28" fmla="*/ 24 w 68"/>
                <a:gd name="T29" fmla="*/ 25 h 41"/>
                <a:gd name="T30" fmla="*/ 29 w 68"/>
                <a:gd name="T31" fmla="*/ 25 h 41"/>
                <a:gd name="T32" fmla="*/ 26 w 68"/>
                <a:gd name="T33" fmla="*/ 17 h 41"/>
                <a:gd name="T34" fmla="*/ 21 w 68"/>
                <a:gd name="T35" fmla="*/ 13 h 41"/>
                <a:gd name="T36" fmla="*/ 19 w 68"/>
                <a:gd name="T37" fmla="*/ 13 h 41"/>
                <a:gd name="T38" fmla="*/ 16 w 68"/>
                <a:gd name="T39" fmla="*/ 9 h 41"/>
                <a:gd name="T40" fmla="*/ 15 w 68"/>
                <a:gd name="T41" fmla="*/ 0 h 41"/>
                <a:gd name="T42" fmla="*/ 18 w 68"/>
                <a:gd name="T43" fmla="*/ 2 h 41"/>
                <a:gd name="T44" fmla="*/ 20 w 68"/>
                <a:gd name="T45" fmla="*/ 2 h 41"/>
                <a:gd name="T46" fmla="*/ 23 w 68"/>
                <a:gd name="T47" fmla="*/ 6 h 41"/>
                <a:gd name="T48" fmla="*/ 29 w 68"/>
                <a:gd name="T49" fmla="*/ 11 h 41"/>
                <a:gd name="T50" fmla="*/ 31 w 68"/>
                <a:gd name="T51" fmla="*/ 12 h 41"/>
                <a:gd name="T52" fmla="*/ 32 w 68"/>
                <a:gd name="T53" fmla="*/ 14 h 41"/>
                <a:gd name="T54" fmla="*/ 43 w 68"/>
                <a:gd name="T55" fmla="*/ 23 h 41"/>
                <a:gd name="T56" fmla="*/ 48 w 68"/>
                <a:gd name="T57" fmla="*/ 27 h 41"/>
                <a:gd name="T58" fmla="*/ 56 w 68"/>
                <a:gd name="T59" fmla="*/ 31 h 41"/>
                <a:gd name="T60" fmla="*/ 60 w 68"/>
                <a:gd name="T61" fmla="*/ 31 h 41"/>
                <a:gd name="T62" fmla="*/ 62 w 68"/>
                <a:gd name="T63" fmla="*/ 33 h 41"/>
                <a:gd name="T64" fmla="*/ 64 w 68"/>
                <a:gd name="T65" fmla="*/ 33 h 41"/>
                <a:gd name="T66" fmla="*/ 64 w 68"/>
                <a:gd name="T6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41">
                  <a:moveTo>
                    <a:pt x="64" y="41"/>
                  </a:moveTo>
                  <a:cubicBezTo>
                    <a:pt x="62" y="41"/>
                    <a:pt x="62" y="41"/>
                    <a:pt x="61" y="41"/>
                  </a:cubicBezTo>
                  <a:cubicBezTo>
                    <a:pt x="60" y="40"/>
                    <a:pt x="58" y="40"/>
                    <a:pt x="57" y="40"/>
                  </a:cubicBezTo>
                  <a:cubicBezTo>
                    <a:pt x="57" y="40"/>
                    <a:pt x="56" y="39"/>
                    <a:pt x="56" y="39"/>
                  </a:cubicBezTo>
                  <a:cubicBezTo>
                    <a:pt x="54" y="38"/>
                    <a:pt x="53" y="38"/>
                    <a:pt x="52" y="38"/>
                  </a:cubicBezTo>
                  <a:cubicBezTo>
                    <a:pt x="50" y="37"/>
                    <a:pt x="48" y="36"/>
                    <a:pt x="45" y="35"/>
                  </a:cubicBezTo>
                  <a:cubicBezTo>
                    <a:pt x="44" y="35"/>
                    <a:pt x="43" y="35"/>
                    <a:pt x="41" y="35"/>
                  </a:cubicBezTo>
                  <a:cubicBezTo>
                    <a:pt x="39" y="35"/>
                    <a:pt x="37" y="34"/>
                    <a:pt x="34" y="34"/>
                  </a:cubicBezTo>
                  <a:cubicBezTo>
                    <a:pt x="30" y="34"/>
                    <a:pt x="24" y="34"/>
                    <a:pt x="19" y="34"/>
                  </a:cubicBezTo>
                  <a:cubicBezTo>
                    <a:pt x="13" y="34"/>
                    <a:pt x="7" y="34"/>
                    <a:pt x="2" y="34"/>
                  </a:cubicBezTo>
                  <a:cubicBezTo>
                    <a:pt x="1" y="33"/>
                    <a:pt x="1" y="31"/>
                    <a:pt x="0" y="30"/>
                  </a:cubicBezTo>
                  <a:cubicBezTo>
                    <a:pt x="2" y="29"/>
                    <a:pt x="2" y="27"/>
                    <a:pt x="4" y="26"/>
                  </a:cubicBezTo>
                  <a:cubicBezTo>
                    <a:pt x="7" y="24"/>
                    <a:pt x="14" y="26"/>
                    <a:pt x="19" y="26"/>
                  </a:cubicBezTo>
                  <a:cubicBezTo>
                    <a:pt x="20" y="25"/>
                    <a:pt x="21" y="25"/>
                    <a:pt x="22" y="25"/>
                  </a:cubicBezTo>
                  <a:cubicBezTo>
                    <a:pt x="22" y="25"/>
                    <a:pt x="23" y="25"/>
                    <a:pt x="24" y="25"/>
                  </a:cubicBezTo>
                  <a:cubicBezTo>
                    <a:pt x="26" y="25"/>
                    <a:pt x="27" y="24"/>
                    <a:pt x="29" y="25"/>
                  </a:cubicBezTo>
                  <a:cubicBezTo>
                    <a:pt x="30" y="21"/>
                    <a:pt x="27" y="20"/>
                    <a:pt x="26" y="17"/>
                  </a:cubicBezTo>
                  <a:cubicBezTo>
                    <a:pt x="24" y="16"/>
                    <a:pt x="22" y="15"/>
                    <a:pt x="21" y="13"/>
                  </a:cubicBezTo>
                  <a:cubicBezTo>
                    <a:pt x="21" y="12"/>
                    <a:pt x="20" y="13"/>
                    <a:pt x="19" y="13"/>
                  </a:cubicBezTo>
                  <a:cubicBezTo>
                    <a:pt x="19" y="11"/>
                    <a:pt x="16" y="11"/>
                    <a:pt x="16" y="9"/>
                  </a:cubicBezTo>
                  <a:cubicBezTo>
                    <a:pt x="12" y="8"/>
                    <a:pt x="9" y="0"/>
                    <a:pt x="15" y="0"/>
                  </a:cubicBezTo>
                  <a:cubicBezTo>
                    <a:pt x="16" y="0"/>
                    <a:pt x="17" y="1"/>
                    <a:pt x="18" y="2"/>
                  </a:cubicBezTo>
                  <a:cubicBezTo>
                    <a:pt x="19" y="2"/>
                    <a:pt x="20" y="2"/>
                    <a:pt x="20" y="2"/>
                  </a:cubicBezTo>
                  <a:cubicBezTo>
                    <a:pt x="22" y="3"/>
                    <a:pt x="23" y="5"/>
                    <a:pt x="23" y="6"/>
                  </a:cubicBezTo>
                  <a:cubicBezTo>
                    <a:pt x="25" y="8"/>
                    <a:pt x="28" y="9"/>
                    <a:pt x="29" y="11"/>
                  </a:cubicBezTo>
                  <a:cubicBezTo>
                    <a:pt x="29" y="11"/>
                    <a:pt x="30" y="11"/>
                    <a:pt x="31" y="12"/>
                  </a:cubicBezTo>
                  <a:cubicBezTo>
                    <a:pt x="31" y="13"/>
                    <a:pt x="32" y="13"/>
                    <a:pt x="32" y="14"/>
                  </a:cubicBezTo>
                  <a:cubicBezTo>
                    <a:pt x="37" y="16"/>
                    <a:pt x="39" y="21"/>
                    <a:pt x="43" y="23"/>
                  </a:cubicBezTo>
                  <a:cubicBezTo>
                    <a:pt x="45" y="24"/>
                    <a:pt x="47" y="25"/>
                    <a:pt x="48" y="27"/>
                  </a:cubicBezTo>
                  <a:cubicBezTo>
                    <a:pt x="51" y="27"/>
                    <a:pt x="53" y="30"/>
                    <a:pt x="56" y="31"/>
                  </a:cubicBezTo>
                  <a:cubicBezTo>
                    <a:pt x="57" y="31"/>
                    <a:pt x="59" y="30"/>
                    <a:pt x="60" y="31"/>
                  </a:cubicBezTo>
                  <a:cubicBezTo>
                    <a:pt x="61" y="31"/>
                    <a:pt x="61" y="32"/>
                    <a:pt x="62" y="33"/>
                  </a:cubicBezTo>
                  <a:cubicBezTo>
                    <a:pt x="63" y="33"/>
                    <a:pt x="63" y="33"/>
                    <a:pt x="64" y="33"/>
                  </a:cubicBezTo>
                  <a:cubicBezTo>
                    <a:pt x="68" y="34"/>
                    <a:pt x="68" y="39"/>
                    <a:pt x="64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18">
              <a:extLst>
                <a:ext uri="{FF2B5EF4-FFF2-40B4-BE49-F238E27FC236}">
                  <a16:creationId xmlns:a16="http://schemas.microsoft.com/office/drawing/2014/main" xmlns="" id="{F37669D0-27B0-4A2C-9C1F-E2349175F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7" y="2004"/>
              <a:ext cx="164" cy="119"/>
            </a:xfrm>
            <a:custGeom>
              <a:avLst/>
              <a:gdLst>
                <a:gd name="T0" fmla="*/ 67 w 79"/>
                <a:gd name="T1" fmla="*/ 1 h 57"/>
                <a:gd name="T2" fmla="*/ 70 w 79"/>
                <a:gd name="T3" fmla="*/ 7 h 57"/>
                <a:gd name="T4" fmla="*/ 71 w 79"/>
                <a:gd name="T5" fmla="*/ 10 h 57"/>
                <a:gd name="T6" fmla="*/ 74 w 79"/>
                <a:gd name="T7" fmla="*/ 16 h 57"/>
                <a:gd name="T8" fmla="*/ 74 w 79"/>
                <a:gd name="T9" fmla="*/ 20 h 57"/>
                <a:gd name="T10" fmla="*/ 78 w 79"/>
                <a:gd name="T11" fmla="*/ 32 h 57"/>
                <a:gd name="T12" fmla="*/ 75 w 79"/>
                <a:gd name="T13" fmla="*/ 36 h 57"/>
                <a:gd name="T14" fmla="*/ 65 w 79"/>
                <a:gd name="T15" fmla="*/ 35 h 57"/>
                <a:gd name="T16" fmla="*/ 63 w 79"/>
                <a:gd name="T17" fmla="*/ 35 h 57"/>
                <a:gd name="T18" fmla="*/ 60 w 79"/>
                <a:gd name="T19" fmla="*/ 35 h 57"/>
                <a:gd name="T20" fmla="*/ 57 w 79"/>
                <a:gd name="T21" fmla="*/ 33 h 57"/>
                <a:gd name="T22" fmla="*/ 51 w 79"/>
                <a:gd name="T23" fmla="*/ 32 h 57"/>
                <a:gd name="T24" fmla="*/ 41 w 79"/>
                <a:gd name="T25" fmla="*/ 31 h 57"/>
                <a:gd name="T26" fmla="*/ 38 w 79"/>
                <a:gd name="T27" fmla="*/ 31 h 57"/>
                <a:gd name="T28" fmla="*/ 32 w 79"/>
                <a:gd name="T29" fmla="*/ 30 h 57"/>
                <a:gd name="T30" fmla="*/ 29 w 79"/>
                <a:gd name="T31" fmla="*/ 30 h 57"/>
                <a:gd name="T32" fmla="*/ 27 w 79"/>
                <a:gd name="T33" fmla="*/ 28 h 57"/>
                <a:gd name="T34" fmla="*/ 20 w 79"/>
                <a:gd name="T35" fmla="*/ 28 h 57"/>
                <a:gd name="T36" fmla="*/ 13 w 79"/>
                <a:gd name="T37" fmla="*/ 29 h 57"/>
                <a:gd name="T38" fmla="*/ 14 w 79"/>
                <a:gd name="T39" fmla="*/ 36 h 57"/>
                <a:gd name="T40" fmla="*/ 15 w 79"/>
                <a:gd name="T41" fmla="*/ 39 h 57"/>
                <a:gd name="T42" fmla="*/ 16 w 79"/>
                <a:gd name="T43" fmla="*/ 42 h 57"/>
                <a:gd name="T44" fmla="*/ 17 w 79"/>
                <a:gd name="T45" fmla="*/ 47 h 57"/>
                <a:gd name="T46" fmla="*/ 19 w 79"/>
                <a:gd name="T47" fmla="*/ 54 h 57"/>
                <a:gd name="T48" fmla="*/ 11 w 79"/>
                <a:gd name="T49" fmla="*/ 53 h 57"/>
                <a:gd name="T50" fmla="*/ 8 w 79"/>
                <a:gd name="T51" fmla="*/ 46 h 57"/>
                <a:gd name="T52" fmla="*/ 7 w 79"/>
                <a:gd name="T53" fmla="*/ 42 h 57"/>
                <a:gd name="T54" fmla="*/ 4 w 79"/>
                <a:gd name="T55" fmla="*/ 36 h 57"/>
                <a:gd name="T56" fmla="*/ 4 w 79"/>
                <a:gd name="T57" fmla="*/ 34 h 57"/>
                <a:gd name="T58" fmla="*/ 3 w 79"/>
                <a:gd name="T59" fmla="*/ 32 h 57"/>
                <a:gd name="T60" fmla="*/ 2 w 79"/>
                <a:gd name="T61" fmla="*/ 30 h 57"/>
                <a:gd name="T62" fmla="*/ 1 w 79"/>
                <a:gd name="T63" fmla="*/ 27 h 57"/>
                <a:gd name="T64" fmla="*/ 1 w 79"/>
                <a:gd name="T65" fmla="*/ 23 h 57"/>
                <a:gd name="T66" fmla="*/ 6 w 79"/>
                <a:gd name="T67" fmla="*/ 19 h 57"/>
                <a:gd name="T68" fmla="*/ 17 w 79"/>
                <a:gd name="T69" fmla="*/ 19 h 57"/>
                <a:gd name="T70" fmla="*/ 22 w 79"/>
                <a:gd name="T71" fmla="*/ 19 h 57"/>
                <a:gd name="T72" fmla="*/ 24 w 79"/>
                <a:gd name="T73" fmla="*/ 20 h 57"/>
                <a:gd name="T74" fmla="*/ 30 w 79"/>
                <a:gd name="T75" fmla="*/ 21 h 57"/>
                <a:gd name="T76" fmla="*/ 33 w 79"/>
                <a:gd name="T77" fmla="*/ 22 h 57"/>
                <a:gd name="T78" fmla="*/ 36 w 79"/>
                <a:gd name="T79" fmla="*/ 22 h 57"/>
                <a:gd name="T80" fmla="*/ 52 w 79"/>
                <a:gd name="T81" fmla="*/ 24 h 57"/>
                <a:gd name="T82" fmla="*/ 66 w 79"/>
                <a:gd name="T83" fmla="*/ 25 h 57"/>
                <a:gd name="T84" fmla="*/ 64 w 79"/>
                <a:gd name="T85" fmla="*/ 15 h 57"/>
                <a:gd name="T86" fmla="*/ 62 w 79"/>
                <a:gd name="T87" fmla="*/ 10 h 57"/>
                <a:gd name="T88" fmla="*/ 62 w 79"/>
                <a:gd name="T89" fmla="*/ 7 h 57"/>
                <a:gd name="T90" fmla="*/ 61 w 79"/>
                <a:gd name="T91" fmla="*/ 4 h 57"/>
                <a:gd name="T92" fmla="*/ 67 w 79"/>
                <a:gd name="T9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" h="57">
                  <a:moveTo>
                    <a:pt x="67" y="1"/>
                  </a:moveTo>
                  <a:cubicBezTo>
                    <a:pt x="68" y="3"/>
                    <a:pt x="69" y="5"/>
                    <a:pt x="70" y="7"/>
                  </a:cubicBezTo>
                  <a:cubicBezTo>
                    <a:pt x="70" y="8"/>
                    <a:pt x="70" y="9"/>
                    <a:pt x="71" y="10"/>
                  </a:cubicBezTo>
                  <a:cubicBezTo>
                    <a:pt x="71" y="12"/>
                    <a:pt x="73" y="14"/>
                    <a:pt x="74" y="16"/>
                  </a:cubicBezTo>
                  <a:cubicBezTo>
                    <a:pt x="74" y="17"/>
                    <a:pt x="74" y="18"/>
                    <a:pt x="74" y="20"/>
                  </a:cubicBezTo>
                  <a:cubicBezTo>
                    <a:pt x="75" y="23"/>
                    <a:pt x="79" y="27"/>
                    <a:pt x="78" y="32"/>
                  </a:cubicBezTo>
                  <a:cubicBezTo>
                    <a:pt x="78" y="33"/>
                    <a:pt x="76" y="36"/>
                    <a:pt x="75" y="36"/>
                  </a:cubicBezTo>
                  <a:cubicBezTo>
                    <a:pt x="74" y="37"/>
                    <a:pt x="68" y="36"/>
                    <a:pt x="65" y="35"/>
                  </a:cubicBezTo>
                  <a:cubicBezTo>
                    <a:pt x="64" y="35"/>
                    <a:pt x="64" y="35"/>
                    <a:pt x="63" y="35"/>
                  </a:cubicBezTo>
                  <a:cubicBezTo>
                    <a:pt x="62" y="34"/>
                    <a:pt x="61" y="35"/>
                    <a:pt x="60" y="35"/>
                  </a:cubicBezTo>
                  <a:cubicBezTo>
                    <a:pt x="59" y="34"/>
                    <a:pt x="58" y="34"/>
                    <a:pt x="57" y="33"/>
                  </a:cubicBezTo>
                  <a:cubicBezTo>
                    <a:pt x="55" y="33"/>
                    <a:pt x="53" y="33"/>
                    <a:pt x="51" y="32"/>
                  </a:cubicBezTo>
                  <a:cubicBezTo>
                    <a:pt x="48" y="32"/>
                    <a:pt x="44" y="31"/>
                    <a:pt x="41" y="31"/>
                  </a:cubicBezTo>
                  <a:cubicBezTo>
                    <a:pt x="40" y="31"/>
                    <a:pt x="39" y="31"/>
                    <a:pt x="38" y="31"/>
                  </a:cubicBezTo>
                  <a:cubicBezTo>
                    <a:pt x="36" y="30"/>
                    <a:pt x="34" y="30"/>
                    <a:pt x="32" y="30"/>
                  </a:cubicBezTo>
                  <a:cubicBezTo>
                    <a:pt x="31" y="29"/>
                    <a:pt x="30" y="30"/>
                    <a:pt x="29" y="30"/>
                  </a:cubicBezTo>
                  <a:cubicBezTo>
                    <a:pt x="28" y="30"/>
                    <a:pt x="28" y="29"/>
                    <a:pt x="27" y="28"/>
                  </a:cubicBezTo>
                  <a:cubicBezTo>
                    <a:pt x="25" y="28"/>
                    <a:pt x="23" y="28"/>
                    <a:pt x="20" y="28"/>
                  </a:cubicBezTo>
                  <a:cubicBezTo>
                    <a:pt x="18" y="28"/>
                    <a:pt x="15" y="26"/>
                    <a:pt x="13" y="29"/>
                  </a:cubicBezTo>
                  <a:cubicBezTo>
                    <a:pt x="12" y="32"/>
                    <a:pt x="14" y="34"/>
                    <a:pt x="14" y="36"/>
                  </a:cubicBezTo>
                  <a:cubicBezTo>
                    <a:pt x="15" y="37"/>
                    <a:pt x="15" y="38"/>
                    <a:pt x="15" y="39"/>
                  </a:cubicBezTo>
                  <a:cubicBezTo>
                    <a:pt x="15" y="40"/>
                    <a:pt x="16" y="41"/>
                    <a:pt x="16" y="42"/>
                  </a:cubicBezTo>
                  <a:cubicBezTo>
                    <a:pt x="17" y="44"/>
                    <a:pt x="17" y="46"/>
                    <a:pt x="17" y="47"/>
                  </a:cubicBezTo>
                  <a:cubicBezTo>
                    <a:pt x="18" y="49"/>
                    <a:pt x="20" y="50"/>
                    <a:pt x="19" y="54"/>
                  </a:cubicBezTo>
                  <a:cubicBezTo>
                    <a:pt x="17" y="57"/>
                    <a:pt x="12" y="55"/>
                    <a:pt x="11" y="53"/>
                  </a:cubicBezTo>
                  <a:cubicBezTo>
                    <a:pt x="10" y="50"/>
                    <a:pt x="9" y="48"/>
                    <a:pt x="8" y="46"/>
                  </a:cubicBezTo>
                  <a:cubicBezTo>
                    <a:pt x="7" y="44"/>
                    <a:pt x="7" y="43"/>
                    <a:pt x="7" y="42"/>
                  </a:cubicBezTo>
                  <a:cubicBezTo>
                    <a:pt x="6" y="40"/>
                    <a:pt x="4" y="38"/>
                    <a:pt x="4" y="36"/>
                  </a:cubicBezTo>
                  <a:cubicBezTo>
                    <a:pt x="3" y="35"/>
                    <a:pt x="4" y="34"/>
                    <a:pt x="4" y="34"/>
                  </a:cubicBezTo>
                  <a:cubicBezTo>
                    <a:pt x="4" y="33"/>
                    <a:pt x="3" y="33"/>
                    <a:pt x="3" y="32"/>
                  </a:cubicBezTo>
                  <a:cubicBezTo>
                    <a:pt x="2" y="31"/>
                    <a:pt x="3" y="30"/>
                    <a:pt x="2" y="30"/>
                  </a:cubicBezTo>
                  <a:cubicBezTo>
                    <a:pt x="2" y="29"/>
                    <a:pt x="1" y="28"/>
                    <a:pt x="1" y="27"/>
                  </a:cubicBezTo>
                  <a:cubicBezTo>
                    <a:pt x="1" y="26"/>
                    <a:pt x="0" y="24"/>
                    <a:pt x="1" y="23"/>
                  </a:cubicBezTo>
                  <a:cubicBezTo>
                    <a:pt x="1" y="22"/>
                    <a:pt x="4" y="19"/>
                    <a:pt x="6" y="19"/>
                  </a:cubicBezTo>
                  <a:cubicBezTo>
                    <a:pt x="9" y="17"/>
                    <a:pt x="13" y="18"/>
                    <a:pt x="17" y="19"/>
                  </a:cubicBezTo>
                  <a:cubicBezTo>
                    <a:pt x="18" y="19"/>
                    <a:pt x="20" y="19"/>
                    <a:pt x="22" y="19"/>
                  </a:cubicBezTo>
                  <a:cubicBezTo>
                    <a:pt x="23" y="19"/>
                    <a:pt x="23" y="20"/>
                    <a:pt x="24" y="20"/>
                  </a:cubicBezTo>
                  <a:cubicBezTo>
                    <a:pt x="26" y="20"/>
                    <a:pt x="28" y="20"/>
                    <a:pt x="30" y="21"/>
                  </a:cubicBezTo>
                  <a:cubicBezTo>
                    <a:pt x="31" y="21"/>
                    <a:pt x="32" y="21"/>
                    <a:pt x="33" y="22"/>
                  </a:cubicBezTo>
                  <a:cubicBezTo>
                    <a:pt x="34" y="22"/>
                    <a:pt x="35" y="22"/>
                    <a:pt x="36" y="22"/>
                  </a:cubicBezTo>
                  <a:cubicBezTo>
                    <a:pt x="41" y="22"/>
                    <a:pt x="46" y="23"/>
                    <a:pt x="52" y="24"/>
                  </a:cubicBezTo>
                  <a:cubicBezTo>
                    <a:pt x="56" y="25"/>
                    <a:pt x="62" y="26"/>
                    <a:pt x="66" y="25"/>
                  </a:cubicBezTo>
                  <a:cubicBezTo>
                    <a:pt x="67" y="21"/>
                    <a:pt x="66" y="17"/>
                    <a:pt x="64" y="15"/>
                  </a:cubicBezTo>
                  <a:cubicBezTo>
                    <a:pt x="65" y="13"/>
                    <a:pt x="63" y="12"/>
                    <a:pt x="62" y="10"/>
                  </a:cubicBezTo>
                  <a:cubicBezTo>
                    <a:pt x="62" y="9"/>
                    <a:pt x="62" y="8"/>
                    <a:pt x="62" y="7"/>
                  </a:cubicBezTo>
                  <a:cubicBezTo>
                    <a:pt x="62" y="5"/>
                    <a:pt x="61" y="4"/>
                    <a:pt x="61" y="4"/>
                  </a:cubicBezTo>
                  <a:cubicBezTo>
                    <a:pt x="61" y="1"/>
                    <a:pt x="64" y="0"/>
                    <a:pt x="6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19">
              <a:extLst>
                <a:ext uri="{FF2B5EF4-FFF2-40B4-BE49-F238E27FC236}">
                  <a16:creationId xmlns:a16="http://schemas.microsoft.com/office/drawing/2014/main" xmlns="" id="{1EE494A8-8DC3-4FE0-98C7-08EA5E2FF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8" y="2060"/>
              <a:ext cx="142" cy="104"/>
            </a:xfrm>
            <a:custGeom>
              <a:avLst/>
              <a:gdLst>
                <a:gd name="T0" fmla="*/ 20 w 68"/>
                <a:gd name="T1" fmla="*/ 19 h 50"/>
                <a:gd name="T2" fmla="*/ 25 w 68"/>
                <a:gd name="T3" fmla="*/ 20 h 50"/>
                <a:gd name="T4" fmla="*/ 29 w 68"/>
                <a:gd name="T5" fmla="*/ 23 h 50"/>
                <a:gd name="T6" fmla="*/ 31 w 68"/>
                <a:gd name="T7" fmla="*/ 25 h 50"/>
                <a:gd name="T8" fmla="*/ 40 w 68"/>
                <a:gd name="T9" fmla="*/ 29 h 50"/>
                <a:gd name="T10" fmla="*/ 44 w 68"/>
                <a:gd name="T11" fmla="*/ 31 h 50"/>
                <a:gd name="T12" fmla="*/ 46 w 68"/>
                <a:gd name="T13" fmla="*/ 33 h 50"/>
                <a:gd name="T14" fmla="*/ 47 w 68"/>
                <a:gd name="T15" fmla="*/ 33 h 50"/>
                <a:gd name="T16" fmla="*/ 64 w 68"/>
                <a:gd name="T17" fmla="*/ 42 h 50"/>
                <a:gd name="T18" fmla="*/ 66 w 68"/>
                <a:gd name="T19" fmla="*/ 42 h 50"/>
                <a:gd name="T20" fmla="*/ 68 w 68"/>
                <a:gd name="T21" fmla="*/ 46 h 50"/>
                <a:gd name="T22" fmla="*/ 64 w 68"/>
                <a:gd name="T23" fmla="*/ 50 h 50"/>
                <a:gd name="T24" fmla="*/ 58 w 68"/>
                <a:gd name="T25" fmla="*/ 49 h 50"/>
                <a:gd name="T26" fmla="*/ 56 w 68"/>
                <a:gd name="T27" fmla="*/ 47 h 50"/>
                <a:gd name="T28" fmla="*/ 55 w 68"/>
                <a:gd name="T29" fmla="*/ 47 h 50"/>
                <a:gd name="T30" fmla="*/ 53 w 68"/>
                <a:gd name="T31" fmla="*/ 45 h 50"/>
                <a:gd name="T32" fmla="*/ 49 w 68"/>
                <a:gd name="T33" fmla="*/ 44 h 50"/>
                <a:gd name="T34" fmla="*/ 47 w 68"/>
                <a:gd name="T35" fmla="*/ 41 h 50"/>
                <a:gd name="T36" fmla="*/ 44 w 68"/>
                <a:gd name="T37" fmla="*/ 41 h 50"/>
                <a:gd name="T38" fmla="*/ 42 w 68"/>
                <a:gd name="T39" fmla="*/ 39 h 50"/>
                <a:gd name="T40" fmla="*/ 40 w 68"/>
                <a:gd name="T41" fmla="*/ 39 h 50"/>
                <a:gd name="T42" fmla="*/ 37 w 68"/>
                <a:gd name="T43" fmla="*/ 37 h 50"/>
                <a:gd name="T44" fmla="*/ 36 w 68"/>
                <a:gd name="T45" fmla="*/ 36 h 50"/>
                <a:gd name="T46" fmla="*/ 34 w 68"/>
                <a:gd name="T47" fmla="*/ 36 h 50"/>
                <a:gd name="T48" fmla="*/ 29 w 68"/>
                <a:gd name="T49" fmla="*/ 34 h 50"/>
                <a:gd name="T50" fmla="*/ 23 w 68"/>
                <a:gd name="T51" fmla="*/ 30 h 50"/>
                <a:gd name="T52" fmla="*/ 20 w 68"/>
                <a:gd name="T53" fmla="*/ 28 h 50"/>
                <a:gd name="T54" fmla="*/ 9 w 68"/>
                <a:gd name="T55" fmla="*/ 30 h 50"/>
                <a:gd name="T56" fmla="*/ 9 w 68"/>
                <a:gd name="T57" fmla="*/ 31 h 50"/>
                <a:gd name="T58" fmla="*/ 7 w 68"/>
                <a:gd name="T59" fmla="*/ 33 h 50"/>
                <a:gd name="T60" fmla="*/ 7 w 68"/>
                <a:gd name="T61" fmla="*/ 35 h 50"/>
                <a:gd name="T62" fmla="*/ 3 w 68"/>
                <a:gd name="T63" fmla="*/ 36 h 50"/>
                <a:gd name="T64" fmla="*/ 0 w 68"/>
                <a:gd name="T65" fmla="*/ 33 h 50"/>
                <a:gd name="T66" fmla="*/ 3 w 68"/>
                <a:gd name="T67" fmla="*/ 25 h 50"/>
                <a:gd name="T68" fmla="*/ 5 w 68"/>
                <a:gd name="T69" fmla="*/ 24 h 50"/>
                <a:gd name="T70" fmla="*/ 6 w 68"/>
                <a:gd name="T71" fmla="*/ 21 h 50"/>
                <a:gd name="T72" fmla="*/ 6 w 68"/>
                <a:gd name="T73" fmla="*/ 19 h 50"/>
                <a:gd name="T74" fmla="*/ 8 w 68"/>
                <a:gd name="T75" fmla="*/ 18 h 50"/>
                <a:gd name="T76" fmla="*/ 7 w 68"/>
                <a:gd name="T77" fmla="*/ 16 h 50"/>
                <a:gd name="T78" fmla="*/ 11 w 68"/>
                <a:gd name="T79" fmla="*/ 11 h 50"/>
                <a:gd name="T80" fmla="*/ 13 w 68"/>
                <a:gd name="T81" fmla="*/ 7 h 50"/>
                <a:gd name="T82" fmla="*/ 16 w 68"/>
                <a:gd name="T83" fmla="*/ 4 h 50"/>
                <a:gd name="T84" fmla="*/ 21 w 68"/>
                <a:gd name="T85" fmla="*/ 3 h 50"/>
                <a:gd name="T86" fmla="*/ 19 w 68"/>
                <a:gd name="T87" fmla="*/ 10 h 50"/>
                <a:gd name="T88" fmla="*/ 19 w 68"/>
                <a:gd name="T89" fmla="*/ 11 h 50"/>
                <a:gd name="T90" fmla="*/ 18 w 68"/>
                <a:gd name="T91" fmla="*/ 14 h 50"/>
                <a:gd name="T92" fmla="*/ 20 w 68"/>
                <a:gd name="T93" fmla="*/ 1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50">
                  <a:moveTo>
                    <a:pt x="20" y="19"/>
                  </a:moveTo>
                  <a:cubicBezTo>
                    <a:pt x="22" y="19"/>
                    <a:pt x="23" y="20"/>
                    <a:pt x="25" y="20"/>
                  </a:cubicBezTo>
                  <a:cubicBezTo>
                    <a:pt x="26" y="22"/>
                    <a:pt x="28" y="22"/>
                    <a:pt x="29" y="23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4" y="26"/>
                    <a:pt x="38" y="28"/>
                    <a:pt x="40" y="29"/>
                  </a:cubicBezTo>
                  <a:cubicBezTo>
                    <a:pt x="42" y="30"/>
                    <a:pt x="42" y="31"/>
                    <a:pt x="44" y="31"/>
                  </a:cubicBezTo>
                  <a:cubicBezTo>
                    <a:pt x="45" y="32"/>
                    <a:pt x="45" y="33"/>
                    <a:pt x="46" y="33"/>
                  </a:cubicBezTo>
                  <a:cubicBezTo>
                    <a:pt x="46" y="33"/>
                    <a:pt x="47" y="33"/>
                    <a:pt x="47" y="33"/>
                  </a:cubicBezTo>
                  <a:cubicBezTo>
                    <a:pt x="53" y="36"/>
                    <a:pt x="59" y="38"/>
                    <a:pt x="64" y="42"/>
                  </a:cubicBezTo>
                  <a:cubicBezTo>
                    <a:pt x="65" y="42"/>
                    <a:pt x="65" y="42"/>
                    <a:pt x="66" y="42"/>
                  </a:cubicBezTo>
                  <a:cubicBezTo>
                    <a:pt x="66" y="44"/>
                    <a:pt x="68" y="44"/>
                    <a:pt x="68" y="46"/>
                  </a:cubicBezTo>
                  <a:cubicBezTo>
                    <a:pt x="68" y="48"/>
                    <a:pt x="66" y="48"/>
                    <a:pt x="64" y="50"/>
                  </a:cubicBezTo>
                  <a:cubicBezTo>
                    <a:pt x="62" y="49"/>
                    <a:pt x="60" y="49"/>
                    <a:pt x="58" y="49"/>
                  </a:cubicBezTo>
                  <a:cubicBezTo>
                    <a:pt x="57" y="48"/>
                    <a:pt x="57" y="47"/>
                    <a:pt x="56" y="47"/>
                  </a:cubicBezTo>
                  <a:cubicBezTo>
                    <a:pt x="56" y="47"/>
                    <a:pt x="55" y="47"/>
                    <a:pt x="55" y="47"/>
                  </a:cubicBezTo>
                  <a:cubicBezTo>
                    <a:pt x="54" y="46"/>
                    <a:pt x="54" y="45"/>
                    <a:pt x="53" y="45"/>
                  </a:cubicBezTo>
                  <a:cubicBezTo>
                    <a:pt x="52" y="44"/>
                    <a:pt x="50" y="45"/>
                    <a:pt x="49" y="44"/>
                  </a:cubicBezTo>
                  <a:cubicBezTo>
                    <a:pt x="48" y="43"/>
                    <a:pt x="48" y="42"/>
                    <a:pt x="47" y="41"/>
                  </a:cubicBezTo>
                  <a:cubicBezTo>
                    <a:pt x="46" y="41"/>
                    <a:pt x="45" y="42"/>
                    <a:pt x="44" y="41"/>
                  </a:cubicBezTo>
                  <a:cubicBezTo>
                    <a:pt x="44" y="41"/>
                    <a:pt x="43" y="40"/>
                    <a:pt x="42" y="39"/>
                  </a:cubicBezTo>
                  <a:cubicBezTo>
                    <a:pt x="41" y="39"/>
                    <a:pt x="41" y="39"/>
                    <a:pt x="40" y="39"/>
                  </a:cubicBezTo>
                  <a:cubicBezTo>
                    <a:pt x="39" y="39"/>
                    <a:pt x="39" y="37"/>
                    <a:pt x="37" y="37"/>
                  </a:cubicBezTo>
                  <a:cubicBezTo>
                    <a:pt x="37" y="37"/>
                    <a:pt x="37" y="36"/>
                    <a:pt x="36" y="36"/>
                  </a:cubicBezTo>
                  <a:cubicBezTo>
                    <a:pt x="35" y="36"/>
                    <a:pt x="35" y="36"/>
                    <a:pt x="34" y="36"/>
                  </a:cubicBezTo>
                  <a:cubicBezTo>
                    <a:pt x="33" y="34"/>
                    <a:pt x="31" y="34"/>
                    <a:pt x="29" y="34"/>
                  </a:cubicBezTo>
                  <a:cubicBezTo>
                    <a:pt x="27" y="33"/>
                    <a:pt x="25" y="31"/>
                    <a:pt x="23" y="30"/>
                  </a:cubicBezTo>
                  <a:cubicBezTo>
                    <a:pt x="22" y="29"/>
                    <a:pt x="21" y="29"/>
                    <a:pt x="20" y="28"/>
                  </a:cubicBezTo>
                  <a:cubicBezTo>
                    <a:pt x="17" y="27"/>
                    <a:pt x="11" y="27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8" y="32"/>
                    <a:pt x="7" y="33"/>
                  </a:cubicBezTo>
                  <a:cubicBezTo>
                    <a:pt x="7" y="34"/>
                    <a:pt x="7" y="35"/>
                    <a:pt x="7" y="35"/>
                  </a:cubicBezTo>
                  <a:cubicBezTo>
                    <a:pt x="6" y="35"/>
                    <a:pt x="4" y="36"/>
                    <a:pt x="3" y="36"/>
                  </a:cubicBezTo>
                  <a:cubicBezTo>
                    <a:pt x="2" y="35"/>
                    <a:pt x="1" y="33"/>
                    <a:pt x="0" y="33"/>
                  </a:cubicBezTo>
                  <a:cubicBezTo>
                    <a:pt x="0" y="30"/>
                    <a:pt x="2" y="28"/>
                    <a:pt x="3" y="25"/>
                  </a:cubicBezTo>
                  <a:cubicBezTo>
                    <a:pt x="3" y="24"/>
                    <a:pt x="4" y="25"/>
                    <a:pt x="5" y="24"/>
                  </a:cubicBezTo>
                  <a:cubicBezTo>
                    <a:pt x="4" y="23"/>
                    <a:pt x="4" y="21"/>
                    <a:pt x="6" y="21"/>
                  </a:cubicBezTo>
                  <a:cubicBezTo>
                    <a:pt x="6" y="20"/>
                    <a:pt x="5" y="20"/>
                    <a:pt x="6" y="19"/>
                  </a:cubicBezTo>
                  <a:cubicBezTo>
                    <a:pt x="6" y="18"/>
                    <a:pt x="7" y="18"/>
                    <a:pt x="8" y="18"/>
                  </a:cubicBezTo>
                  <a:cubicBezTo>
                    <a:pt x="8" y="17"/>
                    <a:pt x="7" y="17"/>
                    <a:pt x="7" y="16"/>
                  </a:cubicBezTo>
                  <a:cubicBezTo>
                    <a:pt x="9" y="15"/>
                    <a:pt x="9" y="12"/>
                    <a:pt x="11" y="11"/>
                  </a:cubicBezTo>
                  <a:cubicBezTo>
                    <a:pt x="11" y="10"/>
                    <a:pt x="12" y="8"/>
                    <a:pt x="13" y="7"/>
                  </a:cubicBezTo>
                  <a:cubicBezTo>
                    <a:pt x="14" y="5"/>
                    <a:pt x="14" y="4"/>
                    <a:pt x="16" y="4"/>
                  </a:cubicBezTo>
                  <a:cubicBezTo>
                    <a:pt x="16" y="0"/>
                    <a:pt x="21" y="2"/>
                    <a:pt x="21" y="3"/>
                  </a:cubicBezTo>
                  <a:cubicBezTo>
                    <a:pt x="22" y="6"/>
                    <a:pt x="20" y="7"/>
                    <a:pt x="19" y="10"/>
                  </a:cubicBezTo>
                  <a:cubicBezTo>
                    <a:pt x="19" y="10"/>
                    <a:pt x="20" y="11"/>
                    <a:pt x="19" y="11"/>
                  </a:cubicBezTo>
                  <a:cubicBezTo>
                    <a:pt x="19" y="13"/>
                    <a:pt x="18" y="13"/>
                    <a:pt x="18" y="14"/>
                  </a:cubicBezTo>
                  <a:cubicBezTo>
                    <a:pt x="18" y="16"/>
                    <a:pt x="20" y="17"/>
                    <a:pt x="2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20">
              <a:extLst>
                <a:ext uri="{FF2B5EF4-FFF2-40B4-BE49-F238E27FC236}">
                  <a16:creationId xmlns:a16="http://schemas.microsoft.com/office/drawing/2014/main" xmlns="" id="{0BC9E663-EDC7-4D99-A539-AE91566AD3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2" y="2090"/>
              <a:ext cx="157" cy="124"/>
            </a:xfrm>
            <a:custGeom>
              <a:avLst/>
              <a:gdLst>
                <a:gd name="T0" fmla="*/ 44 w 75"/>
                <a:gd name="T1" fmla="*/ 33 h 60"/>
                <a:gd name="T2" fmla="*/ 63 w 75"/>
                <a:gd name="T3" fmla="*/ 25 h 60"/>
                <a:gd name="T4" fmla="*/ 65 w 75"/>
                <a:gd name="T5" fmla="*/ 26 h 60"/>
                <a:gd name="T6" fmla="*/ 68 w 75"/>
                <a:gd name="T7" fmla="*/ 23 h 60"/>
                <a:gd name="T8" fmla="*/ 72 w 75"/>
                <a:gd name="T9" fmla="*/ 31 h 60"/>
                <a:gd name="T10" fmla="*/ 69 w 75"/>
                <a:gd name="T11" fmla="*/ 32 h 60"/>
                <a:gd name="T12" fmla="*/ 62 w 75"/>
                <a:gd name="T13" fmla="*/ 35 h 60"/>
                <a:gd name="T14" fmla="*/ 58 w 75"/>
                <a:gd name="T15" fmla="*/ 39 h 60"/>
                <a:gd name="T16" fmla="*/ 55 w 75"/>
                <a:gd name="T17" fmla="*/ 40 h 60"/>
                <a:gd name="T18" fmla="*/ 48 w 75"/>
                <a:gd name="T19" fmla="*/ 44 h 60"/>
                <a:gd name="T20" fmla="*/ 34 w 75"/>
                <a:gd name="T21" fmla="*/ 51 h 60"/>
                <a:gd name="T22" fmla="*/ 30 w 75"/>
                <a:gd name="T23" fmla="*/ 53 h 60"/>
                <a:gd name="T24" fmla="*/ 17 w 75"/>
                <a:gd name="T25" fmla="*/ 60 h 60"/>
                <a:gd name="T26" fmla="*/ 12 w 75"/>
                <a:gd name="T27" fmla="*/ 58 h 60"/>
                <a:gd name="T28" fmla="*/ 12 w 75"/>
                <a:gd name="T29" fmla="*/ 54 h 60"/>
                <a:gd name="T30" fmla="*/ 17 w 75"/>
                <a:gd name="T31" fmla="*/ 50 h 60"/>
                <a:gd name="T32" fmla="*/ 20 w 75"/>
                <a:gd name="T33" fmla="*/ 48 h 60"/>
                <a:gd name="T34" fmla="*/ 28 w 75"/>
                <a:gd name="T35" fmla="*/ 44 h 60"/>
                <a:gd name="T36" fmla="*/ 34 w 75"/>
                <a:gd name="T37" fmla="*/ 41 h 60"/>
                <a:gd name="T38" fmla="*/ 32 w 75"/>
                <a:gd name="T39" fmla="*/ 31 h 60"/>
                <a:gd name="T40" fmla="*/ 28 w 75"/>
                <a:gd name="T41" fmla="*/ 26 h 60"/>
                <a:gd name="T42" fmla="*/ 24 w 75"/>
                <a:gd name="T43" fmla="*/ 27 h 60"/>
                <a:gd name="T44" fmla="*/ 13 w 75"/>
                <a:gd name="T45" fmla="*/ 32 h 60"/>
                <a:gd name="T46" fmla="*/ 9 w 75"/>
                <a:gd name="T47" fmla="*/ 34 h 60"/>
                <a:gd name="T48" fmla="*/ 0 w 75"/>
                <a:gd name="T49" fmla="*/ 33 h 60"/>
                <a:gd name="T50" fmla="*/ 1 w 75"/>
                <a:gd name="T51" fmla="*/ 28 h 60"/>
                <a:gd name="T52" fmla="*/ 5 w 75"/>
                <a:gd name="T53" fmla="*/ 26 h 60"/>
                <a:gd name="T54" fmla="*/ 9 w 75"/>
                <a:gd name="T55" fmla="*/ 25 h 60"/>
                <a:gd name="T56" fmla="*/ 11 w 75"/>
                <a:gd name="T57" fmla="*/ 23 h 60"/>
                <a:gd name="T58" fmla="*/ 15 w 75"/>
                <a:gd name="T59" fmla="*/ 20 h 60"/>
                <a:gd name="T60" fmla="*/ 25 w 75"/>
                <a:gd name="T61" fmla="*/ 16 h 60"/>
                <a:gd name="T62" fmla="*/ 32 w 75"/>
                <a:gd name="T63" fmla="*/ 11 h 60"/>
                <a:gd name="T64" fmla="*/ 39 w 75"/>
                <a:gd name="T65" fmla="*/ 10 h 60"/>
                <a:gd name="T66" fmla="*/ 43 w 75"/>
                <a:gd name="T67" fmla="*/ 7 h 60"/>
                <a:gd name="T68" fmla="*/ 47 w 75"/>
                <a:gd name="T69" fmla="*/ 3 h 60"/>
                <a:gd name="T70" fmla="*/ 57 w 75"/>
                <a:gd name="T71" fmla="*/ 1 h 60"/>
                <a:gd name="T72" fmla="*/ 58 w 75"/>
                <a:gd name="T73" fmla="*/ 8 h 60"/>
                <a:gd name="T74" fmla="*/ 49 w 75"/>
                <a:gd name="T75" fmla="*/ 13 h 60"/>
                <a:gd name="T76" fmla="*/ 48 w 75"/>
                <a:gd name="T77" fmla="*/ 15 h 60"/>
                <a:gd name="T78" fmla="*/ 44 w 75"/>
                <a:gd name="T79" fmla="*/ 17 h 60"/>
                <a:gd name="T80" fmla="*/ 42 w 75"/>
                <a:gd name="T81" fmla="*/ 17 h 60"/>
                <a:gd name="T82" fmla="*/ 40 w 75"/>
                <a:gd name="T83" fmla="*/ 24 h 60"/>
                <a:gd name="T84" fmla="*/ 41 w 75"/>
                <a:gd name="T85" fmla="*/ 26 h 60"/>
                <a:gd name="T86" fmla="*/ 44 w 75"/>
                <a:gd name="T87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" h="60">
                  <a:moveTo>
                    <a:pt x="44" y="33"/>
                  </a:moveTo>
                  <a:cubicBezTo>
                    <a:pt x="52" y="32"/>
                    <a:pt x="57" y="28"/>
                    <a:pt x="63" y="25"/>
                  </a:cubicBezTo>
                  <a:cubicBezTo>
                    <a:pt x="64" y="25"/>
                    <a:pt x="64" y="26"/>
                    <a:pt x="65" y="26"/>
                  </a:cubicBezTo>
                  <a:cubicBezTo>
                    <a:pt x="66" y="25"/>
                    <a:pt x="66" y="24"/>
                    <a:pt x="68" y="23"/>
                  </a:cubicBezTo>
                  <a:cubicBezTo>
                    <a:pt x="72" y="23"/>
                    <a:pt x="75" y="29"/>
                    <a:pt x="72" y="31"/>
                  </a:cubicBezTo>
                  <a:cubicBezTo>
                    <a:pt x="71" y="32"/>
                    <a:pt x="70" y="32"/>
                    <a:pt x="69" y="32"/>
                  </a:cubicBezTo>
                  <a:cubicBezTo>
                    <a:pt x="67" y="33"/>
                    <a:pt x="65" y="35"/>
                    <a:pt x="62" y="35"/>
                  </a:cubicBezTo>
                  <a:cubicBezTo>
                    <a:pt x="60" y="36"/>
                    <a:pt x="58" y="37"/>
                    <a:pt x="58" y="39"/>
                  </a:cubicBezTo>
                  <a:cubicBezTo>
                    <a:pt x="57" y="39"/>
                    <a:pt x="57" y="40"/>
                    <a:pt x="55" y="40"/>
                  </a:cubicBezTo>
                  <a:cubicBezTo>
                    <a:pt x="54" y="42"/>
                    <a:pt x="50" y="43"/>
                    <a:pt x="48" y="44"/>
                  </a:cubicBezTo>
                  <a:cubicBezTo>
                    <a:pt x="43" y="46"/>
                    <a:pt x="40" y="49"/>
                    <a:pt x="34" y="51"/>
                  </a:cubicBezTo>
                  <a:cubicBezTo>
                    <a:pt x="33" y="52"/>
                    <a:pt x="32" y="53"/>
                    <a:pt x="30" y="53"/>
                  </a:cubicBezTo>
                  <a:cubicBezTo>
                    <a:pt x="26" y="56"/>
                    <a:pt x="22" y="58"/>
                    <a:pt x="17" y="60"/>
                  </a:cubicBezTo>
                  <a:cubicBezTo>
                    <a:pt x="16" y="59"/>
                    <a:pt x="14" y="59"/>
                    <a:pt x="12" y="58"/>
                  </a:cubicBezTo>
                  <a:cubicBezTo>
                    <a:pt x="12" y="57"/>
                    <a:pt x="12" y="55"/>
                    <a:pt x="12" y="54"/>
                  </a:cubicBezTo>
                  <a:cubicBezTo>
                    <a:pt x="14" y="53"/>
                    <a:pt x="15" y="51"/>
                    <a:pt x="17" y="50"/>
                  </a:cubicBezTo>
                  <a:cubicBezTo>
                    <a:pt x="18" y="50"/>
                    <a:pt x="19" y="49"/>
                    <a:pt x="20" y="48"/>
                  </a:cubicBezTo>
                  <a:cubicBezTo>
                    <a:pt x="23" y="47"/>
                    <a:pt x="26" y="46"/>
                    <a:pt x="28" y="44"/>
                  </a:cubicBezTo>
                  <a:cubicBezTo>
                    <a:pt x="30" y="43"/>
                    <a:pt x="33" y="42"/>
                    <a:pt x="34" y="41"/>
                  </a:cubicBezTo>
                  <a:cubicBezTo>
                    <a:pt x="36" y="38"/>
                    <a:pt x="35" y="34"/>
                    <a:pt x="32" y="31"/>
                  </a:cubicBezTo>
                  <a:cubicBezTo>
                    <a:pt x="33" y="29"/>
                    <a:pt x="29" y="26"/>
                    <a:pt x="28" y="26"/>
                  </a:cubicBezTo>
                  <a:cubicBezTo>
                    <a:pt x="27" y="26"/>
                    <a:pt x="25" y="27"/>
                    <a:pt x="24" y="27"/>
                  </a:cubicBezTo>
                  <a:cubicBezTo>
                    <a:pt x="21" y="28"/>
                    <a:pt x="16" y="31"/>
                    <a:pt x="13" y="32"/>
                  </a:cubicBezTo>
                  <a:cubicBezTo>
                    <a:pt x="11" y="33"/>
                    <a:pt x="10" y="32"/>
                    <a:pt x="9" y="34"/>
                  </a:cubicBezTo>
                  <a:cubicBezTo>
                    <a:pt x="6" y="35"/>
                    <a:pt x="0" y="37"/>
                    <a:pt x="0" y="33"/>
                  </a:cubicBezTo>
                  <a:cubicBezTo>
                    <a:pt x="0" y="31"/>
                    <a:pt x="1" y="30"/>
                    <a:pt x="1" y="28"/>
                  </a:cubicBezTo>
                  <a:cubicBezTo>
                    <a:pt x="3" y="29"/>
                    <a:pt x="4" y="27"/>
                    <a:pt x="5" y="26"/>
                  </a:cubicBezTo>
                  <a:cubicBezTo>
                    <a:pt x="6" y="25"/>
                    <a:pt x="8" y="25"/>
                    <a:pt x="9" y="25"/>
                  </a:cubicBezTo>
                  <a:cubicBezTo>
                    <a:pt x="10" y="24"/>
                    <a:pt x="10" y="23"/>
                    <a:pt x="11" y="23"/>
                  </a:cubicBezTo>
                  <a:cubicBezTo>
                    <a:pt x="12" y="22"/>
                    <a:pt x="14" y="22"/>
                    <a:pt x="15" y="20"/>
                  </a:cubicBezTo>
                  <a:cubicBezTo>
                    <a:pt x="19" y="19"/>
                    <a:pt x="22" y="18"/>
                    <a:pt x="25" y="16"/>
                  </a:cubicBezTo>
                  <a:cubicBezTo>
                    <a:pt x="28" y="14"/>
                    <a:pt x="30" y="13"/>
                    <a:pt x="32" y="11"/>
                  </a:cubicBezTo>
                  <a:cubicBezTo>
                    <a:pt x="34" y="10"/>
                    <a:pt x="36" y="10"/>
                    <a:pt x="39" y="10"/>
                  </a:cubicBezTo>
                  <a:cubicBezTo>
                    <a:pt x="40" y="8"/>
                    <a:pt x="41" y="7"/>
                    <a:pt x="43" y="7"/>
                  </a:cubicBezTo>
                  <a:cubicBezTo>
                    <a:pt x="44" y="5"/>
                    <a:pt x="46" y="4"/>
                    <a:pt x="47" y="3"/>
                  </a:cubicBezTo>
                  <a:cubicBezTo>
                    <a:pt x="50" y="3"/>
                    <a:pt x="54" y="0"/>
                    <a:pt x="57" y="1"/>
                  </a:cubicBezTo>
                  <a:cubicBezTo>
                    <a:pt x="60" y="2"/>
                    <a:pt x="62" y="7"/>
                    <a:pt x="58" y="8"/>
                  </a:cubicBezTo>
                  <a:cubicBezTo>
                    <a:pt x="55" y="9"/>
                    <a:pt x="53" y="12"/>
                    <a:pt x="49" y="13"/>
                  </a:cubicBezTo>
                  <a:cubicBezTo>
                    <a:pt x="48" y="13"/>
                    <a:pt x="48" y="15"/>
                    <a:pt x="48" y="15"/>
                  </a:cubicBezTo>
                  <a:cubicBezTo>
                    <a:pt x="46" y="14"/>
                    <a:pt x="45" y="16"/>
                    <a:pt x="44" y="17"/>
                  </a:cubicBezTo>
                  <a:cubicBezTo>
                    <a:pt x="43" y="17"/>
                    <a:pt x="42" y="17"/>
                    <a:pt x="42" y="17"/>
                  </a:cubicBezTo>
                  <a:cubicBezTo>
                    <a:pt x="40" y="18"/>
                    <a:pt x="39" y="21"/>
                    <a:pt x="40" y="24"/>
                  </a:cubicBezTo>
                  <a:cubicBezTo>
                    <a:pt x="40" y="25"/>
                    <a:pt x="41" y="26"/>
                    <a:pt x="41" y="26"/>
                  </a:cubicBezTo>
                  <a:cubicBezTo>
                    <a:pt x="42" y="29"/>
                    <a:pt x="43" y="32"/>
                    <a:pt x="4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21">
              <a:extLst>
                <a:ext uri="{FF2B5EF4-FFF2-40B4-BE49-F238E27FC236}">
                  <a16:creationId xmlns:a16="http://schemas.microsoft.com/office/drawing/2014/main" xmlns="" id="{DD049B4B-94B2-410A-A33A-172089422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" y="2146"/>
              <a:ext cx="129" cy="87"/>
            </a:xfrm>
            <a:custGeom>
              <a:avLst/>
              <a:gdLst>
                <a:gd name="T0" fmla="*/ 59 w 62"/>
                <a:gd name="T1" fmla="*/ 34 h 42"/>
                <a:gd name="T2" fmla="*/ 49 w 62"/>
                <a:gd name="T3" fmla="*/ 36 h 42"/>
                <a:gd name="T4" fmla="*/ 44 w 62"/>
                <a:gd name="T5" fmla="*/ 33 h 42"/>
                <a:gd name="T6" fmla="*/ 27 w 62"/>
                <a:gd name="T7" fmla="*/ 22 h 42"/>
                <a:gd name="T8" fmla="*/ 24 w 62"/>
                <a:gd name="T9" fmla="*/ 22 h 42"/>
                <a:gd name="T10" fmla="*/ 20 w 62"/>
                <a:gd name="T11" fmla="*/ 18 h 42"/>
                <a:gd name="T12" fmla="*/ 6 w 62"/>
                <a:gd name="T13" fmla="*/ 11 h 42"/>
                <a:gd name="T14" fmla="*/ 5 w 62"/>
                <a:gd name="T15" fmla="*/ 9 h 42"/>
                <a:gd name="T16" fmla="*/ 1 w 62"/>
                <a:gd name="T17" fmla="*/ 7 h 42"/>
                <a:gd name="T18" fmla="*/ 3 w 62"/>
                <a:gd name="T19" fmla="*/ 2 h 42"/>
                <a:gd name="T20" fmla="*/ 12 w 62"/>
                <a:gd name="T21" fmla="*/ 4 h 42"/>
                <a:gd name="T22" fmla="*/ 16 w 62"/>
                <a:gd name="T23" fmla="*/ 6 h 42"/>
                <a:gd name="T24" fmla="*/ 20 w 62"/>
                <a:gd name="T25" fmla="*/ 9 h 42"/>
                <a:gd name="T26" fmla="*/ 27 w 62"/>
                <a:gd name="T27" fmla="*/ 14 h 42"/>
                <a:gd name="T28" fmla="*/ 40 w 62"/>
                <a:gd name="T29" fmla="*/ 21 h 42"/>
                <a:gd name="T30" fmla="*/ 42 w 62"/>
                <a:gd name="T31" fmla="*/ 23 h 42"/>
                <a:gd name="T32" fmla="*/ 51 w 62"/>
                <a:gd name="T33" fmla="*/ 27 h 42"/>
                <a:gd name="T34" fmla="*/ 59 w 62"/>
                <a:gd name="T35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" h="42">
                  <a:moveTo>
                    <a:pt x="59" y="34"/>
                  </a:moveTo>
                  <a:cubicBezTo>
                    <a:pt x="62" y="42"/>
                    <a:pt x="50" y="41"/>
                    <a:pt x="49" y="36"/>
                  </a:cubicBezTo>
                  <a:cubicBezTo>
                    <a:pt x="46" y="36"/>
                    <a:pt x="45" y="35"/>
                    <a:pt x="44" y="33"/>
                  </a:cubicBezTo>
                  <a:cubicBezTo>
                    <a:pt x="38" y="30"/>
                    <a:pt x="32" y="26"/>
                    <a:pt x="27" y="22"/>
                  </a:cubicBezTo>
                  <a:cubicBezTo>
                    <a:pt x="25" y="22"/>
                    <a:pt x="25" y="22"/>
                    <a:pt x="24" y="22"/>
                  </a:cubicBezTo>
                  <a:cubicBezTo>
                    <a:pt x="23" y="21"/>
                    <a:pt x="21" y="20"/>
                    <a:pt x="20" y="18"/>
                  </a:cubicBezTo>
                  <a:cubicBezTo>
                    <a:pt x="15" y="17"/>
                    <a:pt x="12" y="12"/>
                    <a:pt x="6" y="11"/>
                  </a:cubicBezTo>
                  <a:cubicBezTo>
                    <a:pt x="6" y="10"/>
                    <a:pt x="6" y="9"/>
                    <a:pt x="5" y="9"/>
                  </a:cubicBezTo>
                  <a:cubicBezTo>
                    <a:pt x="4" y="9"/>
                    <a:pt x="2" y="8"/>
                    <a:pt x="1" y="7"/>
                  </a:cubicBezTo>
                  <a:cubicBezTo>
                    <a:pt x="0" y="5"/>
                    <a:pt x="2" y="3"/>
                    <a:pt x="3" y="2"/>
                  </a:cubicBezTo>
                  <a:cubicBezTo>
                    <a:pt x="7" y="0"/>
                    <a:pt x="9" y="3"/>
                    <a:pt x="12" y="4"/>
                  </a:cubicBezTo>
                  <a:cubicBezTo>
                    <a:pt x="13" y="5"/>
                    <a:pt x="15" y="5"/>
                    <a:pt x="16" y="6"/>
                  </a:cubicBezTo>
                  <a:cubicBezTo>
                    <a:pt x="17" y="7"/>
                    <a:pt x="19" y="9"/>
                    <a:pt x="20" y="9"/>
                  </a:cubicBezTo>
                  <a:cubicBezTo>
                    <a:pt x="23" y="11"/>
                    <a:pt x="26" y="11"/>
                    <a:pt x="27" y="14"/>
                  </a:cubicBezTo>
                  <a:cubicBezTo>
                    <a:pt x="32" y="15"/>
                    <a:pt x="35" y="19"/>
                    <a:pt x="40" y="21"/>
                  </a:cubicBezTo>
                  <a:cubicBezTo>
                    <a:pt x="41" y="21"/>
                    <a:pt x="41" y="22"/>
                    <a:pt x="42" y="23"/>
                  </a:cubicBezTo>
                  <a:cubicBezTo>
                    <a:pt x="45" y="24"/>
                    <a:pt x="48" y="26"/>
                    <a:pt x="51" y="27"/>
                  </a:cubicBezTo>
                  <a:cubicBezTo>
                    <a:pt x="53" y="31"/>
                    <a:pt x="57" y="31"/>
                    <a:pt x="5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22">
              <a:extLst>
                <a:ext uri="{FF2B5EF4-FFF2-40B4-BE49-F238E27FC236}">
                  <a16:creationId xmlns:a16="http://schemas.microsoft.com/office/drawing/2014/main" xmlns="" id="{A0CBC9B1-FA40-41D7-9FE8-35A8D74B2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" y="2160"/>
              <a:ext cx="152" cy="133"/>
            </a:xfrm>
            <a:custGeom>
              <a:avLst/>
              <a:gdLst>
                <a:gd name="T0" fmla="*/ 72 w 73"/>
                <a:gd name="T1" fmla="*/ 27 h 64"/>
                <a:gd name="T2" fmla="*/ 62 w 73"/>
                <a:gd name="T3" fmla="*/ 22 h 64"/>
                <a:gd name="T4" fmla="*/ 62 w 73"/>
                <a:gd name="T5" fmla="*/ 21 h 64"/>
                <a:gd name="T6" fmla="*/ 55 w 73"/>
                <a:gd name="T7" fmla="*/ 14 h 64"/>
                <a:gd name="T8" fmla="*/ 46 w 73"/>
                <a:gd name="T9" fmla="*/ 16 h 64"/>
                <a:gd name="T10" fmla="*/ 40 w 73"/>
                <a:gd name="T11" fmla="*/ 25 h 64"/>
                <a:gd name="T12" fmla="*/ 41 w 73"/>
                <a:gd name="T13" fmla="*/ 28 h 64"/>
                <a:gd name="T14" fmla="*/ 44 w 73"/>
                <a:gd name="T15" fmla="*/ 41 h 64"/>
                <a:gd name="T16" fmla="*/ 41 w 73"/>
                <a:gd name="T17" fmla="*/ 41 h 64"/>
                <a:gd name="T18" fmla="*/ 32 w 73"/>
                <a:gd name="T19" fmla="*/ 30 h 64"/>
                <a:gd name="T20" fmla="*/ 19 w 73"/>
                <a:gd name="T21" fmla="*/ 35 h 64"/>
                <a:gd name="T22" fmla="*/ 18 w 73"/>
                <a:gd name="T23" fmla="*/ 37 h 64"/>
                <a:gd name="T24" fmla="*/ 14 w 73"/>
                <a:gd name="T25" fmla="*/ 39 h 64"/>
                <a:gd name="T26" fmla="*/ 14 w 73"/>
                <a:gd name="T27" fmla="*/ 43 h 64"/>
                <a:gd name="T28" fmla="*/ 18 w 73"/>
                <a:gd name="T29" fmla="*/ 50 h 64"/>
                <a:gd name="T30" fmla="*/ 23 w 73"/>
                <a:gd name="T31" fmla="*/ 62 h 64"/>
                <a:gd name="T32" fmla="*/ 15 w 73"/>
                <a:gd name="T33" fmla="*/ 60 h 64"/>
                <a:gd name="T34" fmla="*/ 9 w 73"/>
                <a:gd name="T35" fmla="*/ 50 h 64"/>
                <a:gd name="T36" fmla="*/ 2 w 73"/>
                <a:gd name="T37" fmla="*/ 40 h 64"/>
                <a:gd name="T38" fmla="*/ 1 w 73"/>
                <a:gd name="T39" fmla="*/ 36 h 64"/>
                <a:gd name="T40" fmla="*/ 5 w 73"/>
                <a:gd name="T41" fmla="*/ 32 h 64"/>
                <a:gd name="T42" fmla="*/ 6 w 73"/>
                <a:gd name="T43" fmla="*/ 33 h 64"/>
                <a:gd name="T44" fmla="*/ 9 w 73"/>
                <a:gd name="T45" fmla="*/ 29 h 64"/>
                <a:gd name="T46" fmla="*/ 22 w 73"/>
                <a:gd name="T47" fmla="*/ 22 h 64"/>
                <a:gd name="T48" fmla="*/ 22 w 73"/>
                <a:gd name="T49" fmla="*/ 20 h 64"/>
                <a:gd name="T50" fmla="*/ 26 w 73"/>
                <a:gd name="T51" fmla="*/ 19 h 64"/>
                <a:gd name="T52" fmla="*/ 33 w 73"/>
                <a:gd name="T53" fmla="*/ 14 h 64"/>
                <a:gd name="T54" fmla="*/ 36 w 73"/>
                <a:gd name="T55" fmla="*/ 11 h 64"/>
                <a:gd name="T56" fmla="*/ 40 w 73"/>
                <a:gd name="T57" fmla="*/ 9 h 64"/>
                <a:gd name="T58" fmla="*/ 42 w 73"/>
                <a:gd name="T59" fmla="*/ 6 h 64"/>
                <a:gd name="T60" fmla="*/ 46 w 73"/>
                <a:gd name="T61" fmla="*/ 4 h 64"/>
                <a:gd name="T62" fmla="*/ 49 w 73"/>
                <a:gd name="T63" fmla="*/ 1 h 64"/>
                <a:gd name="T64" fmla="*/ 59 w 73"/>
                <a:gd name="T65" fmla="*/ 5 h 64"/>
                <a:gd name="T66" fmla="*/ 60 w 73"/>
                <a:gd name="T67" fmla="*/ 6 h 64"/>
                <a:gd name="T68" fmla="*/ 68 w 73"/>
                <a:gd name="T69" fmla="*/ 17 h 64"/>
                <a:gd name="T70" fmla="*/ 69 w 73"/>
                <a:gd name="T71" fmla="*/ 19 h 64"/>
                <a:gd name="T72" fmla="*/ 72 w 73"/>
                <a:gd name="T73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3" h="64">
                  <a:moveTo>
                    <a:pt x="72" y="27"/>
                  </a:moveTo>
                  <a:cubicBezTo>
                    <a:pt x="67" y="30"/>
                    <a:pt x="64" y="25"/>
                    <a:pt x="62" y="22"/>
                  </a:cubicBezTo>
                  <a:cubicBezTo>
                    <a:pt x="62" y="22"/>
                    <a:pt x="62" y="21"/>
                    <a:pt x="62" y="21"/>
                  </a:cubicBezTo>
                  <a:cubicBezTo>
                    <a:pt x="59" y="19"/>
                    <a:pt x="58" y="15"/>
                    <a:pt x="55" y="14"/>
                  </a:cubicBezTo>
                  <a:cubicBezTo>
                    <a:pt x="51" y="12"/>
                    <a:pt x="50" y="16"/>
                    <a:pt x="46" y="16"/>
                  </a:cubicBezTo>
                  <a:cubicBezTo>
                    <a:pt x="44" y="19"/>
                    <a:pt x="39" y="20"/>
                    <a:pt x="40" y="25"/>
                  </a:cubicBezTo>
                  <a:cubicBezTo>
                    <a:pt x="40" y="26"/>
                    <a:pt x="41" y="27"/>
                    <a:pt x="41" y="28"/>
                  </a:cubicBezTo>
                  <a:cubicBezTo>
                    <a:pt x="43" y="33"/>
                    <a:pt x="48" y="36"/>
                    <a:pt x="44" y="41"/>
                  </a:cubicBezTo>
                  <a:cubicBezTo>
                    <a:pt x="43" y="41"/>
                    <a:pt x="42" y="40"/>
                    <a:pt x="41" y="41"/>
                  </a:cubicBezTo>
                  <a:cubicBezTo>
                    <a:pt x="37" y="38"/>
                    <a:pt x="35" y="33"/>
                    <a:pt x="32" y="30"/>
                  </a:cubicBezTo>
                  <a:cubicBezTo>
                    <a:pt x="26" y="30"/>
                    <a:pt x="23" y="32"/>
                    <a:pt x="19" y="35"/>
                  </a:cubicBezTo>
                  <a:cubicBezTo>
                    <a:pt x="19" y="35"/>
                    <a:pt x="18" y="36"/>
                    <a:pt x="18" y="37"/>
                  </a:cubicBezTo>
                  <a:cubicBezTo>
                    <a:pt x="16" y="37"/>
                    <a:pt x="15" y="38"/>
                    <a:pt x="14" y="39"/>
                  </a:cubicBezTo>
                  <a:cubicBezTo>
                    <a:pt x="14" y="41"/>
                    <a:pt x="14" y="42"/>
                    <a:pt x="14" y="43"/>
                  </a:cubicBezTo>
                  <a:cubicBezTo>
                    <a:pt x="15" y="46"/>
                    <a:pt x="17" y="47"/>
                    <a:pt x="18" y="50"/>
                  </a:cubicBezTo>
                  <a:cubicBezTo>
                    <a:pt x="20" y="53"/>
                    <a:pt x="25" y="56"/>
                    <a:pt x="23" y="62"/>
                  </a:cubicBezTo>
                  <a:cubicBezTo>
                    <a:pt x="20" y="64"/>
                    <a:pt x="17" y="61"/>
                    <a:pt x="15" y="60"/>
                  </a:cubicBezTo>
                  <a:cubicBezTo>
                    <a:pt x="14" y="56"/>
                    <a:pt x="9" y="55"/>
                    <a:pt x="9" y="50"/>
                  </a:cubicBezTo>
                  <a:cubicBezTo>
                    <a:pt x="6" y="49"/>
                    <a:pt x="4" y="43"/>
                    <a:pt x="2" y="40"/>
                  </a:cubicBezTo>
                  <a:cubicBezTo>
                    <a:pt x="1" y="39"/>
                    <a:pt x="0" y="38"/>
                    <a:pt x="1" y="36"/>
                  </a:cubicBezTo>
                  <a:cubicBezTo>
                    <a:pt x="1" y="35"/>
                    <a:pt x="4" y="34"/>
                    <a:pt x="5" y="32"/>
                  </a:cubicBezTo>
                  <a:cubicBezTo>
                    <a:pt x="5" y="32"/>
                    <a:pt x="5" y="33"/>
                    <a:pt x="6" y="33"/>
                  </a:cubicBezTo>
                  <a:cubicBezTo>
                    <a:pt x="7" y="31"/>
                    <a:pt x="8" y="31"/>
                    <a:pt x="9" y="29"/>
                  </a:cubicBezTo>
                  <a:cubicBezTo>
                    <a:pt x="15" y="28"/>
                    <a:pt x="17" y="24"/>
                    <a:pt x="22" y="22"/>
                  </a:cubicBezTo>
                  <a:cubicBezTo>
                    <a:pt x="22" y="22"/>
                    <a:pt x="22" y="21"/>
                    <a:pt x="22" y="20"/>
                  </a:cubicBezTo>
                  <a:cubicBezTo>
                    <a:pt x="24" y="20"/>
                    <a:pt x="25" y="18"/>
                    <a:pt x="26" y="19"/>
                  </a:cubicBezTo>
                  <a:cubicBezTo>
                    <a:pt x="28" y="17"/>
                    <a:pt x="30" y="16"/>
                    <a:pt x="33" y="14"/>
                  </a:cubicBezTo>
                  <a:cubicBezTo>
                    <a:pt x="34" y="13"/>
                    <a:pt x="35" y="11"/>
                    <a:pt x="36" y="11"/>
                  </a:cubicBezTo>
                  <a:cubicBezTo>
                    <a:pt x="38" y="10"/>
                    <a:pt x="39" y="10"/>
                    <a:pt x="40" y="9"/>
                  </a:cubicBezTo>
                  <a:cubicBezTo>
                    <a:pt x="41" y="8"/>
                    <a:pt x="41" y="7"/>
                    <a:pt x="42" y="6"/>
                  </a:cubicBezTo>
                  <a:cubicBezTo>
                    <a:pt x="43" y="5"/>
                    <a:pt x="44" y="4"/>
                    <a:pt x="46" y="4"/>
                  </a:cubicBezTo>
                  <a:cubicBezTo>
                    <a:pt x="47" y="3"/>
                    <a:pt x="49" y="2"/>
                    <a:pt x="49" y="1"/>
                  </a:cubicBezTo>
                  <a:cubicBezTo>
                    <a:pt x="54" y="0"/>
                    <a:pt x="58" y="2"/>
                    <a:pt x="59" y="5"/>
                  </a:cubicBezTo>
                  <a:cubicBezTo>
                    <a:pt x="60" y="5"/>
                    <a:pt x="60" y="5"/>
                    <a:pt x="60" y="6"/>
                  </a:cubicBezTo>
                  <a:cubicBezTo>
                    <a:pt x="63" y="9"/>
                    <a:pt x="65" y="14"/>
                    <a:pt x="68" y="17"/>
                  </a:cubicBezTo>
                  <a:cubicBezTo>
                    <a:pt x="68" y="17"/>
                    <a:pt x="69" y="18"/>
                    <a:pt x="69" y="19"/>
                  </a:cubicBezTo>
                  <a:cubicBezTo>
                    <a:pt x="71" y="20"/>
                    <a:pt x="73" y="23"/>
                    <a:pt x="7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23">
              <a:extLst>
                <a:ext uri="{FF2B5EF4-FFF2-40B4-BE49-F238E27FC236}">
                  <a16:creationId xmlns:a16="http://schemas.microsoft.com/office/drawing/2014/main" xmlns="" id="{9024BFAD-C46C-46E1-9AE0-0FC21B01C2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5" y="2187"/>
              <a:ext cx="200" cy="196"/>
            </a:xfrm>
            <a:custGeom>
              <a:avLst/>
              <a:gdLst>
                <a:gd name="T0" fmla="*/ 79 w 96"/>
                <a:gd name="T1" fmla="*/ 57 h 94"/>
                <a:gd name="T2" fmla="*/ 71 w 96"/>
                <a:gd name="T3" fmla="*/ 56 h 94"/>
                <a:gd name="T4" fmla="*/ 68 w 96"/>
                <a:gd name="T5" fmla="*/ 50 h 94"/>
                <a:gd name="T6" fmla="*/ 86 w 96"/>
                <a:gd name="T7" fmla="*/ 44 h 94"/>
                <a:gd name="T8" fmla="*/ 84 w 96"/>
                <a:gd name="T9" fmla="*/ 32 h 94"/>
                <a:gd name="T10" fmla="*/ 76 w 96"/>
                <a:gd name="T11" fmla="*/ 29 h 94"/>
                <a:gd name="T12" fmla="*/ 64 w 96"/>
                <a:gd name="T13" fmla="*/ 31 h 94"/>
                <a:gd name="T14" fmla="*/ 41 w 96"/>
                <a:gd name="T15" fmla="*/ 35 h 94"/>
                <a:gd name="T16" fmla="*/ 43 w 96"/>
                <a:gd name="T17" fmla="*/ 52 h 94"/>
                <a:gd name="T18" fmla="*/ 56 w 96"/>
                <a:gd name="T19" fmla="*/ 68 h 94"/>
                <a:gd name="T20" fmla="*/ 62 w 96"/>
                <a:gd name="T21" fmla="*/ 72 h 94"/>
                <a:gd name="T22" fmla="*/ 58 w 96"/>
                <a:gd name="T23" fmla="*/ 80 h 94"/>
                <a:gd name="T24" fmla="*/ 52 w 96"/>
                <a:gd name="T25" fmla="*/ 76 h 94"/>
                <a:gd name="T26" fmla="*/ 45 w 96"/>
                <a:gd name="T27" fmla="*/ 71 h 94"/>
                <a:gd name="T28" fmla="*/ 33 w 96"/>
                <a:gd name="T29" fmla="*/ 67 h 94"/>
                <a:gd name="T30" fmla="*/ 36 w 96"/>
                <a:gd name="T31" fmla="*/ 75 h 94"/>
                <a:gd name="T32" fmla="*/ 42 w 96"/>
                <a:gd name="T33" fmla="*/ 83 h 94"/>
                <a:gd name="T34" fmla="*/ 42 w 96"/>
                <a:gd name="T35" fmla="*/ 94 h 94"/>
                <a:gd name="T36" fmla="*/ 35 w 96"/>
                <a:gd name="T37" fmla="*/ 91 h 94"/>
                <a:gd name="T38" fmla="*/ 33 w 96"/>
                <a:gd name="T39" fmla="*/ 88 h 94"/>
                <a:gd name="T40" fmla="*/ 29 w 96"/>
                <a:gd name="T41" fmla="*/ 82 h 94"/>
                <a:gd name="T42" fmla="*/ 26 w 96"/>
                <a:gd name="T43" fmla="*/ 79 h 94"/>
                <a:gd name="T44" fmla="*/ 19 w 96"/>
                <a:gd name="T45" fmla="*/ 71 h 94"/>
                <a:gd name="T46" fmla="*/ 5 w 96"/>
                <a:gd name="T47" fmla="*/ 52 h 94"/>
                <a:gd name="T48" fmla="*/ 0 w 96"/>
                <a:gd name="T49" fmla="*/ 46 h 94"/>
                <a:gd name="T50" fmla="*/ 27 w 96"/>
                <a:gd name="T51" fmla="*/ 30 h 94"/>
                <a:gd name="T52" fmla="*/ 33 w 96"/>
                <a:gd name="T53" fmla="*/ 31 h 94"/>
                <a:gd name="T54" fmla="*/ 35 w 96"/>
                <a:gd name="T55" fmla="*/ 25 h 94"/>
                <a:gd name="T56" fmla="*/ 41 w 96"/>
                <a:gd name="T57" fmla="*/ 3 h 94"/>
                <a:gd name="T58" fmla="*/ 55 w 96"/>
                <a:gd name="T59" fmla="*/ 1 h 94"/>
                <a:gd name="T60" fmla="*/ 58 w 96"/>
                <a:gd name="T61" fmla="*/ 8 h 94"/>
                <a:gd name="T62" fmla="*/ 43 w 96"/>
                <a:gd name="T63" fmla="*/ 13 h 94"/>
                <a:gd name="T64" fmla="*/ 46 w 96"/>
                <a:gd name="T65" fmla="*/ 24 h 94"/>
                <a:gd name="T66" fmla="*/ 55 w 96"/>
                <a:gd name="T67" fmla="*/ 25 h 94"/>
                <a:gd name="T68" fmla="*/ 70 w 96"/>
                <a:gd name="T69" fmla="*/ 21 h 94"/>
                <a:gd name="T70" fmla="*/ 74 w 96"/>
                <a:gd name="T71" fmla="*/ 20 h 94"/>
                <a:gd name="T72" fmla="*/ 81 w 96"/>
                <a:gd name="T73" fmla="*/ 21 h 94"/>
                <a:gd name="T74" fmla="*/ 91 w 96"/>
                <a:gd name="T75" fmla="*/ 26 h 94"/>
                <a:gd name="T76" fmla="*/ 94 w 96"/>
                <a:gd name="T77" fmla="*/ 30 h 94"/>
                <a:gd name="T78" fmla="*/ 95 w 96"/>
                <a:gd name="T79" fmla="*/ 37 h 94"/>
                <a:gd name="T80" fmla="*/ 95 w 96"/>
                <a:gd name="T81" fmla="*/ 43 h 94"/>
                <a:gd name="T82" fmla="*/ 94 w 96"/>
                <a:gd name="T83" fmla="*/ 46 h 94"/>
                <a:gd name="T84" fmla="*/ 22 w 96"/>
                <a:gd name="T85" fmla="*/ 57 h 94"/>
                <a:gd name="T86" fmla="*/ 31 w 96"/>
                <a:gd name="T87" fmla="*/ 55 h 94"/>
                <a:gd name="T88" fmla="*/ 34 w 96"/>
                <a:gd name="T89" fmla="*/ 47 h 94"/>
                <a:gd name="T90" fmla="*/ 27 w 96"/>
                <a:gd name="T91" fmla="*/ 39 h 94"/>
                <a:gd name="T92" fmla="*/ 15 w 96"/>
                <a:gd name="T93" fmla="*/ 48 h 94"/>
                <a:gd name="T94" fmla="*/ 16 w 96"/>
                <a:gd name="T95" fmla="*/ 5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" h="94">
                  <a:moveTo>
                    <a:pt x="91" y="53"/>
                  </a:moveTo>
                  <a:cubicBezTo>
                    <a:pt x="88" y="54"/>
                    <a:pt x="85" y="57"/>
                    <a:pt x="79" y="57"/>
                  </a:cubicBezTo>
                  <a:cubicBezTo>
                    <a:pt x="79" y="57"/>
                    <a:pt x="77" y="56"/>
                    <a:pt x="76" y="56"/>
                  </a:cubicBezTo>
                  <a:cubicBezTo>
                    <a:pt x="74" y="56"/>
                    <a:pt x="72" y="57"/>
                    <a:pt x="71" y="56"/>
                  </a:cubicBezTo>
                  <a:cubicBezTo>
                    <a:pt x="70" y="56"/>
                    <a:pt x="68" y="54"/>
                    <a:pt x="68" y="53"/>
                  </a:cubicBezTo>
                  <a:cubicBezTo>
                    <a:pt x="67" y="52"/>
                    <a:pt x="68" y="51"/>
                    <a:pt x="68" y="50"/>
                  </a:cubicBezTo>
                  <a:cubicBezTo>
                    <a:pt x="70" y="48"/>
                    <a:pt x="73" y="49"/>
                    <a:pt x="76" y="49"/>
                  </a:cubicBezTo>
                  <a:cubicBezTo>
                    <a:pt x="80" y="48"/>
                    <a:pt x="83" y="46"/>
                    <a:pt x="86" y="44"/>
                  </a:cubicBezTo>
                  <a:cubicBezTo>
                    <a:pt x="86" y="43"/>
                    <a:pt x="86" y="42"/>
                    <a:pt x="85" y="42"/>
                  </a:cubicBezTo>
                  <a:cubicBezTo>
                    <a:pt x="87" y="39"/>
                    <a:pt x="86" y="35"/>
                    <a:pt x="84" y="32"/>
                  </a:cubicBezTo>
                  <a:cubicBezTo>
                    <a:pt x="82" y="31"/>
                    <a:pt x="81" y="29"/>
                    <a:pt x="79" y="29"/>
                  </a:cubicBezTo>
                  <a:cubicBezTo>
                    <a:pt x="78" y="29"/>
                    <a:pt x="77" y="29"/>
                    <a:pt x="76" y="29"/>
                  </a:cubicBezTo>
                  <a:cubicBezTo>
                    <a:pt x="75" y="29"/>
                    <a:pt x="74" y="29"/>
                    <a:pt x="73" y="29"/>
                  </a:cubicBezTo>
                  <a:cubicBezTo>
                    <a:pt x="70" y="29"/>
                    <a:pt x="67" y="31"/>
                    <a:pt x="64" y="31"/>
                  </a:cubicBezTo>
                  <a:cubicBezTo>
                    <a:pt x="61" y="34"/>
                    <a:pt x="56" y="34"/>
                    <a:pt x="53" y="36"/>
                  </a:cubicBezTo>
                  <a:cubicBezTo>
                    <a:pt x="48" y="36"/>
                    <a:pt x="45" y="34"/>
                    <a:pt x="41" y="35"/>
                  </a:cubicBezTo>
                  <a:cubicBezTo>
                    <a:pt x="40" y="37"/>
                    <a:pt x="42" y="41"/>
                    <a:pt x="44" y="43"/>
                  </a:cubicBezTo>
                  <a:cubicBezTo>
                    <a:pt x="42" y="45"/>
                    <a:pt x="45" y="50"/>
                    <a:pt x="43" y="52"/>
                  </a:cubicBezTo>
                  <a:cubicBezTo>
                    <a:pt x="44" y="55"/>
                    <a:pt x="44" y="58"/>
                    <a:pt x="46" y="60"/>
                  </a:cubicBezTo>
                  <a:cubicBezTo>
                    <a:pt x="49" y="63"/>
                    <a:pt x="54" y="64"/>
                    <a:pt x="56" y="68"/>
                  </a:cubicBezTo>
                  <a:cubicBezTo>
                    <a:pt x="59" y="68"/>
                    <a:pt x="59" y="70"/>
                    <a:pt x="60" y="71"/>
                  </a:cubicBezTo>
                  <a:cubicBezTo>
                    <a:pt x="61" y="72"/>
                    <a:pt x="62" y="72"/>
                    <a:pt x="62" y="72"/>
                  </a:cubicBezTo>
                  <a:cubicBezTo>
                    <a:pt x="63" y="73"/>
                    <a:pt x="65" y="75"/>
                    <a:pt x="65" y="75"/>
                  </a:cubicBezTo>
                  <a:cubicBezTo>
                    <a:pt x="65" y="78"/>
                    <a:pt x="61" y="81"/>
                    <a:pt x="58" y="80"/>
                  </a:cubicBezTo>
                  <a:cubicBezTo>
                    <a:pt x="58" y="80"/>
                    <a:pt x="58" y="79"/>
                    <a:pt x="57" y="78"/>
                  </a:cubicBezTo>
                  <a:cubicBezTo>
                    <a:pt x="56" y="78"/>
                    <a:pt x="54" y="77"/>
                    <a:pt x="52" y="76"/>
                  </a:cubicBezTo>
                  <a:cubicBezTo>
                    <a:pt x="50" y="75"/>
                    <a:pt x="48" y="73"/>
                    <a:pt x="46" y="71"/>
                  </a:cubicBezTo>
                  <a:cubicBezTo>
                    <a:pt x="46" y="71"/>
                    <a:pt x="45" y="71"/>
                    <a:pt x="45" y="71"/>
                  </a:cubicBezTo>
                  <a:cubicBezTo>
                    <a:pt x="43" y="69"/>
                    <a:pt x="40" y="68"/>
                    <a:pt x="38" y="66"/>
                  </a:cubicBezTo>
                  <a:cubicBezTo>
                    <a:pt x="35" y="65"/>
                    <a:pt x="33" y="65"/>
                    <a:pt x="33" y="67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3"/>
                    <a:pt x="35" y="74"/>
                    <a:pt x="36" y="75"/>
                  </a:cubicBezTo>
                  <a:cubicBezTo>
                    <a:pt x="36" y="76"/>
                    <a:pt x="37" y="76"/>
                    <a:pt x="37" y="77"/>
                  </a:cubicBezTo>
                  <a:cubicBezTo>
                    <a:pt x="38" y="79"/>
                    <a:pt x="40" y="81"/>
                    <a:pt x="42" y="83"/>
                  </a:cubicBezTo>
                  <a:cubicBezTo>
                    <a:pt x="43" y="85"/>
                    <a:pt x="46" y="88"/>
                    <a:pt x="46" y="90"/>
                  </a:cubicBezTo>
                  <a:cubicBezTo>
                    <a:pt x="45" y="92"/>
                    <a:pt x="43" y="92"/>
                    <a:pt x="42" y="94"/>
                  </a:cubicBezTo>
                  <a:cubicBezTo>
                    <a:pt x="40" y="94"/>
                    <a:pt x="40" y="94"/>
                    <a:pt x="38" y="94"/>
                  </a:cubicBezTo>
                  <a:cubicBezTo>
                    <a:pt x="37" y="93"/>
                    <a:pt x="36" y="92"/>
                    <a:pt x="35" y="91"/>
                  </a:cubicBezTo>
                  <a:cubicBezTo>
                    <a:pt x="35" y="90"/>
                    <a:pt x="34" y="90"/>
                    <a:pt x="33" y="90"/>
                  </a:cubicBezTo>
                  <a:cubicBezTo>
                    <a:pt x="33" y="89"/>
                    <a:pt x="33" y="88"/>
                    <a:pt x="33" y="88"/>
                  </a:cubicBezTo>
                  <a:cubicBezTo>
                    <a:pt x="32" y="87"/>
                    <a:pt x="31" y="86"/>
                    <a:pt x="30" y="85"/>
                  </a:cubicBezTo>
                  <a:cubicBezTo>
                    <a:pt x="29" y="84"/>
                    <a:pt x="29" y="83"/>
                    <a:pt x="29" y="82"/>
                  </a:cubicBezTo>
                  <a:cubicBezTo>
                    <a:pt x="28" y="81"/>
                    <a:pt x="27" y="81"/>
                    <a:pt x="27" y="80"/>
                  </a:cubicBezTo>
                  <a:cubicBezTo>
                    <a:pt x="26" y="80"/>
                    <a:pt x="27" y="79"/>
                    <a:pt x="26" y="79"/>
                  </a:cubicBezTo>
                  <a:cubicBezTo>
                    <a:pt x="25" y="77"/>
                    <a:pt x="22" y="75"/>
                    <a:pt x="22" y="72"/>
                  </a:cubicBezTo>
                  <a:cubicBezTo>
                    <a:pt x="21" y="72"/>
                    <a:pt x="20" y="71"/>
                    <a:pt x="19" y="71"/>
                  </a:cubicBezTo>
                  <a:cubicBezTo>
                    <a:pt x="19" y="67"/>
                    <a:pt x="15" y="67"/>
                    <a:pt x="15" y="63"/>
                  </a:cubicBezTo>
                  <a:cubicBezTo>
                    <a:pt x="11" y="61"/>
                    <a:pt x="9" y="55"/>
                    <a:pt x="5" y="52"/>
                  </a:cubicBezTo>
                  <a:cubicBezTo>
                    <a:pt x="5" y="52"/>
                    <a:pt x="5" y="51"/>
                    <a:pt x="5" y="51"/>
                  </a:cubicBezTo>
                  <a:cubicBezTo>
                    <a:pt x="3" y="50"/>
                    <a:pt x="2" y="47"/>
                    <a:pt x="0" y="46"/>
                  </a:cubicBezTo>
                  <a:cubicBezTo>
                    <a:pt x="1" y="42"/>
                    <a:pt x="4" y="38"/>
                    <a:pt x="8" y="37"/>
                  </a:cubicBezTo>
                  <a:cubicBezTo>
                    <a:pt x="12" y="32"/>
                    <a:pt x="18" y="29"/>
                    <a:pt x="27" y="30"/>
                  </a:cubicBezTo>
                  <a:cubicBezTo>
                    <a:pt x="29" y="30"/>
                    <a:pt x="30" y="30"/>
                    <a:pt x="32" y="31"/>
                  </a:cubicBezTo>
                  <a:cubicBezTo>
                    <a:pt x="32" y="31"/>
                    <a:pt x="33" y="30"/>
                    <a:pt x="33" y="31"/>
                  </a:cubicBezTo>
                  <a:cubicBezTo>
                    <a:pt x="35" y="31"/>
                    <a:pt x="37" y="33"/>
                    <a:pt x="38" y="31"/>
                  </a:cubicBezTo>
                  <a:cubicBezTo>
                    <a:pt x="39" y="29"/>
                    <a:pt x="35" y="26"/>
                    <a:pt x="35" y="25"/>
                  </a:cubicBezTo>
                  <a:cubicBezTo>
                    <a:pt x="35" y="22"/>
                    <a:pt x="34" y="21"/>
                    <a:pt x="33" y="20"/>
                  </a:cubicBezTo>
                  <a:cubicBezTo>
                    <a:pt x="32" y="13"/>
                    <a:pt x="36" y="6"/>
                    <a:pt x="41" y="3"/>
                  </a:cubicBezTo>
                  <a:cubicBezTo>
                    <a:pt x="42" y="3"/>
                    <a:pt x="43" y="3"/>
                    <a:pt x="44" y="2"/>
                  </a:cubicBezTo>
                  <a:cubicBezTo>
                    <a:pt x="47" y="1"/>
                    <a:pt x="51" y="0"/>
                    <a:pt x="55" y="1"/>
                  </a:cubicBezTo>
                  <a:cubicBezTo>
                    <a:pt x="56" y="1"/>
                    <a:pt x="60" y="3"/>
                    <a:pt x="60" y="4"/>
                  </a:cubicBezTo>
                  <a:cubicBezTo>
                    <a:pt x="60" y="5"/>
                    <a:pt x="59" y="7"/>
                    <a:pt x="58" y="8"/>
                  </a:cubicBezTo>
                  <a:cubicBezTo>
                    <a:pt x="56" y="10"/>
                    <a:pt x="51" y="9"/>
                    <a:pt x="48" y="9"/>
                  </a:cubicBezTo>
                  <a:cubicBezTo>
                    <a:pt x="46" y="9"/>
                    <a:pt x="43" y="12"/>
                    <a:pt x="43" y="13"/>
                  </a:cubicBezTo>
                  <a:cubicBezTo>
                    <a:pt x="43" y="14"/>
                    <a:pt x="43" y="16"/>
                    <a:pt x="43" y="18"/>
                  </a:cubicBezTo>
                  <a:cubicBezTo>
                    <a:pt x="43" y="22"/>
                    <a:pt x="44" y="22"/>
                    <a:pt x="46" y="24"/>
                  </a:cubicBezTo>
                  <a:cubicBezTo>
                    <a:pt x="48" y="25"/>
                    <a:pt x="48" y="26"/>
                    <a:pt x="51" y="25"/>
                  </a:cubicBezTo>
                  <a:cubicBezTo>
                    <a:pt x="52" y="25"/>
                    <a:pt x="54" y="25"/>
                    <a:pt x="55" y="25"/>
                  </a:cubicBezTo>
                  <a:cubicBezTo>
                    <a:pt x="56" y="25"/>
                    <a:pt x="56" y="24"/>
                    <a:pt x="57" y="24"/>
                  </a:cubicBezTo>
                  <a:cubicBezTo>
                    <a:pt x="61" y="23"/>
                    <a:pt x="66" y="22"/>
                    <a:pt x="70" y="21"/>
                  </a:cubicBezTo>
                  <a:cubicBezTo>
                    <a:pt x="70" y="21"/>
                    <a:pt x="71" y="21"/>
                    <a:pt x="72" y="20"/>
                  </a:cubicBezTo>
                  <a:cubicBezTo>
                    <a:pt x="72" y="20"/>
                    <a:pt x="73" y="20"/>
                    <a:pt x="74" y="20"/>
                  </a:cubicBezTo>
                  <a:cubicBezTo>
                    <a:pt x="75" y="20"/>
                    <a:pt x="76" y="19"/>
                    <a:pt x="76" y="19"/>
                  </a:cubicBezTo>
                  <a:cubicBezTo>
                    <a:pt x="78" y="19"/>
                    <a:pt x="79" y="20"/>
                    <a:pt x="81" y="21"/>
                  </a:cubicBezTo>
                  <a:cubicBezTo>
                    <a:pt x="84" y="21"/>
                    <a:pt x="86" y="21"/>
                    <a:pt x="88" y="22"/>
                  </a:cubicBezTo>
                  <a:cubicBezTo>
                    <a:pt x="88" y="23"/>
                    <a:pt x="91" y="26"/>
                    <a:pt x="91" y="26"/>
                  </a:cubicBezTo>
                  <a:cubicBezTo>
                    <a:pt x="91" y="27"/>
                    <a:pt x="91" y="28"/>
                    <a:pt x="92" y="28"/>
                  </a:cubicBezTo>
                  <a:cubicBezTo>
                    <a:pt x="92" y="29"/>
                    <a:pt x="94" y="30"/>
                    <a:pt x="94" y="30"/>
                  </a:cubicBezTo>
                  <a:cubicBezTo>
                    <a:pt x="95" y="31"/>
                    <a:pt x="95" y="33"/>
                    <a:pt x="96" y="35"/>
                  </a:cubicBezTo>
                  <a:cubicBezTo>
                    <a:pt x="96" y="35"/>
                    <a:pt x="95" y="36"/>
                    <a:pt x="95" y="37"/>
                  </a:cubicBezTo>
                  <a:cubicBezTo>
                    <a:pt x="95" y="37"/>
                    <a:pt x="96" y="38"/>
                    <a:pt x="96" y="39"/>
                  </a:cubicBezTo>
                  <a:cubicBezTo>
                    <a:pt x="96" y="40"/>
                    <a:pt x="95" y="41"/>
                    <a:pt x="95" y="43"/>
                  </a:cubicBezTo>
                  <a:cubicBezTo>
                    <a:pt x="95" y="43"/>
                    <a:pt x="95" y="44"/>
                    <a:pt x="95" y="45"/>
                  </a:cubicBezTo>
                  <a:cubicBezTo>
                    <a:pt x="95" y="45"/>
                    <a:pt x="94" y="46"/>
                    <a:pt x="94" y="46"/>
                  </a:cubicBezTo>
                  <a:cubicBezTo>
                    <a:pt x="93" y="49"/>
                    <a:pt x="93" y="51"/>
                    <a:pt x="91" y="53"/>
                  </a:cubicBezTo>
                  <a:close/>
                  <a:moveTo>
                    <a:pt x="22" y="57"/>
                  </a:moveTo>
                  <a:cubicBezTo>
                    <a:pt x="23" y="58"/>
                    <a:pt x="25" y="59"/>
                    <a:pt x="26" y="59"/>
                  </a:cubicBezTo>
                  <a:cubicBezTo>
                    <a:pt x="27" y="59"/>
                    <a:pt x="30" y="56"/>
                    <a:pt x="31" y="55"/>
                  </a:cubicBezTo>
                  <a:cubicBezTo>
                    <a:pt x="32" y="53"/>
                    <a:pt x="32" y="51"/>
                    <a:pt x="33" y="51"/>
                  </a:cubicBezTo>
                  <a:cubicBezTo>
                    <a:pt x="33" y="49"/>
                    <a:pt x="33" y="48"/>
                    <a:pt x="34" y="47"/>
                  </a:cubicBezTo>
                  <a:cubicBezTo>
                    <a:pt x="33" y="45"/>
                    <a:pt x="32" y="45"/>
                    <a:pt x="32" y="43"/>
                  </a:cubicBezTo>
                  <a:cubicBezTo>
                    <a:pt x="30" y="42"/>
                    <a:pt x="29" y="40"/>
                    <a:pt x="27" y="39"/>
                  </a:cubicBezTo>
                  <a:cubicBezTo>
                    <a:pt x="22" y="36"/>
                    <a:pt x="18" y="39"/>
                    <a:pt x="15" y="41"/>
                  </a:cubicBezTo>
                  <a:cubicBezTo>
                    <a:pt x="14" y="43"/>
                    <a:pt x="14" y="46"/>
                    <a:pt x="15" y="48"/>
                  </a:cubicBezTo>
                  <a:cubicBezTo>
                    <a:pt x="15" y="48"/>
                    <a:pt x="16" y="48"/>
                    <a:pt x="17" y="49"/>
                  </a:cubicBezTo>
                  <a:cubicBezTo>
                    <a:pt x="17" y="50"/>
                    <a:pt x="16" y="50"/>
                    <a:pt x="16" y="51"/>
                  </a:cubicBezTo>
                  <a:cubicBezTo>
                    <a:pt x="18" y="53"/>
                    <a:pt x="21" y="54"/>
                    <a:pt x="2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24">
              <a:extLst>
                <a:ext uri="{FF2B5EF4-FFF2-40B4-BE49-F238E27FC236}">
                  <a16:creationId xmlns:a16="http://schemas.microsoft.com/office/drawing/2014/main" xmlns="" id="{3833FD0C-00DB-4DC6-B73D-A2C71A3EB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7" y="2189"/>
              <a:ext cx="43" cy="98"/>
            </a:xfrm>
            <a:custGeom>
              <a:avLst/>
              <a:gdLst>
                <a:gd name="T0" fmla="*/ 18 w 21"/>
                <a:gd name="T1" fmla="*/ 1 h 47"/>
                <a:gd name="T2" fmla="*/ 19 w 21"/>
                <a:gd name="T3" fmla="*/ 8 h 47"/>
                <a:gd name="T4" fmla="*/ 19 w 21"/>
                <a:gd name="T5" fmla="*/ 14 h 47"/>
                <a:gd name="T6" fmla="*/ 19 w 21"/>
                <a:gd name="T7" fmla="*/ 35 h 47"/>
                <a:gd name="T8" fmla="*/ 17 w 21"/>
                <a:gd name="T9" fmla="*/ 39 h 47"/>
                <a:gd name="T10" fmla="*/ 18 w 21"/>
                <a:gd name="T11" fmla="*/ 41 h 47"/>
                <a:gd name="T12" fmla="*/ 10 w 21"/>
                <a:gd name="T13" fmla="*/ 42 h 47"/>
                <a:gd name="T14" fmla="*/ 11 w 21"/>
                <a:gd name="T15" fmla="*/ 36 h 47"/>
                <a:gd name="T16" fmla="*/ 11 w 21"/>
                <a:gd name="T17" fmla="*/ 30 h 47"/>
                <a:gd name="T18" fmla="*/ 12 w 21"/>
                <a:gd name="T19" fmla="*/ 28 h 47"/>
                <a:gd name="T20" fmla="*/ 11 w 21"/>
                <a:gd name="T21" fmla="*/ 26 h 47"/>
                <a:gd name="T22" fmla="*/ 12 w 21"/>
                <a:gd name="T23" fmla="*/ 23 h 47"/>
                <a:gd name="T24" fmla="*/ 12 w 21"/>
                <a:gd name="T25" fmla="*/ 8 h 47"/>
                <a:gd name="T26" fmla="*/ 0 w 21"/>
                <a:gd name="T27" fmla="*/ 10 h 47"/>
                <a:gd name="T28" fmla="*/ 5 w 21"/>
                <a:gd name="T29" fmla="*/ 6 h 47"/>
                <a:gd name="T30" fmla="*/ 11 w 21"/>
                <a:gd name="T31" fmla="*/ 4 h 47"/>
                <a:gd name="T32" fmla="*/ 18 w 21"/>
                <a:gd name="T33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47">
                  <a:moveTo>
                    <a:pt x="18" y="1"/>
                  </a:moveTo>
                  <a:cubicBezTo>
                    <a:pt x="19" y="3"/>
                    <a:pt x="21" y="6"/>
                    <a:pt x="19" y="8"/>
                  </a:cubicBezTo>
                  <a:cubicBezTo>
                    <a:pt x="20" y="10"/>
                    <a:pt x="19" y="12"/>
                    <a:pt x="19" y="14"/>
                  </a:cubicBezTo>
                  <a:cubicBezTo>
                    <a:pt x="18" y="21"/>
                    <a:pt x="20" y="29"/>
                    <a:pt x="19" y="35"/>
                  </a:cubicBezTo>
                  <a:cubicBezTo>
                    <a:pt x="18" y="36"/>
                    <a:pt x="17" y="37"/>
                    <a:pt x="17" y="39"/>
                  </a:cubicBezTo>
                  <a:cubicBezTo>
                    <a:pt x="17" y="39"/>
                    <a:pt x="18" y="40"/>
                    <a:pt x="18" y="41"/>
                  </a:cubicBezTo>
                  <a:cubicBezTo>
                    <a:pt x="17" y="44"/>
                    <a:pt x="11" y="47"/>
                    <a:pt x="10" y="42"/>
                  </a:cubicBezTo>
                  <a:cubicBezTo>
                    <a:pt x="10" y="40"/>
                    <a:pt x="11" y="38"/>
                    <a:pt x="11" y="36"/>
                  </a:cubicBezTo>
                  <a:cubicBezTo>
                    <a:pt x="11" y="34"/>
                    <a:pt x="11" y="32"/>
                    <a:pt x="11" y="30"/>
                  </a:cubicBezTo>
                  <a:cubicBezTo>
                    <a:pt x="11" y="29"/>
                    <a:pt x="11" y="29"/>
                    <a:pt x="12" y="28"/>
                  </a:cubicBezTo>
                  <a:cubicBezTo>
                    <a:pt x="12" y="27"/>
                    <a:pt x="11" y="27"/>
                    <a:pt x="11" y="26"/>
                  </a:cubicBezTo>
                  <a:cubicBezTo>
                    <a:pt x="11" y="25"/>
                    <a:pt x="12" y="24"/>
                    <a:pt x="12" y="23"/>
                  </a:cubicBezTo>
                  <a:cubicBezTo>
                    <a:pt x="13" y="18"/>
                    <a:pt x="12" y="12"/>
                    <a:pt x="12" y="8"/>
                  </a:cubicBezTo>
                  <a:cubicBezTo>
                    <a:pt x="7" y="7"/>
                    <a:pt x="5" y="11"/>
                    <a:pt x="0" y="10"/>
                  </a:cubicBezTo>
                  <a:cubicBezTo>
                    <a:pt x="1" y="8"/>
                    <a:pt x="5" y="8"/>
                    <a:pt x="5" y="6"/>
                  </a:cubicBezTo>
                  <a:cubicBezTo>
                    <a:pt x="8" y="6"/>
                    <a:pt x="8" y="4"/>
                    <a:pt x="11" y="4"/>
                  </a:cubicBezTo>
                  <a:cubicBezTo>
                    <a:pt x="12" y="2"/>
                    <a:pt x="14" y="0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25">
              <a:extLst>
                <a:ext uri="{FF2B5EF4-FFF2-40B4-BE49-F238E27FC236}">
                  <a16:creationId xmlns:a16="http://schemas.microsoft.com/office/drawing/2014/main" xmlns="" id="{425C43DB-2480-42BA-921E-8882BF861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9" y="2208"/>
              <a:ext cx="58" cy="85"/>
            </a:xfrm>
            <a:custGeom>
              <a:avLst/>
              <a:gdLst>
                <a:gd name="T0" fmla="*/ 27 w 28"/>
                <a:gd name="T1" fmla="*/ 4 h 41"/>
                <a:gd name="T2" fmla="*/ 25 w 28"/>
                <a:gd name="T3" fmla="*/ 11 h 41"/>
                <a:gd name="T4" fmla="*/ 21 w 28"/>
                <a:gd name="T5" fmla="*/ 17 h 41"/>
                <a:gd name="T6" fmla="*/ 15 w 28"/>
                <a:gd name="T7" fmla="*/ 34 h 41"/>
                <a:gd name="T8" fmla="*/ 18 w 28"/>
                <a:gd name="T9" fmla="*/ 40 h 41"/>
                <a:gd name="T10" fmla="*/ 16 w 28"/>
                <a:gd name="T11" fmla="*/ 39 h 41"/>
                <a:gd name="T12" fmla="*/ 11 w 28"/>
                <a:gd name="T13" fmla="*/ 37 h 41"/>
                <a:gd name="T14" fmla="*/ 7 w 28"/>
                <a:gd name="T15" fmla="*/ 37 h 41"/>
                <a:gd name="T16" fmla="*/ 0 w 28"/>
                <a:gd name="T17" fmla="*/ 31 h 41"/>
                <a:gd name="T18" fmla="*/ 5 w 28"/>
                <a:gd name="T19" fmla="*/ 30 h 41"/>
                <a:gd name="T20" fmla="*/ 9 w 28"/>
                <a:gd name="T21" fmla="*/ 27 h 41"/>
                <a:gd name="T22" fmla="*/ 9 w 28"/>
                <a:gd name="T23" fmla="*/ 24 h 41"/>
                <a:gd name="T24" fmla="*/ 11 w 28"/>
                <a:gd name="T25" fmla="*/ 22 h 41"/>
                <a:gd name="T26" fmla="*/ 14 w 28"/>
                <a:gd name="T27" fmla="*/ 16 h 41"/>
                <a:gd name="T28" fmla="*/ 18 w 28"/>
                <a:gd name="T29" fmla="*/ 7 h 41"/>
                <a:gd name="T30" fmla="*/ 17 w 28"/>
                <a:gd name="T31" fmla="*/ 2 h 41"/>
                <a:gd name="T32" fmla="*/ 27 w 28"/>
                <a:gd name="T33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41">
                  <a:moveTo>
                    <a:pt x="27" y="4"/>
                  </a:moveTo>
                  <a:cubicBezTo>
                    <a:pt x="28" y="7"/>
                    <a:pt x="26" y="9"/>
                    <a:pt x="25" y="11"/>
                  </a:cubicBezTo>
                  <a:cubicBezTo>
                    <a:pt x="24" y="14"/>
                    <a:pt x="23" y="16"/>
                    <a:pt x="21" y="17"/>
                  </a:cubicBezTo>
                  <a:cubicBezTo>
                    <a:pt x="21" y="23"/>
                    <a:pt x="14" y="27"/>
                    <a:pt x="15" y="34"/>
                  </a:cubicBezTo>
                  <a:cubicBezTo>
                    <a:pt x="16" y="37"/>
                    <a:pt x="19" y="37"/>
                    <a:pt x="18" y="40"/>
                  </a:cubicBezTo>
                  <a:cubicBezTo>
                    <a:pt x="17" y="41"/>
                    <a:pt x="17" y="39"/>
                    <a:pt x="16" y="39"/>
                  </a:cubicBezTo>
                  <a:cubicBezTo>
                    <a:pt x="14" y="39"/>
                    <a:pt x="12" y="38"/>
                    <a:pt x="11" y="37"/>
                  </a:cubicBezTo>
                  <a:cubicBezTo>
                    <a:pt x="10" y="37"/>
                    <a:pt x="8" y="37"/>
                    <a:pt x="7" y="37"/>
                  </a:cubicBezTo>
                  <a:cubicBezTo>
                    <a:pt x="5" y="36"/>
                    <a:pt x="2" y="33"/>
                    <a:pt x="0" y="31"/>
                  </a:cubicBezTo>
                  <a:cubicBezTo>
                    <a:pt x="0" y="29"/>
                    <a:pt x="3" y="30"/>
                    <a:pt x="5" y="30"/>
                  </a:cubicBezTo>
                  <a:cubicBezTo>
                    <a:pt x="7" y="30"/>
                    <a:pt x="8" y="28"/>
                    <a:pt x="9" y="27"/>
                  </a:cubicBezTo>
                  <a:cubicBezTo>
                    <a:pt x="9" y="26"/>
                    <a:pt x="9" y="25"/>
                    <a:pt x="9" y="24"/>
                  </a:cubicBezTo>
                  <a:cubicBezTo>
                    <a:pt x="10" y="23"/>
                    <a:pt x="10" y="23"/>
                    <a:pt x="11" y="22"/>
                  </a:cubicBezTo>
                  <a:cubicBezTo>
                    <a:pt x="11" y="19"/>
                    <a:pt x="12" y="17"/>
                    <a:pt x="14" y="16"/>
                  </a:cubicBezTo>
                  <a:cubicBezTo>
                    <a:pt x="15" y="12"/>
                    <a:pt x="17" y="10"/>
                    <a:pt x="18" y="7"/>
                  </a:cubicBezTo>
                  <a:cubicBezTo>
                    <a:pt x="18" y="6"/>
                    <a:pt x="17" y="4"/>
                    <a:pt x="17" y="2"/>
                  </a:cubicBezTo>
                  <a:cubicBezTo>
                    <a:pt x="19" y="0"/>
                    <a:pt x="25" y="2"/>
                    <a:pt x="2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26">
              <a:extLst>
                <a:ext uri="{FF2B5EF4-FFF2-40B4-BE49-F238E27FC236}">
                  <a16:creationId xmlns:a16="http://schemas.microsoft.com/office/drawing/2014/main" xmlns="" id="{AAE93FF9-72B7-4F0A-9EBF-E5317AC1D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2" y="2210"/>
              <a:ext cx="25" cy="17"/>
            </a:xfrm>
            <a:custGeom>
              <a:avLst/>
              <a:gdLst>
                <a:gd name="T0" fmla="*/ 11 w 12"/>
                <a:gd name="T1" fmla="*/ 1 h 8"/>
                <a:gd name="T2" fmla="*/ 6 w 12"/>
                <a:gd name="T3" fmla="*/ 5 h 8"/>
                <a:gd name="T4" fmla="*/ 0 w 12"/>
                <a:gd name="T5" fmla="*/ 8 h 8"/>
                <a:gd name="T6" fmla="*/ 7 w 12"/>
                <a:gd name="T7" fmla="*/ 3 h 8"/>
                <a:gd name="T8" fmla="*/ 11 w 12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11" y="1"/>
                  </a:moveTo>
                  <a:cubicBezTo>
                    <a:pt x="12" y="4"/>
                    <a:pt x="8" y="4"/>
                    <a:pt x="6" y="5"/>
                  </a:cubicBezTo>
                  <a:cubicBezTo>
                    <a:pt x="4" y="6"/>
                    <a:pt x="3" y="8"/>
                    <a:pt x="0" y="8"/>
                  </a:cubicBezTo>
                  <a:cubicBezTo>
                    <a:pt x="2" y="5"/>
                    <a:pt x="4" y="3"/>
                    <a:pt x="7" y="3"/>
                  </a:cubicBezTo>
                  <a:cubicBezTo>
                    <a:pt x="8" y="2"/>
                    <a:pt x="9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27">
              <a:extLst>
                <a:ext uri="{FF2B5EF4-FFF2-40B4-BE49-F238E27FC236}">
                  <a16:creationId xmlns:a16="http://schemas.microsoft.com/office/drawing/2014/main" xmlns="" id="{8B7DDA32-5632-4CCB-B64B-9FC2CF0960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31" y="2241"/>
              <a:ext cx="83" cy="86"/>
            </a:xfrm>
            <a:custGeom>
              <a:avLst/>
              <a:gdLst>
                <a:gd name="T0" fmla="*/ 12 w 40"/>
                <a:gd name="T1" fmla="*/ 39 h 41"/>
                <a:gd name="T2" fmla="*/ 17 w 40"/>
                <a:gd name="T3" fmla="*/ 37 h 41"/>
                <a:gd name="T4" fmla="*/ 19 w 40"/>
                <a:gd name="T5" fmla="*/ 37 h 41"/>
                <a:gd name="T6" fmla="*/ 28 w 40"/>
                <a:gd name="T7" fmla="*/ 34 h 41"/>
                <a:gd name="T8" fmla="*/ 31 w 40"/>
                <a:gd name="T9" fmla="*/ 23 h 41"/>
                <a:gd name="T10" fmla="*/ 21 w 40"/>
                <a:gd name="T11" fmla="*/ 24 h 41"/>
                <a:gd name="T12" fmla="*/ 14 w 40"/>
                <a:gd name="T13" fmla="*/ 25 h 41"/>
                <a:gd name="T14" fmla="*/ 11 w 40"/>
                <a:gd name="T15" fmla="*/ 24 h 41"/>
                <a:gd name="T16" fmla="*/ 0 w 40"/>
                <a:gd name="T17" fmla="*/ 14 h 41"/>
                <a:gd name="T18" fmla="*/ 2 w 40"/>
                <a:gd name="T19" fmla="*/ 7 h 41"/>
                <a:gd name="T20" fmla="*/ 7 w 40"/>
                <a:gd name="T21" fmla="*/ 3 h 41"/>
                <a:gd name="T22" fmla="*/ 13 w 40"/>
                <a:gd name="T23" fmla="*/ 2 h 41"/>
                <a:gd name="T24" fmla="*/ 15 w 40"/>
                <a:gd name="T25" fmla="*/ 1 h 41"/>
                <a:gd name="T26" fmla="*/ 28 w 40"/>
                <a:gd name="T27" fmla="*/ 1 h 41"/>
                <a:gd name="T28" fmla="*/ 33 w 40"/>
                <a:gd name="T29" fmla="*/ 3 h 41"/>
                <a:gd name="T30" fmla="*/ 35 w 40"/>
                <a:gd name="T31" fmla="*/ 4 h 41"/>
                <a:gd name="T32" fmla="*/ 38 w 40"/>
                <a:gd name="T33" fmla="*/ 11 h 41"/>
                <a:gd name="T34" fmla="*/ 40 w 40"/>
                <a:gd name="T35" fmla="*/ 13 h 41"/>
                <a:gd name="T36" fmla="*/ 40 w 40"/>
                <a:gd name="T37" fmla="*/ 24 h 41"/>
                <a:gd name="T38" fmla="*/ 38 w 40"/>
                <a:gd name="T39" fmla="*/ 31 h 41"/>
                <a:gd name="T40" fmla="*/ 29 w 40"/>
                <a:gd name="T41" fmla="*/ 38 h 41"/>
                <a:gd name="T42" fmla="*/ 27 w 40"/>
                <a:gd name="T43" fmla="*/ 38 h 41"/>
                <a:gd name="T44" fmla="*/ 25 w 40"/>
                <a:gd name="T45" fmla="*/ 40 h 41"/>
                <a:gd name="T46" fmla="*/ 20 w 40"/>
                <a:gd name="T47" fmla="*/ 40 h 41"/>
                <a:gd name="T48" fmla="*/ 17 w 40"/>
                <a:gd name="T49" fmla="*/ 41 h 41"/>
                <a:gd name="T50" fmla="*/ 15 w 40"/>
                <a:gd name="T51" fmla="*/ 40 h 41"/>
                <a:gd name="T52" fmla="*/ 12 w 40"/>
                <a:gd name="T53" fmla="*/ 39 h 41"/>
                <a:gd name="T54" fmla="*/ 28 w 40"/>
                <a:gd name="T55" fmla="*/ 6 h 41"/>
                <a:gd name="T56" fmla="*/ 23 w 40"/>
                <a:gd name="T57" fmla="*/ 4 h 41"/>
                <a:gd name="T58" fmla="*/ 13 w 40"/>
                <a:gd name="T59" fmla="*/ 6 h 41"/>
                <a:gd name="T60" fmla="*/ 8 w 40"/>
                <a:gd name="T61" fmla="*/ 14 h 41"/>
                <a:gd name="T62" fmla="*/ 9 w 40"/>
                <a:gd name="T63" fmla="*/ 17 h 41"/>
                <a:gd name="T64" fmla="*/ 14 w 40"/>
                <a:gd name="T65" fmla="*/ 21 h 41"/>
                <a:gd name="T66" fmla="*/ 21 w 40"/>
                <a:gd name="T67" fmla="*/ 21 h 41"/>
                <a:gd name="T68" fmla="*/ 28 w 40"/>
                <a:gd name="T69" fmla="*/ 19 h 41"/>
                <a:gd name="T70" fmla="*/ 28 w 40"/>
                <a:gd name="T7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" h="41">
                  <a:moveTo>
                    <a:pt x="12" y="39"/>
                  </a:moveTo>
                  <a:cubicBezTo>
                    <a:pt x="12" y="36"/>
                    <a:pt x="15" y="38"/>
                    <a:pt x="17" y="37"/>
                  </a:cubicBezTo>
                  <a:cubicBezTo>
                    <a:pt x="17" y="37"/>
                    <a:pt x="18" y="37"/>
                    <a:pt x="19" y="37"/>
                  </a:cubicBezTo>
                  <a:cubicBezTo>
                    <a:pt x="22" y="36"/>
                    <a:pt x="26" y="36"/>
                    <a:pt x="28" y="34"/>
                  </a:cubicBezTo>
                  <a:cubicBezTo>
                    <a:pt x="29" y="31"/>
                    <a:pt x="33" y="28"/>
                    <a:pt x="31" y="23"/>
                  </a:cubicBezTo>
                  <a:cubicBezTo>
                    <a:pt x="28" y="21"/>
                    <a:pt x="24" y="24"/>
                    <a:pt x="21" y="24"/>
                  </a:cubicBezTo>
                  <a:cubicBezTo>
                    <a:pt x="18" y="25"/>
                    <a:pt x="16" y="24"/>
                    <a:pt x="14" y="25"/>
                  </a:cubicBezTo>
                  <a:cubicBezTo>
                    <a:pt x="13" y="25"/>
                    <a:pt x="12" y="24"/>
                    <a:pt x="11" y="24"/>
                  </a:cubicBezTo>
                  <a:cubicBezTo>
                    <a:pt x="7" y="26"/>
                    <a:pt x="0" y="20"/>
                    <a:pt x="0" y="14"/>
                  </a:cubicBezTo>
                  <a:cubicBezTo>
                    <a:pt x="0" y="12"/>
                    <a:pt x="1" y="9"/>
                    <a:pt x="2" y="7"/>
                  </a:cubicBezTo>
                  <a:cubicBezTo>
                    <a:pt x="4" y="6"/>
                    <a:pt x="6" y="5"/>
                    <a:pt x="7" y="3"/>
                  </a:cubicBezTo>
                  <a:cubicBezTo>
                    <a:pt x="9" y="2"/>
                    <a:pt x="11" y="2"/>
                    <a:pt x="13" y="2"/>
                  </a:cubicBezTo>
                  <a:cubicBezTo>
                    <a:pt x="14" y="2"/>
                    <a:pt x="14" y="1"/>
                    <a:pt x="15" y="1"/>
                  </a:cubicBezTo>
                  <a:cubicBezTo>
                    <a:pt x="19" y="0"/>
                    <a:pt x="24" y="0"/>
                    <a:pt x="28" y="1"/>
                  </a:cubicBezTo>
                  <a:cubicBezTo>
                    <a:pt x="31" y="1"/>
                    <a:pt x="31" y="1"/>
                    <a:pt x="33" y="3"/>
                  </a:cubicBezTo>
                  <a:cubicBezTo>
                    <a:pt x="33" y="4"/>
                    <a:pt x="35" y="4"/>
                    <a:pt x="35" y="4"/>
                  </a:cubicBezTo>
                  <a:cubicBezTo>
                    <a:pt x="36" y="6"/>
                    <a:pt x="38" y="9"/>
                    <a:pt x="38" y="11"/>
                  </a:cubicBezTo>
                  <a:cubicBezTo>
                    <a:pt x="39" y="12"/>
                    <a:pt x="40" y="13"/>
                    <a:pt x="40" y="13"/>
                  </a:cubicBezTo>
                  <a:cubicBezTo>
                    <a:pt x="40" y="15"/>
                    <a:pt x="40" y="20"/>
                    <a:pt x="40" y="24"/>
                  </a:cubicBezTo>
                  <a:cubicBezTo>
                    <a:pt x="40" y="27"/>
                    <a:pt x="38" y="29"/>
                    <a:pt x="38" y="31"/>
                  </a:cubicBezTo>
                  <a:cubicBezTo>
                    <a:pt x="35" y="33"/>
                    <a:pt x="33" y="37"/>
                    <a:pt x="29" y="38"/>
                  </a:cubicBezTo>
                  <a:cubicBezTo>
                    <a:pt x="28" y="38"/>
                    <a:pt x="28" y="38"/>
                    <a:pt x="27" y="38"/>
                  </a:cubicBezTo>
                  <a:cubicBezTo>
                    <a:pt x="26" y="39"/>
                    <a:pt x="26" y="39"/>
                    <a:pt x="25" y="40"/>
                  </a:cubicBezTo>
                  <a:cubicBezTo>
                    <a:pt x="23" y="40"/>
                    <a:pt x="22" y="39"/>
                    <a:pt x="20" y="40"/>
                  </a:cubicBezTo>
                  <a:cubicBezTo>
                    <a:pt x="19" y="40"/>
                    <a:pt x="18" y="41"/>
                    <a:pt x="17" y="41"/>
                  </a:cubicBezTo>
                  <a:cubicBezTo>
                    <a:pt x="16" y="41"/>
                    <a:pt x="16" y="40"/>
                    <a:pt x="15" y="40"/>
                  </a:cubicBezTo>
                  <a:cubicBezTo>
                    <a:pt x="14" y="39"/>
                    <a:pt x="13" y="40"/>
                    <a:pt x="12" y="39"/>
                  </a:cubicBezTo>
                  <a:close/>
                  <a:moveTo>
                    <a:pt x="28" y="6"/>
                  </a:moveTo>
                  <a:cubicBezTo>
                    <a:pt x="26" y="7"/>
                    <a:pt x="25" y="4"/>
                    <a:pt x="23" y="4"/>
                  </a:cubicBezTo>
                  <a:cubicBezTo>
                    <a:pt x="20" y="3"/>
                    <a:pt x="15" y="4"/>
                    <a:pt x="13" y="6"/>
                  </a:cubicBezTo>
                  <a:cubicBezTo>
                    <a:pt x="11" y="7"/>
                    <a:pt x="8" y="11"/>
                    <a:pt x="8" y="14"/>
                  </a:cubicBezTo>
                  <a:cubicBezTo>
                    <a:pt x="9" y="15"/>
                    <a:pt x="10" y="16"/>
                    <a:pt x="9" y="17"/>
                  </a:cubicBezTo>
                  <a:cubicBezTo>
                    <a:pt x="11" y="18"/>
                    <a:pt x="12" y="21"/>
                    <a:pt x="14" y="21"/>
                  </a:cubicBezTo>
                  <a:cubicBezTo>
                    <a:pt x="16" y="21"/>
                    <a:pt x="19" y="21"/>
                    <a:pt x="21" y="21"/>
                  </a:cubicBezTo>
                  <a:cubicBezTo>
                    <a:pt x="24" y="21"/>
                    <a:pt x="26" y="19"/>
                    <a:pt x="28" y="19"/>
                  </a:cubicBezTo>
                  <a:cubicBezTo>
                    <a:pt x="29" y="15"/>
                    <a:pt x="31" y="10"/>
                    <a:pt x="2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28">
              <a:extLst>
                <a:ext uri="{FF2B5EF4-FFF2-40B4-BE49-F238E27FC236}">
                  <a16:creationId xmlns:a16="http://schemas.microsoft.com/office/drawing/2014/main" xmlns="" id="{6E68AE68-C2EE-4524-8F7A-0B90581330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93" y="2241"/>
              <a:ext cx="86" cy="86"/>
            </a:xfrm>
            <a:custGeom>
              <a:avLst/>
              <a:gdLst>
                <a:gd name="T0" fmla="*/ 8 w 41"/>
                <a:gd name="T1" fmla="*/ 14 h 41"/>
                <a:gd name="T2" fmla="*/ 9 w 41"/>
                <a:gd name="T3" fmla="*/ 12 h 41"/>
                <a:gd name="T4" fmla="*/ 7 w 41"/>
                <a:gd name="T5" fmla="*/ 11 h 41"/>
                <a:gd name="T6" fmla="*/ 8 w 41"/>
                <a:gd name="T7" fmla="*/ 4 h 41"/>
                <a:gd name="T8" fmla="*/ 12 w 41"/>
                <a:gd name="T9" fmla="*/ 2 h 41"/>
                <a:gd name="T10" fmla="*/ 18 w 41"/>
                <a:gd name="T11" fmla="*/ 1 h 41"/>
                <a:gd name="T12" fmla="*/ 37 w 41"/>
                <a:gd name="T13" fmla="*/ 5 h 41"/>
                <a:gd name="T14" fmla="*/ 41 w 41"/>
                <a:gd name="T15" fmla="*/ 11 h 41"/>
                <a:gd name="T16" fmla="*/ 39 w 41"/>
                <a:gd name="T17" fmla="*/ 16 h 41"/>
                <a:gd name="T18" fmla="*/ 37 w 41"/>
                <a:gd name="T19" fmla="*/ 17 h 41"/>
                <a:gd name="T20" fmla="*/ 36 w 41"/>
                <a:gd name="T21" fmla="*/ 19 h 41"/>
                <a:gd name="T22" fmla="*/ 34 w 41"/>
                <a:gd name="T23" fmla="*/ 23 h 41"/>
                <a:gd name="T24" fmla="*/ 36 w 41"/>
                <a:gd name="T25" fmla="*/ 25 h 41"/>
                <a:gd name="T26" fmla="*/ 39 w 41"/>
                <a:gd name="T27" fmla="*/ 30 h 41"/>
                <a:gd name="T28" fmla="*/ 34 w 41"/>
                <a:gd name="T29" fmla="*/ 39 h 41"/>
                <a:gd name="T30" fmla="*/ 29 w 41"/>
                <a:gd name="T31" fmla="*/ 41 h 41"/>
                <a:gd name="T32" fmla="*/ 26 w 41"/>
                <a:gd name="T33" fmla="*/ 40 h 41"/>
                <a:gd name="T34" fmla="*/ 22 w 41"/>
                <a:gd name="T35" fmla="*/ 41 h 41"/>
                <a:gd name="T36" fmla="*/ 14 w 41"/>
                <a:gd name="T37" fmla="*/ 39 h 41"/>
                <a:gd name="T38" fmla="*/ 12 w 41"/>
                <a:gd name="T39" fmla="*/ 39 h 41"/>
                <a:gd name="T40" fmla="*/ 8 w 41"/>
                <a:gd name="T41" fmla="*/ 36 h 41"/>
                <a:gd name="T42" fmla="*/ 4 w 41"/>
                <a:gd name="T43" fmla="*/ 35 h 41"/>
                <a:gd name="T44" fmla="*/ 1 w 41"/>
                <a:gd name="T45" fmla="*/ 26 h 41"/>
                <a:gd name="T46" fmla="*/ 8 w 41"/>
                <a:gd name="T47" fmla="*/ 14 h 41"/>
                <a:gd name="T48" fmla="*/ 29 w 41"/>
                <a:gd name="T49" fmla="*/ 5 h 41"/>
                <a:gd name="T50" fmla="*/ 25 w 41"/>
                <a:gd name="T51" fmla="*/ 4 h 41"/>
                <a:gd name="T52" fmla="*/ 23 w 41"/>
                <a:gd name="T53" fmla="*/ 3 h 41"/>
                <a:gd name="T54" fmla="*/ 15 w 41"/>
                <a:gd name="T55" fmla="*/ 8 h 41"/>
                <a:gd name="T56" fmla="*/ 15 w 41"/>
                <a:gd name="T57" fmla="*/ 13 h 41"/>
                <a:gd name="T58" fmla="*/ 22 w 41"/>
                <a:gd name="T59" fmla="*/ 17 h 41"/>
                <a:gd name="T60" fmla="*/ 27 w 41"/>
                <a:gd name="T61" fmla="*/ 18 h 41"/>
                <a:gd name="T62" fmla="*/ 30 w 41"/>
                <a:gd name="T63" fmla="*/ 15 h 41"/>
                <a:gd name="T64" fmla="*/ 32 w 41"/>
                <a:gd name="T65" fmla="*/ 8 h 41"/>
                <a:gd name="T66" fmla="*/ 29 w 41"/>
                <a:gd name="T67" fmla="*/ 5 h 41"/>
                <a:gd name="T68" fmla="*/ 31 w 41"/>
                <a:gd name="T69" fmla="*/ 29 h 41"/>
                <a:gd name="T70" fmla="*/ 26 w 41"/>
                <a:gd name="T71" fmla="*/ 24 h 41"/>
                <a:gd name="T72" fmla="*/ 20 w 41"/>
                <a:gd name="T73" fmla="*/ 21 h 41"/>
                <a:gd name="T74" fmla="*/ 13 w 41"/>
                <a:gd name="T75" fmla="*/ 21 h 41"/>
                <a:gd name="T76" fmla="*/ 9 w 41"/>
                <a:gd name="T77" fmla="*/ 25 h 41"/>
                <a:gd name="T78" fmla="*/ 8 w 41"/>
                <a:gd name="T79" fmla="*/ 28 h 41"/>
                <a:gd name="T80" fmla="*/ 11 w 41"/>
                <a:gd name="T81" fmla="*/ 34 h 41"/>
                <a:gd name="T82" fmla="*/ 21 w 41"/>
                <a:gd name="T83" fmla="*/ 37 h 41"/>
                <a:gd name="T84" fmla="*/ 26 w 41"/>
                <a:gd name="T85" fmla="*/ 37 h 41"/>
                <a:gd name="T86" fmla="*/ 31 w 41"/>
                <a:gd name="T87" fmla="*/ 34 h 41"/>
                <a:gd name="T88" fmla="*/ 31 w 41"/>
                <a:gd name="T89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1" h="41">
                  <a:moveTo>
                    <a:pt x="8" y="14"/>
                  </a:moveTo>
                  <a:cubicBezTo>
                    <a:pt x="8" y="13"/>
                    <a:pt x="10" y="13"/>
                    <a:pt x="9" y="12"/>
                  </a:cubicBezTo>
                  <a:cubicBezTo>
                    <a:pt x="9" y="11"/>
                    <a:pt x="7" y="12"/>
                    <a:pt x="7" y="11"/>
                  </a:cubicBezTo>
                  <a:cubicBezTo>
                    <a:pt x="5" y="8"/>
                    <a:pt x="8" y="7"/>
                    <a:pt x="8" y="4"/>
                  </a:cubicBezTo>
                  <a:cubicBezTo>
                    <a:pt x="10" y="3"/>
                    <a:pt x="11" y="3"/>
                    <a:pt x="12" y="2"/>
                  </a:cubicBezTo>
                  <a:cubicBezTo>
                    <a:pt x="14" y="2"/>
                    <a:pt x="17" y="2"/>
                    <a:pt x="18" y="1"/>
                  </a:cubicBezTo>
                  <a:cubicBezTo>
                    <a:pt x="26" y="0"/>
                    <a:pt x="32" y="3"/>
                    <a:pt x="37" y="5"/>
                  </a:cubicBezTo>
                  <a:cubicBezTo>
                    <a:pt x="38" y="6"/>
                    <a:pt x="41" y="10"/>
                    <a:pt x="41" y="11"/>
                  </a:cubicBezTo>
                  <a:cubicBezTo>
                    <a:pt x="41" y="13"/>
                    <a:pt x="40" y="15"/>
                    <a:pt x="39" y="16"/>
                  </a:cubicBezTo>
                  <a:cubicBezTo>
                    <a:pt x="39" y="16"/>
                    <a:pt x="38" y="16"/>
                    <a:pt x="37" y="17"/>
                  </a:cubicBezTo>
                  <a:cubicBezTo>
                    <a:pt x="37" y="17"/>
                    <a:pt x="37" y="18"/>
                    <a:pt x="36" y="19"/>
                  </a:cubicBezTo>
                  <a:cubicBezTo>
                    <a:pt x="35" y="20"/>
                    <a:pt x="33" y="20"/>
                    <a:pt x="34" y="23"/>
                  </a:cubicBezTo>
                  <a:cubicBezTo>
                    <a:pt x="34" y="24"/>
                    <a:pt x="35" y="24"/>
                    <a:pt x="36" y="25"/>
                  </a:cubicBezTo>
                  <a:cubicBezTo>
                    <a:pt x="37" y="25"/>
                    <a:pt x="39" y="29"/>
                    <a:pt x="39" y="30"/>
                  </a:cubicBezTo>
                  <a:cubicBezTo>
                    <a:pt x="40" y="35"/>
                    <a:pt x="36" y="37"/>
                    <a:pt x="34" y="39"/>
                  </a:cubicBezTo>
                  <a:cubicBezTo>
                    <a:pt x="32" y="39"/>
                    <a:pt x="31" y="40"/>
                    <a:pt x="29" y="41"/>
                  </a:cubicBezTo>
                  <a:cubicBezTo>
                    <a:pt x="28" y="41"/>
                    <a:pt x="27" y="40"/>
                    <a:pt x="26" y="40"/>
                  </a:cubicBezTo>
                  <a:cubicBezTo>
                    <a:pt x="24" y="40"/>
                    <a:pt x="24" y="41"/>
                    <a:pt x="22" y="41"/>
                  </a:cubicBezTo>
                  <a:cubicBezTo>
                    <a:pt x="19" y="41"/>
                    <a:pt x="17" y="39"/>
                    <a:pt x="14" y="39"/>
                  </a:cubicBezTo>
                  <a:cubicBezTo>
                    <a:pt x="13" y="38"/>
                    <a:pt x="13" y="39"/>
                    <a:pt x="12" y="39"/>
                  </a:cubicBezTo>
                  <a:cubicBezTo>
                    <a:pt x="11" y="39"/>
                    <a:pt x="10" y="37"/>
                    <a:pt x="8" y="36"/>
                  </a:cubicBezTo>
                  <a:cubicBezTo>
                    <a:pt x="6" y="36"/>
                    <a:pt x="6" y="36"/>
                    <a:pt x="4" y="35"/>
                  </a:cubicBezTo>
                  <a:cubicBezTo>
                    <a:pt x="3" y="33"/>
                    <a:pt x="0" y="30"/>
                    <a:pt x="1" y="26"/>
                  </a:cubicBezTo>
                  <a:cubicBezTo>
                    <a:pt x="2" y="21"/>
                    <a:pt x="14" y="20"/>
                    <a:pt x="8" y="14"/>
                  </a:cubicBezTo>
                  <a:close/>
                  <a:moveTo>
                    <a:pt x="29" y="5"/>
                  </a:moveTo>
                  <a:cubicBezTo>
                    <a:pt x="28" y="4"/>
                    <a:pt x="27" y="4"/>
                    <a:pt x="25" y="4"/>
                  </a:cubicBezTo>
                  <a:cubicBezTo>
                    <a:pt x="24" y="3"/>
                    <a:pt x="24" y="3"/>
                    <a:pt x="23" y="3"/>
                  </a:cubicBezTo>
                  <a:cubicBezTo>
                    <a:pt x="19" y="2"/>
                    <a:pt x="15" y="5"/>
                    <a:pt x="15" y="8"/>
                  </a:cubicBezTo>
                  <a:cubicBezTo>
                    <a:pt x="15" y="10"/>
                    <a:pt x="16" y="11"/>
                    <a:pt x="15" y="13"/>
                  </a:cubicBezTo>
                  <a:cubicBezTo>
                    <a:pt x="17" y="14"/>
                    <a:pt x="19" y="16"/>
                    <a:pt x="22" y="17"/>
                  </a:cubicBezTo>
                  <a:cubicBezTo>
                    <a:pt x="24" y="16"/>
                    <a:pt x="25" y="18"/>
                    <a:pt x="27" y="18"/>
                  </a:cubicBezTo>
                  <a:cubicBezTo>
                    <a:pt x="27" y="18"/>
                    <a:pt x="29" y="16"/>
                    <a:pt x="30" y="15"/>
                  </a:cubicBezTo>
                  <a:cubicBezTo>
                    <a:pt x="32" y="14"/>
                    <a:pt x="33" y="11"/>
                    <a:pt x="32" y="8"/>
                  </a:cubicBezTo>
                  <a:cubicBezTo>
                    <a:pt x="31" y="8"/>
                    <a:pt x="31" y="6"/>
                    <a:pt x="29" y="5"/>
                  </a:cubicBezTo>
                  <a:close/>
                  <a:moveTo>
                    <a:pt x="31" y="29"/>
                  </a:moveTo>
                  <a:cubicBezTo>
                    <a:pt x="29" y="28"/>
                    <a:pt x="28" y="25"/>
                    <a:pt x="26" y="24"/>
                  </a:cubicBezTo>
                  <a:cubicBezTo>
                    <a:pt x="23" y="23"/>
                    <a:pt x="22" y="22"/>
                    <a:pt x="20" y="21"/>
                  </a:cubicBezTo>
                  <a:cubicBezTo>
                    <a:pt x="18" y="22"/>
                    <a:pt x="15" y="22"/>
                    <a:pt x="13" y="21"/>
                  </a:cubicBezTo>
                  <a:cubicBezTo>
                    <a:pt x="12" y="23"/>
                    <a:pt x="11" y="24"/>
                    <a:pt x="9" y="25"/>
                  </a:cubicBezTo>
                  <a:cubicBezTo>
                    <a:pt x="10" y="27"/>
                    <a:pt x="9" y="27"/>
                    <a:pt x="8" y="28"/>
                  </a:cubicBezTo>
                  <a:cubicBezTo>
                    <a:pt x="9" y="30"/>
                    <a:pt x="10" y="32"/>
                    <a:pt x="11" y="34"/>
                  </a:cubicBezTo>
                  <a:cubicBezTo>
                    <a:pt x="13" y="35"/>
                    <a:pt x="17" y="37"/>
                    <a:pt x="21" y="37"/>
                  </a:cubicBezTo>
                  <a:cubicBezTo>
                    <a:pt x="23" y="37"/>
                    <a:pt x="25" y="37"/>
                    <a:pt x="26" y="37"/>
                  </a:cubicBezTo>
                  <a:cubicBezTo>
                    <a:pt x="28" y="36"/>
                    <a:pt x="30" y="35"/>
                    <a:pt x="31" y="34"/>
                  </a:cubicBezTo>
                  <a:cubicBezTo>
                    <a:pt x="31" y="32"/>
                    <a:pt x="31" y="31"/>
                    <a:pt x="3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29">
              <a:extLst>
                <a:ext uri="{FF2B5EF4-FFF2-40B4-BE49-F238E27FC236}">
                  <a16:creationId xmlns:a16="http://schemas.microsoft.com/office/drawing/2014/main" xmlns="" id="{B8891B32-4D7B-4EF7-85AD-FE6E66F8F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5" y="2250"/>
              <a:ext cx="141" cy="97"/>
            </a:xfrm>
            <a:custGeom>
              <a:avLst/>
              <a:gdLst>
                <a:gd name="T0" fmla="*/ 68 w 68"/>
                <a:gd name="T1" fmla="*/ 4 h 47"/>
                <a:gd name="T2" fmla="*/ 58 w 68"/>
                <a:gd name="T3" fmla="*/ 18 h 47"/>
                <a:gd name="T4" fmla="*/ 47 w 68"/>
                <a:gd name="T5" fmla="*/ 27 h 47"/>
                <a:gd name="T6" fmla="*/ 39 w 68"/>
                <a:gd name="T7" fmla="*/ 36 h 47"/>
                <a:gd name="T8" fmla="*/ 37 w 68"/>
                <a:gd name="T9" fmla="*/ 38 h 47"/>
                <a:gd name="T10" fmla="*/ 31 w 68"/>
                <a:gd name="T11" fmla="*/ 43 h 47"/>
                <a:gd name="T12" fmla="*/ 25 w 68"/>
                <a:gd name="T13" fmla="*/ 46 h 47"/>
                <a:gd name="T14" fmla="*/ 17 w 68"/>
                <a:gd name="T15" fmla="*/ 46 h 47"/>
                <a:gd name="T16" fmla="*/ 14 w 68"/>
                <a:gd name="T17" fmla="*/ 46 h 47"/>
                <a:gd name="T18" fmla="*/ 7 w 68"/>
                <a:gd name="T19" fmla="*/ 41 h 47"/>
                <a:gd name="T20" fmla="*/ 1 w 68"/>
                <a:gd name="T21" fmla="*/ 28 h 47"/>
                <a:gd name="T22" fmla="*/ 6 w 68"/>
                <a:gd name="T23" fmla="*/ 21 h 47"/>
                <a:gd name="T24" fmla="*/ 10 w 68"/>
                <a:gd name="T25" fmla="*/ 24 h 47"/>
                <a:gd name="T26" fmla="*/ 13 w 68"/>
                <a:gd name="T27" fmla="*/ 34 h 47"/>
                <a:gd name="T28" fmla="*/ 26 w 68"/>
                <a:gd name="T29" fmla="*/ 35 h 47"/>
                <a:gd name="T30" fmla="*/ 31 w 68"/>
                <a:gd name="T31" fmla="*/ 30 h 47"/>
                <a:gd name="T32" fmla="*/ 34 w 68"/>
                <a:gd name="T33" fmla="*/ 27 h 47"/>
                <a:gd name="T34" fmla="*/ 42 w 68"/>
                <a:gd name="T35" fmla="*/ 21 h 47"/>
                <a:gd name="T36" fmla="*/ 47 w 68"/>
                <a:gd name="T37" fmla="*/ 15 h 47"/>
                <a:gd name="T38" fmla="*/ 49 w 68"/>
                <a:gd name="T39" fmla="*/ 15 h 47"/>
                <a:gd name="T40" fmla="*/ 49 w 68"/>
                <a:gd name="T41" fmla="*/ 13 h 47"/>
                <a:gd name="T42" fmla="*/ 53 w 68"/>
                <a:gd name="T43" fmla="*/ 8 h 47"/>
                <a:gd name="T44" fmla="*/ 59 w 68"/>
                <a:gd name="T45" fmla="*/ 3 h 47"/>
                <a:gd name="T46" fmla="*/ 63 w 68"/>
                <a:gd name="T47" fmla="*/ 1 h 47"/>
                <a:gd name="T48" fmla="*/ 68 w 68"/>
                <a:gd name="T4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47">
                  <a:moveTo>
                    <a:pt x="68" y="4"/>
                  </a:moveTo>
                  <a:cubicBezTo>
                    <a:pt x="66" y="10"/>
                    <a:pt x="61" y="13"/>
                    <a:pt x="58" y="18"/>
                  </a:cubicBezTo>
                  <a:cubicBezTo>
                    <a:pt x="53" y="19"/>
                    <a:pt x="53" y="26"/>
                    <a:pt x="47" y="27"/>
                  </a:cubicBezTo>
                  <a:cubicBezTo>
                    <a:pt x="45" y="30"/>
                    <a:pt x="43" y="34"/>
                    <a:pt x="39" y="36"/>
                  </a:cubicBezTo>
                  <a:cubicBezTo>
                    <a:pt x="39" y="36"/>
                    <a:pt x="38" y="37"/>
                    <a:pt x="37" y="38"/>
                  </a:cubicBezTo>
                  <a:cubicBezTo>
                    <a:pt x="35" y="39"/>
                    <a:pt x="33" y="41"/>
                    <a:pt x="31" y="43"/>
                  </a:cubicBezTo>
                  <a:cubicBezTo>
                    <a:pt x="30" y="44"/>
                    <a:pt x="26" y="45"/>
                    <a:pt x="25" y="46"/>
                  </a:cubicBezTo>
                  <a:cubicBezTo>
                    <a:pt x="22" y="47"/>
                    <a:pt x="20" y="46"/>
                    <a:pt x="17" y="46"/>
                  </a:cubicBezTo>
                  <a:cubicBezTo>
                    <a:pt x="16" y="46"/>
                    <a:pt x="15" y="45"/>
                    <a:pt x="14" y="46"/>
                  </a:cubicBezTo>
                  <a:cubicBezTo>
                    <a:pt x="11" y="44"/>
                    <a:pt x="9" y="43"/>
                    <a:pt x="7" y="41"/>
                  </a:cubicBezTo>
                  <a:cubicBezTo>
                    <a:pt x="6" y="39"/>
                    <a:pt x="0" y="33"/>
                    <a:pt x="1" y="28"/>
                  </a:cubicBezTo>
                  <a:cubicBezTo>
                    <a:pt x="1" y="26"/>
                    <a:pt x="3" y="21"/>
                    <a:pt x="6" y="21"/>
                  </a:cubicBezTo>
                  <a:cubicBezTo>
                    <a:pt x="8" y="21"/>
                    <a:pt x="8" y="24"/>
                    <a:pt x="10" y="24"/>
                  </a:cubicBezTo>
                  <a:cubicBezTo>
                    <a:pt x="11" y="28"/>
                    <a:pt x="12" y="31"/>
                    <a:pt x="13" y="34"/>
                  </a:cubicBezTo>
                  <a:cubicBezTo>
                    <a:pt x="16" y="38"/>
                    <a:pt x="22" y="37"/>
                    <a:pt x="26" y="35"/>
                  </a:cubicBezTo>
                  <a:cubicBezTo>
                    <a:pt x="28" y="34"/>
                    <a:pt x="29" y="32"/>
                    <a:pt x="31" y="30"/>
                  </a:cubicBezTo>
                  <a:cubicBezTo>
                    <a:pt x="32" y="29"/>
                    <a:pt x="33" y="28"/>
                    <a:pt x="34" y="27"/>
                  </a:cubicBezTo>
                  <a:cubicBezTo>
                    <a:pt x="37" y="25"/>
                    <a:pt x="38" y="22"/>
                    <a:pt x="42" y="21"/>
                  </a:cubicBezTo>
                  <a:cubicBezTo>
                    <a:pt x="43" y="19"/>
                    <a:pt x="44" y="16"/>
                    <a:pt x="47" y="15"/>
                  </a:cubicBezTo>
                  <a:cubicBezTo>
                    <a:pt x="48" y="14"/>
                    <a:pt x="48" y="15"/>
                    <a:pt x="49" y="15"/>
                  </a:cubicBezTo>
                  <a:cubicBezTo>
                    <a:pt x="49" y="14"/>
                    <a:pt x="48" y="13"/>
                    <a:pt x="49" y="13"/>
                  </a:cubicBezTo>
                  <a:cubicBezTo>
                    <a:pt x="51" y="12"/>
                    <a:pt x="52" y="10"/>
                    <a:pt x="53" y="8"/>
                  </a:cubicBezTo>
                  <a:cubicBezTo>
                    <a:pt x="56" y="8"/>
                    <a:pt x="56" y="5"/>
                    <a:pt x="59" y="3"/>
                  </a:cubicBezTo>
                  <a:cubicBezTo>
                    <a:pt x="60" y="2"/>
                    <a:pt x="62" y="2"/>
                    <a:pt x="63" y="1"/>
                  </a:cubicBezTo>
                  <a:cubicBezTo>
                    <a:pt x="64" y="0"/>
                    <a:pt x="67" y="3"/>
                    <a:pt x="6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30">
              <a:extLst>
                <a:ext uri="{FF2B5EF4-FFF2-40B4-BE49-F238E27FC236}">
                  <a16:creationId xmlns:a16="http://schemas.microsoft.com/office/drawing/2014/main" xmlns="" id="{8916F52B-5A87-4A40-9762-EE89DF6260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5" y="2270"/>
              <a:ext cx="102" cy="113"/>
            </a:xfrm>
            <a:custGeom>
              <a:avLst/>
              <a:gdLst>
                <a:gd name="T0" fmla="*/ 5 w 49"/>
                <a:gd name="T1" fmla="*/ 54 h 54"/>
                <a:gd name="T2" fmla="*/ 0 w 49"/>
                <a:gd name="T3" fmla="*/ 49 h 54"/>
                <a:gd name="T4" fmla="*/ 3 w 49"/>
                <a:gd name="T5" fmla="*/ 47 h 54"/>
                <a:gd name="T6" fmla="*/ 3 w 49"/>
                <a:gd name="T7" fmla="*/ 45 h 54"/>
                <a:gd name="T8" fmla="*/ 13 w 49"/>
                <a:gd name="T9" fmla="*/ 33 h 54"/>
                <a:gd name="T10" fmla="*/ 15 w 49"/>
                <a:gd name="T11" fmla="*/ 33 h 54"/>
                <a:gd name="T12" fmla="*/ 17 w 49"/>
                <a:gd name="T13" fmla="*/ 28 h 54"/>
                <a:gd name="T14" fmla="*/ 25 w 49"/>
                <a:gd name="T15" fmla="*/ 19 h 54"/>
                <a:gd name="T16" fmla="*/ 31 w 49"/>
                <a:gd name="T17" fmla="*/ 13 h 54"/>
                <a:gd name="T18" fmla="*/ 32 w 49"/>
                <a:gd name="T19" fmla="*/ 11 h 54"/>
                <a:gd name="T20" fmla="*/ 36 w 49"/>
                <a:gd name="T21" fmla="*/ 5 h 54"/>
                <a:gd name="T22" fmla="*/ 38 w 49"/>
                <a:gd name="T23" fmla="*/ 5 h 54"/>
                <a:gd name="T24" fmla="*/ 40 w 49"/>
                <a:gd name="T25" fmla="*/ 3 h 54"/>
                <a:gd name="T26" fmla="*/ 41 w 49"/>
                <a:gd name="T27" fmla="*/ 2 h 54"/>
                <a:gd name="T28" fmla="*/ 47 w 49"/>
                <a:gd name="T29" fmla="*/ 8 h 54"/>
                <a:gd name="T30" fmla="*/ 44 w 49"/>
                <a:gd name="T31" fmla="*/ 9 h 54"/>
                <a:gd name="T32" fmla="*/ 42 w 49"/>
                <a:gd name="T33" fmla="*/ 14 h 54"/>
                <a:gd name="T34" fmla="*/ 37 w 49"/>
                <a:gd name="T35" fmla="*/ 21 h 54"/>
                <a:gd name="T36" fmla="*/ 30 w 49"/>
                <a:gd name="T37" fmla="*/ 29 h 54"/>
                <a:gd name="T38" fmla="*/ 29 w 49"/>
                <a:gd name="T39" fmla="*/ 29 h 54"/>
                <a:gd name="T40" fmla="*/ 23 w 49"/>
                <a:gd name="T41" fmla="*/ 39 h 54"/>
                <a:gd name="T42" fmla="*/ 18 w 49"/>
                <a:gd name="T43" fmla="*/ 43 h 54"/>
                <a:gd name="T44" fmla="*/ 13 w 49"/>
                <a:gd name="T45" fmla="*/ 48 h 54"/>
                <a:gd name="T46" fmla="*/ 5 w 49"/>
                <a:gd name="T4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9" h="54">
                  <a:moveTo>
                    <a:pt x="5" y="54"/>
                  </a:moveTo>
                  <a:cubicBezTo>
                    <a:pt x="4" y="52"/>
                    <a:pt x="1" y="52"/>
                    <a:pt x="0" y="49"/>
                  </a:cubicBezTo>
                  <a:cubicBezTo>
                    <a:pt x="1" y="48"/>
                    <a:pt x="2" y="47"/>
                    <a:pt x="3" y="47"/>
                  </a:cubicBezTo>
                  <a:cubicBezTo>
                    <a:pt x="3" y="46"/>
                    <a:pt x="3" y="46"/>
                    <a:pt x="3" y="45"/>
                  </a:cubicBezTo>
                  <a:cubicBezTo>
                    <a:pt x="7" y="41"/>
                    <a:pt x="10" y="38"/>
                    <a:pt x="13" y="33"/>
                  </a:cubicBezTo>
                  <a:cubicBezTo>
                    <a:pt x="13" y="33"/>
                    <a:pt x="14" y="33"/>
                    <a:pt x="15" y="33"/>
                  </a:cubicBezTo>
                  <a:cubicBezTo>
                    <a:pt x="16" y="32"/>
                    <a:pt x="17" y="31"/>
                    <a:pt x="17" y="28"/>
                  </a:cubicBezTo>
                  <a:cubicBezTo>
                    <a:pt x="20" y="26"/>
                    <a:pt x="22" y="22"/>
                    <a:pt x="25" y="19"/>
                  </a:cubicBezTo>
                  <a:cubicBezTo>
                    <a:pt x="27" y="17"/>
                    <a:pt x="29" y="15"/>
                    <a:pt x="31" y="13"/>
                  </a:cubicBezTo>
                  <a:cubicBezTo>
                    <a:pt x="31" y="12"/>
                    <a:pt x="31" y="11"/>
                    <a:pt x="32" y="11"/>
                  </a:cubicBezTo>
                  <a:cubicBezTo>
                    <a:pt x="33" y="9"/>
                    <a:pt x="35" y="7"/>
                    <a:pt x="36" y="5"/>
                  </a:cubicBezTo>
                  <a:cubicBezTo>
                    <a:pt x="37" y="5"/>
                    <a:pt x="37" y="5"/>
                    <a:pt x="38" y="5"/>
                  </a:cubicBezTo>
                  <a:cubicBezTo>
                    <a:pt x="38" y="3"/>
                    <a:pt x="39" y="4"/>
                    <a:pt x="40" y="3"/>
                  </a:cubicBezTo>
                  <a:cubicBezTo>
                    <a:pt x="40" y="2"/>
                    <a:pt x="41" y="2"/>
                    <a:pt x="41" y="2"/>
                  </a:cubicBezTo>
                  <a:cubicBezTo>
                    <a:pt x="44" y="0"/>
                    <a:pt x="49" y="4"/>
                    <a:pt x="47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11"/>
                    <a:pt x="43" y="12"/>
                    <a:pt x="42" y="14"/>
                  </a:cubicBezTo>
                  <a:cubicBezTo>
                    <a:pt x="40" y="16"/>
                    <a:pt x="38" y="18"/>
                    <a:pt x="37" y="21"/>
                  </a:cubicBezTo>
                  <a:cubicBezTo>
                    <a:pt x="34" y="24"/>
                    <a:pt x="32" y="26"/>
                    <a:pt x="30" y="29"/>
                  </a:cubicBezTo>
                  <a:cubicBezTo>
                    <a:pt x="30" y="29"/>
                    <a:pt x="29" y="29"/>
                    <a:pt x="29" y="29"/>
                  </a:cubicBezTo>
                  <a:cubicBezTo>
                    <a:pt x="29" y="34"/>
                    <a:pt x="23" y="34"/>
                    <a:pt x="23" y="39"/>
                  </a:cubicBezTo>
                  <a:cubicBezTo>
                    <a:pt x="21" y="40"/>
                    <a:pt x="20" y="42"/>
                    <a:pt x="18" y="43"/>
                  </a:cubicBezTo>
                  <a:cubicBezTo>
                    <a:pt x="17" y="45"/>
                    <a:pt x="16" y="47"/>
                    <a:pt x="13" y="48"/>
                  </a:cubicBezTo>
                  <a:cubicBezTo>
                    <a:pt x="11" y="51"/>
                    <a:pt x="10" y="54"/>
                    <a:pt x="5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31">
              <a:extLst>
                <a:ext uri="{FF2B5EF4-FFF2-40B4-BE49-F238E27FC236}">
                  <a16:creationId xmlns:a16="http://schemas.microsoft.com/office/drawing/2014/main" xmlns="" id="{86A88B2F-545B-45DE-9B3E-23ECB01178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" y="2283"/>
              <a:ext cx="127" cy="146"/>
            </a:xfrm>
            <a:custGeom>
              <a:avLst/>
              <a:gdLst>
                <a:gd name="T0" fmla="*/ 29 w 61"/>
                <a:gd name="T1" fmla="*/ 1 h 70"/>
                <a:gd name="T2" fmla="*/ 29 w 61"/>
                <a:gd name="T3" fmla="*/ 5 h 70"/>
                <a:gd name="T4" fmla="*/ 16 w 61"/>
                <a:gd name="T5" fmla="*/ 12 h 70"/>
                <a:gd name="T6" fmla="*/ 13 w 61"/>
                <a:gd name="T7" fmla="*/ 22 h 70"/>
                <a:gd name="T8" fmla="*/ 20 w 61"/>
                <a:gd name="T9" fmla="*/ 32 h 70"/>
                <a:gd name="T10" fmla="*/ 30 w 61"/>
                <a:gd name="T11" fmla="*/ 29 h 70"/>
                <a:gd name="T12" fmla="*/ 40 w 61"/>
                <a:gd name="T13" fmla="*/ 29 h 70"/>
                <a:gd name="T14" fmla="*/ 39 w 61"/>
                <a:gd name="T15" fmla="*/ 33 h 70"/>
                <a:gd name="T16" fmla="*/ 30 w 61"/>
                <a:gd name="T17" fmla="*/ 37 h 70"/>
                <a:gd name="T18" fmla="*/ 27 w 61"/>
                <a:gd name="T19" fmla="*/ 45 h 70"/>
                <a:gd name="T20" fmla="*/ 28 w 61"/>
                <a:gd name="T21" fmla="*/ 48 h 70"/>
                <a:gd name="T22" fmla="*/ 30 w 61"/>
                <a:gd name="T23" fmla="*/ 50 h 70"/>
                <a:gd name="T24" fmla="*/ 30 w 61"/>
                <a:gd name="T25" fmla="*/ 51 h 70"/>
                <a:gd name="T26" fmla="*/ 32 w 61"/>
                <a:gd name="T27" fmla="*/ 53 h 70"/>
                <a:gd name="T28" fmla="*/ 35 w 61"/>
                <a:gd name="T29" fmla="*/ 58 h 70"/>
                <a:gd name="T30" fmla="*/ 43 w 61"/>
                <a:gd name="T31" fmla="*/ 57 h 70"/>
                <a:gd name="T32" fmla="*/ 46 w 61"/>
                <a:gd name="T33" fmla="*/ 55 h 70"/>
                <a:gd name="T34" fmla="*/ 49 w 61"/>
                <a:gd name="T35" fmla="*/ 53 h 70"/>
                <a:gd name="T36" fmla="*/ 53 w 61"/>
                <a:gd name="T37" fmla="*/ 52 h 70"/>
                <a:gd name="T38" fmla="*/ 59 w 61"/>
                <a:gd name="T39" fmla="*/ 50 h 70"/>
                <a:gd name="T40" fmla="*/ 60 w 61"/>
                <a:gd name="T41" fmla="*/ 55 h 70"/>
                <a:gd name="T42" fmla="*/ 59 w 61"/>
                <a:gd name="T43" fmla="*/ 55 h 70"/>
                <a:gd name="T44" fmla="*/ 55 w 61"/>
                <a:gd name="T45" fmla="*/ 59 h 70"/>
                <a:gd name="T46" fmla="*/ 51 w 61"/>
                <a:gd name="T47" fmla="*/ 61 h 70"/>
                <a:gd name="T48" fmla="*/ 47 w 61"/>
                <a:gd name="T49" fmla="*/ 64 h 70"/>
                <a:gd name="T50" fmla="*/ 38 w 61"/>
                <a:gd name="T51" fmla="*/ 68 h 70"/>
                <a:gd name="T52" fmla="*/ 34 w 61"/>
                <a:gd name="T53" fmla="*/ 70 h 70"/>
                <a:gd name="T54" fmla="*/ 30 w 61"/>
                <a:gd name="T55" fmla="*/ 68 h 70"/>
                <a:gd name="T56" fmla="*/ 24 w 61"/>
                <a:gd name="T57" fmla="*/ 56 h 70"/>
                <a:gd name="T58" fmla="*/ 22 w 61"/>
                <a:gd name="T59" fmla="*/ 55 h 70"/>
                <a:gd name="T60" fmla="*/ 22 w 61"/>
                <a:gd name="T61" fmla="*/ 53 h 70"/>
                <a:gd name="T62" fmla="*/ 19 w 61"/>
                <a:gd name="T63" fmla="*/ 50 h 70"/>
                <a:gd name="T64" fmla="*/ 19 w 61"/>
                <a:gd name="T65" fmla="*/ 48 h 70"/>
                <a:gd name="T66" fmla="*/ 11 w 61"/>
                <a:gd name="T67" fmla="*/ 36 h 70"/>
                <a:gd name="T68" fmla="*/ 9 w 61"/>
                <a:gd name="T69" fmla="*/ 32 h 70"/>
                <a:gd name="T70" fmla="*/ 6 w 61"/>
                <a:gd name="T71" fmla="*/ 28 h 70"/>
                <a:gd name="T72" fmla="*/ 5 w 61"/>
                <a:gd name="T73" fmla="*/ 25 h 70"/>
                <a:gd name="T74" fmla="*/ 3 w 61"/>
                <a:gd name="T75" fmla="*/ 21 h 70"/>
                <a:gd name="T76" fmla="*/ 1 w 61"/>
                <a:gd name="T77" fmla="*/ 18 h 70"/>
                <a:gd name="T78" fmla="*/ 6 w 61"/>
                <a:gd name="T79" fmla="*/ 13 h 70"/>
                <a:gd name="T80" fmla="*/ 9 w 61"/>
                <a:gd name="T81" fmla="*/ 11 h 70"/>
                <a:gd name="T82" fmla="*/ 10 w 61"/>
                <a:gd name="T83" fmla="*/ 9 h 70"/>
                <a:gd name="T84" fmla="*/ 24 w 61"/>
                <a:gd name="T85" fmla="*/ 0 h 70"/>
                <a:gd name="T86" fmla="*/ 25 w 61"/>
                <a:gd name="T87" fmla="*/ 0 h 70"/>
                <a:gd name="T88" fmla="*/ 29 w 61"/>
                <a:gd name="T89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" h="70">
                  <a:moveTo>
                    <a:pt x="29" y="1"/>
                  </a:moveTo>
                  <a:cubicBezTo>
                    <a:pt x="30" y="3"/>
                    <a:pt x="29" y="4"/>
                    <a:pt x="29" y="5"/>
                  </a:cubicBezTo>
                  <a:cubicBezTo>
                    <a:pt x="24" y="7"/>
                    <a:pt x="21" y="11"/>
                    <a:pt x="16" y="12"/>
                  </a:cubicBezTo>
                  <a:cubicBezTo>
                    <a:pt x="13" y="14"/>
                    <a:pt x="10" y="19"/>
                    <a:pt x="13" y="22"/>
                  </a:cubicBezTo>
                  <a:cubicBezTo>
                    <a:pt x="14" y="27"/>
                    <a:pt x="18" y="29"/>
                    <a:pt x="20" y="32"/>
                  </a:cubicBezTo>
                  <a:cubicBezTo>
                    <a:pt x="25" y="34"/>
                    <a:pt x="27" y="31"/>
                    <a:pt x="30" y="29"/>
                  </a:cubicBezTo>
                  <a:cubicBezTo>
                    <a:pt x="33" y="28"/>
                    <a:pt x="38" y="26"/>
                    <a:pt x="40" y="29"/>
                  </a:cubicBezTo>
                  <a:cubicBezTo>
                    <a:pt x="39" y="30"/>
                    <a:pt x="39" y="31"/>
                    <a:pt x="39" y="33"/>
                  </a:cubicBezTo>
                  <a:cubicBezTo>
                    <a:pt x="35" y="34"/>
                    <a:pt x="34" y="36"/>
                    <a:pt x="30" y="37"/>
                  </a:cubicBezTo>
                  <a:cubicBezTo>
                    <a:pt x="28" y="39"/>
                    <a:pt x="27" y="42"/>
                    <a:pt x="27" y="45"/>
                  </a:cubicBezTo>
                  <a:cubicBezTo>
                    <a:pt x="28" y="45"/>
                    <a:pt x="28" y="47"/>
                    <a:pt x="28" y="48"/>
                  </a:cubicBezTo>
                  <a:cubicBezTo>
                    <a:pt x="29" y="49"/>
                    <a:pt x="30" y="49"/>
                    <a:pt x="30" y="50"/>
                  </a:cubicBezTo>
                  <a:cubicBezTo>
                    <a:pt x="30" y="50"/>
                    <a:pt x="30" y="51"/>
                    <a:pt x="30" y="51"/>
                  </a:cubicBezTo>
                  <a:cubicBezTo>
                    <a:pt x="31" y="52"/>
                    <a:pt x="32" y="52"/>
                    <a:pt x="32" y="53"/>
                  </a:cubicBezTo>
                  <a:cubicBezTo>
                    <a:pt x="33" y="54"/>
                    <a:pt x="34" y="56"/>
                    <a:pt x="35" y="58"/>
                  </a:cubicBezTo>
                  <a:cubicBezTo>
                    <a:pt x="37" y="59"/>
                    <a:pt x="41" y="58"/>
                    <a:pt x="43" y="57"/>
                  </a:cubicBezTo>
                  <a:cubicBezTo>
                    <a:pt x="43" y="56"/>
                    <a:pt x="44" y="56"/>
                    <a:pt x="46" y="55"/>
                  </a:cubicBezTo>
                  <a:cubicBezTo>
                    <a:pt x="47" y="55"/>
                    <a:pt x="48" y="53"/>
                    <a:pt x="49" y="53"/>
                  </a:cubicBezTo>
                  <a:cubicBezTo>
                    <a:pt x="50" y="52"/>
                    <a:pt x="52" y="52"/>
                    <a:pt x="53" y="52"/>
                  </a:cubicBezTo>
                  <a:cubicBezTo>
                    <a:pt x="55" y="51"/>
                    <a:pt x="56" y="50"/>
                    <a:pt x="59" y="50"/>
                  </a:cubicBezTo>
                  <a:cubicBezTo>
                    <a:pt x="60" y="51"/>
                    <a:pt x="61" y="52"/>
                    <a:pt x="60" y="55"/>
                  </a:cubicBezTo>
                  <a:cubicBezTo>
                    <a:pt x="60" y="55"/>
                    <a:pt x="59" y="55"/>
                    <a:pt x="59" y="55"/>
                  </a:cubicBezTo>
                  <a:cubicBezTo>
                    <a:pt x="57" y="56"/>
                    <a:pt x="56" y="58"/>
                    <a:pt x="55" y="59"/>
                  </a:cubicBezTo>
                  <a:cubicBezTo>
                    <a:pt x="54" y="60"/>
                    <a:pt x="52" y="60"/>
                    <a:pt x="51" y="61"/>
                  </a:cubicBezTo>
                  <a:cubicBezTo>
                    <a:pt x="50" y="62"/>
                    <a:pt x="48" y="63"/>
                    <a:pt x="47" y="64"/>
                  </a:cubicBezTo>
                  <a:cubicBezTo>
                    <a:pt x="45" y="65"/>
                    <a:pt x="41" y="66"/>
                    <a:pt x="38" y="68"/>
                  </a:cubicBezTo>
                  <a:cubicBezTo>
                    <a:pt x="37" y="69"/>
                    <a:pt x="35" y="70"/>
                    <a:pt x="34" y="70"/>
                  </a:cubicBezTo>
                  <a:cubicBezTo>
                    <a:pt x="32" y="70"/>
                    <a:pt x="32" y="68"/>
                    <a:pt x="30" y="68"/>
                  </a:cubicBezTo>
                  <a:cubicBezTo>
                    <a:pt x="29" y="63"/>
                    <a:pt x="25" y="61"/>
                    <a:pt x="24" y="56"/>
                  </a:cubicBezTo>
                  <a:cubicBezTo>
                    <a:pt x="24" y="55"/>
                    <a:pt x="22" y="55"/>
                    <a:pt x="22" y="55"/>
                  </a:cubicBezTo>
                  <a:cubicBezTo>
                    <a:pt x="22" y="54"/>
                    <a:pt x="22" y="53"/>
                    <a:pt x="22" y="53"/>
                  </a:cubicBezTo>
                  <a:cubicBezTo>
                    <a:pt x="21" y="52"/>
                    <a:pt x="20" y="51"/>
                    <a:pt x="19" y="50"/>
                  </a:cubicBezTo>
                  <a:cubicBezTo>
                    <a:pt x="19" y="49"/>
                    <a:pt x="19" y="49"/>
                    <a:pt x="19" y="48"/>
                  </a:cubicBezTo>
                  <a:cubicBezTo>
                    <a:pt x="16" y="45"/>
                    <a:pt x="14" y="40"/>
                    <a:pt x="11" y="36"/>
                  </a:cubicBezTo>
                  <a:cubicBezTo>
                    <a:pt x="11" y="35"/>
                    <a:pt x="9" y="34"/>
                    <a:pt x="9" y="32"/>
                  </a:cubicBezTo>
                  <a:cubicBezTo>
                    <a:pt x="8" y="31"/>
                    <a:pt x="7" y="29"/>
                    <a:pt x="6" y="28"/>
                  </a:cubicBezTo>
                  <a:cubicBezTo>
                    <a:pt x="6" y="27"/>
                    <a:pt x="5" y="26"/>
                    <a:pt x="5" y="25"/>
                  </a:cubicBezTo>
                  <a:cubicBezTo>
                    <a:pt x="4" y="24"/>
                    <a:pt x="3" y="23"/>
                    <a:pt x="3" y="21"/>
                  </a:cubicBezTo>
                  <a:cubicBezTo>
                    <a:pt x="2" y="20"/>
                    <a:pt x="0" y="19"/>
                    <a:pt x="1" y="18"/>
                  </a:cubicBezTo>
                  <a:cubicBezTo>
                    <a:pt x="1" y="15"/>
                    <a:pt x="4" y="14"/>
                    <a:pt x="6" y="13"/>
                  </a:cubicBezTo>
                  <a:cubicBezTo>
                    <a:pt x="7" y="12"/>
                    <a:pt x="7" y="11"/>
                    <a:pt x="9" y="11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4" y="7"/>
                    <a:pt x="20" y="2"/>
                    <a:pt x="24" y="0"/>
                  </a:cubicBezTo>
                  <a:cubicBezTo>
                    <a:pt x="24" y="0"/>
                    <a:pt x="25" y="0"/>
                    <a:pt x="25" y="0"/>
                  </a:cubicBezTo>
                  <a:cubicBezTo>
                    <a:pt x="27" y="0"/>
                    <a:pt x="28" y="1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32">
              <a:extLst>
                <a:ext uri="{FF2B5EF4-FFF2-40B4-BE49-F238E27FC236}">
                  <a16:creationId xmlns:a16="http://schemas.microsoft.com/office/drawing/2014/main" xmlns="" id="{875CC19F-25C6-408D-85FE-AD11684169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3" y="2300"/>
              <a:ext cx="117" cy="141"/>
            </a:xfrm>
            <a:custGeom>
              <a:avLst/>
              <a:gdLst>
                <a:gd name="T0" fmla="*/ 28 w 56"/>
                <a:gd name="T1" fmla="*/ 49 h 68"/>
                <a:gd name="T2" fmla="*/ 29 w 56"/>
                <a:gd name="T3" fmla="*/ 46 h 68"/>
                <a:gd name="T4" fmla="*/ 20 w 56"/>
                <a:gd name="T5" fmla="*/ 41 h 68"/>
                <a:gd name="T6" fmla="*/ 17 w 56"/>
                <a:gd name="T7" fmla="*/ 42 h 68"/>
                <a:gd name="T8" fmla="*/ 9 w 56"/>
                <a:gd name="T9" fmla="*/ 50 h 68"/>
                <a:gd name="T10" fmla="*/ 0 w 56"/>
                <a:gd name="T11" fmla="*/ 48 h 68"/>
                <a:gd name="T12" fmla="*/ 3 w 56"/>
                <a:gd name="T13" fmla="*/ 43 h 68"/>
                <a:gd name="T14" fmla="*/ 8 w 56"/>
                <a:gd name="T15" fmla="*/ 38 h 68"/>
                <a:gd name="T16" fmla="*/ 8 w 56"/>
                <a:gd name="T17" fmla="*/ 37 h 68"/>
                <a:gd name="T18" fmla="*/ 15 w 56"/>
                <a:gd name="T19" fmla="*/ 30 h 68"/>
                <a:gd name="T20" fmla="*/ 21 w 56"/>
                <a:gd name="T21" fmla="*/ 26 h 68"/>
                <a:gd name="T22" fmla="*/ 20 w 56"/>
                <a:gd name="T23" fmla="*/ 24 h 68"/>
                <a:gd name="T24" fmla="*/ 29 w 56"/>
                <a:gd name="T25" fmla="*/ 15 h 68"/>
                <a:gd name="T26" fmla="*/ 31 w 56"/>
                <a:gd name="T27" fmla="*/ 14 h 68"/>
                <a:gd name="T28" fmla="*/ 41 w 56"/>
                <a:gd name="T29" fmla="*/ 3 h 68"/>
                <a:gd name="T30" fmla="*/ 44 w 56"/>
                <a:gd name="T31" fmla="*/ 1 h 68"/>
                <a:gd name="T32" fmla="*/ 50 w 56"/>
                <a:gd name="T33" fmla="*/ 1 h 68"/>
                <a:gd name="T34" fmla="*/ 55 w 56"/>
                <a:gd name="T35" fmla="*/ 5 h 68"/>
                <a:gd name="T36" fmla="*/ 55 w 56"/>
                <a:gd name="T37" fmla="*/ 12 h 68"/>
                <a:gd name="T38" fmla="*/ 53 w 56"/>
                <a:gd name="T39" fmla="*/ 14 h 68"/>
                <a:gd name="T40" fmla="*/ 45 w 56"/>
                <a:gd name="T41" fmla="*/ 36 h 68"/>
                <a:gd name="T42" fmla="*/ 42 w 56"/>
                <a:gd name="T43" fmla="*/ 42 h 68"/>
                <a:gd name="T44" fmla="*/ 41 w 56"/>
                <a:gd name="T45" fmla="*/ 48 h 68"/>
                <a:gd name="T46" fmla="*/ 39 w 56"/>
                <a:gd name="T47" fmla="*/ 49 h 68"/>
                <a:gd name="T48" fmla="*/ 39 w 56"/>
                <a:gd name="T49" fmla="*/ 51 h 68"/>
                <a:gd name="T50" fmla="*/ 38 w 56"/>
                <a:gd name="T51" fmla="*/ 53 h 68"/>
                <a:gd name="T52" fmla="*/ 35 w 56"/>
                <a:gd name="T53" fmla="*/ 60 h 68"/>
                <a:gd name="T54" fmla="*/ 35 w 56"/>
                <a:gd name="T55" fmla="*/ 61 h 68"/>
                <a:gd name="T56" fmla="*/ 33 w 56"/>
                <a:gd name="T57" fmla="*/ 63 h 68"/>
                <a:gd name="T58" fmla="*/ 31 w 56"/>
                <a:gd name="T59" fmla="*/ 67 h 68"/>
                <a:gd name="T60" fmla="*/ 26 w 56"/>
                <a:gd name="T61" fmla="*/ 66 h 68"/>
                <a:gd name="T62" fmla="*/ 24 w 56"/>
                <a:gd name="T63" fmla="*/ 64 h 68"/>
                <a:gd name="T64" fmla="*/ 25 w 56"/>
                <a:gd name="T65" fmla="*/ 61 h 68"/>
                <a:gd name="T66" fmla="*/ 28 w 56"/>
                <a:gd name="T67" fmla="*/ 49 h 68"/>
                <a:gd name="T68" fmla="*/ 34 w 56"/>
                <a:gd name="T69" fmla="*/ 25 h 68"/>
                <a:gd name="T70" fmla="*/ 29 w 56"/>
                <a:gd name="T71" fmla="*/ 34 h 68"/>
                <a:gd name="T72" fmla="*/ 37 w 56"/>
                <a:gd name="T73" fmla="*/ 30 h 68"/>
                <a:gd name="T74" fmla="*/ 37 w 56"/>
                <a:gd name="T75" fmla="*/ 28 h 68"/>
                <a:gd name="T76" fmla="*/ 38 w 56"/>
                <a:gd name="T77" fmla="*/ 24 h 68"/>
                <a:gd name="T78" fmla="*/ 34 w 56"/>
                <a:gd name="T79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68">
                  <a:moveTo>
                    <a:pt x="28" y="49"/>
                  </a:moveTo>
                  <a:cubicBezTo>
                    <a:pt x="28" y="48"/>
                    <a:pt x="29" y="47"/>
                    <a:pt x="29" y="46"/>
                  </a:cubicBezTo>
                  <a:cubicBezTo>
                    <a:pt x="28" y="43"/>
                    <a:pt x="23" y="40"/>
                    <a:pt x="20" y="41"/>
                  </a:cubicBezTo>
                  <a:cubicBezTo>
                    <a:pt x="19" y="41"/>
                    <a:pt x="18" y="42"/>
                    <a:pt x="17" y="42"/>
                  </a:cubicBezTo>
                  <a:cubicBezTo>
                    <a:pt x="14" y="44"/>
                    <a:pt x="10" y="47"/>
                    <a:pt x="9" y="50"/>
                  </a:cubicBezTo>
                  <a:cubicBezTo>
                    <a:pt x="6" y="53"/>
                    <a:pt x="0" y="52"/>
                    <a:pt x="0" y="48"/>
                  </a:cubicBezTo>
                  <a:cubicBezTo>
                    <a:pt x="0" y="47"/>
                    <a:pt x="3" y="44"/>
                    <a:pt x="3" y="43"/>
                  </a:cubicBezTo>
                  <a:cubicBezTo>
                    <a:pt x="5" y="41"/>
                    <a:pt x="6" y="39"/>
                    <a:pt x="8" y="38"/>
                  </a:cubicBezTo>
                  <a:cubicBezTo>
                    <a:pt x="8" y="38"/>
                    <a:pt x="8" y="37"/>
                    <a:pt x="8" y="37"/>
                  </a:cubicBezTo>
                  <a:cubicBezTo>
                    <a:pt x="11" y="35"/>
                    <a:pt x="13" y="33"/>
                    <a:pt x="15" y="30"/>
                  </a:cubicBezTo>
                  <a:cubicBezTo>
                    <a:pt x="17" y="29"/>
                    <a:pt x="18" y="27"/>
                    <a:pt x="21" y="26"/>
                  </a:cubicBezTo>
                  <a:cubicBezTo>
                    <a:pt x="21" y="25"/>
                    <a:pt x="20" y="25"/>
                    <a:pt x="20" y="24"/>
                  </a:cubicBezTo>
                  <a:cubicBezTo>
                    <a:pt x="23" y="21"/>
                    <a:pt x="27" y="18"/>
                    <a:pt x="29" y="15"/>
                  </a:cubicBezTo>
                  <a:cubicBezTo>
                    <a:pt x="30" y="14"/>
                    <a:pt x="31" y="14"/>
                    <a:pt x="31" y="14"/>
                  </a:cubicBezTo>
                  <a:cubicBezTo>
                    <a:pt x="34" y="11"/>
                    <a:pt x="38" y="5"/>
                    <a:pt x="41" y="3"/>
                  </a:cubicBezTo>
                  <a:cubicBezTo>
                    <a:pt x="42" y="2"/>
                    <a:pt x="43" y="2"/>
                    <a:pt x="44" y="1"/>
                  </a:cubicBezTo>
                  <a:cubicBezTo>
                    <a:pt x="44" y="0"/>
                    <a:pt x="49" y="0"/>
                    <a:pt x="50" y="1"/>
                  </a:cubicBezTo>
                  <a:cubicBezTo>
                    <a:pt x="52" y="2"/>
                    <a:pt x="52" y="4"/>
                    <a:pt x="55" y="5"/>
                  </a:cubicBezTo>
                  <a:cubicBezTo>
                    <a:pt x="56" y="7"/>
                    <a:pt x="56" y="9"/>
                    <a:pt x="55" y="12"/>
                  </a:cubicBezTo>
                  <a:cubicBezTo>
                    <a:pt x="55" y="13"/>
                    <a:pt x="54" y="13"/>
                    <a:pt x="53" y="14"/>
                  </a:cubicBezTo>
                  <a:cubicBezTo>
                    <a:pt x="51" y="22"/>
                    <a:pt x="49" y="29"/>
                    <a:pt x="45" y="36"/>
                  </a:cubicBezTo>
                  <a:cubicBezTo>
                    <a:pt x="45" y="38"/>
                    <a:pt x="44" y="40"/>
                    <a:pt x="42" y="42"/>
                  </a:cubicBezTo>
                  <a:cubicBezTo>
                    <a:pt x="42" y="44"/>
                    <a:pt x="41" y="45"/>
                    <a:pt x="41" y="48"/>
                  </a:cubicBezTo>
                  <a:cubicBezTo>
                    <a:pt x="41" y="48"/>
                    <a:pt x="40" y="49"/>
                    <a:pt x="39" y="49"/>
                  </a:cubicBezTo>
                  <a:cubicBezTo>
                    <a:pt x="39" y="50"/>
                    <a:pt x="40" y="50"/>
                    <a:pt x="39" y="51"/>
                  </a:cubicBezTo>
                  <a:cubicBezTo>
                    <a:pt x="39" y="52"/>
                    <a:pt x="38" y="52"/>
                    <a:pt x="38" y="53"/>
                  </a:cubicBezTo>
                  <a:cubicBezTo>
                    <a:pt x="39" y="55"/>
                    <a:pt x="36" y="57"/>
                    <a:pt x="35" y="60"/>
                  </a:cubicBezTo>
                  <a:cubicBezTo>
                    <a:pt x="35" y="60"/>
                    <a:pt x="35" y="61"/>
                    <a:pt x="35" y="61"/>
                  </a:cubicBezTo>
                  <a:cubicBezTo>
                    <a:pt x="34" y="62"/>
                    <a:pt x="33" y="63"/>
                    <a:pt x="33" y="63"/>
                  </a:cubicBezTo>
                  <a:cubicBezTo>
                    <a:pt x="32" y="65"/>
                    <a:pt x="32" y="66"/>
                    <a:pt x="31" y="67"/>
                  </a:cubicBezTo>
                  <a:cubicBezTo>
                    <a:pt x="29" y="68"/>
                    <a:pt x="28" y="67"/>
                    <a:pt x="26" y="66"/>
                  </a:cubicBezTo>
                  <a:cubicBezTo>
                    <a:pt x="25" y="65"/>
                    <a:pt x="24" y="65"/>
                    <a:pt x="24" y="64"/>
                  </a:cubicBezTo>
                  <a:cubicBezTo>
                    <a:pt x="24" y="63"/>
                    <a:pt x="25" y="62"/>
                    <a:pt x="25" y="61"/>
                  </a:cubicBezTo>
                  <a:cubicBezTo>
                    <a:pt x="26" y="57"/>
                    <a:pt x="26" y="52"/>
                    <a:pt x="28" y="49"/>
                  </a:cubicBezTo>
                  <a:close/>
                  <a:moveTo>
                    <a:pt x="34" y="25"/>
                  </a:moveTo>
                  <a:cubicBezTo>
                    <a:pt x="31" y="26"/>
                    <a:pt x="28" y="29"/>
                    <a:pt x="29" y="34"/>
                  </a:cubicBezTo>
                  <a:cubicBezTo>
                    <a:pt x="33" y="35"/>
                    <a:pt x="35" y="33"/>
                    <a:pt x="37" y="30"/>
                  </a:cubicBezTo>
                  <a:cubicBezTo>
                    <a:pt x="37" y="29"/>
                    <a:pt x="37" y="29"/>
                    <a:pt x="37" y="28"/>
                  </a:cubicBezTo>
                  <a:cubicBezTo>
                    <a:pt x="38" y="27"/>
                    <a:pt x="39" y="26"/>
                    <a:pt x="38" y="24"/>
                  </a:cubicBezTo>
                  <a:cubicBezTo>
                    <a:pt x="37" y="23"/>
                    <a:pt x="35" y="24"/>
                    <a:pt x="3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33">
              <a:extLst>
                <a:ext uri="{FF2B5EF4-FFF2-40B4-BE49-F238E27FC236}">
                  <a16:creationId xmlns:a16="http://schemas.microsoft.com/office/drawing/2014/main" xmlns="" id="{3DF32B8B-D3E4-4699-A824-0C94CD695E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1" y="2320"/>
              <a:ext cx="94" cy="146"/>
            </a:xfrm>
            <a:custGeom>
              <a:avLst/>
              <a:gdLst>
                <a:gd name="T0" fmla="*/ 15 w 45"/>
                <a:gd name="T1" fmla="*/ 21 h 70"/>
                <a:gd name="T2" fmla="*/ 15 w 45"/>
                <a:gd name="T3" fmla="*/ 22 h 70"/>
                <a:gd name="T4" fmla="*/ 24 w 45"/>
                <a:gd name="T5" fmla="*/ 34 h 70"/>
                <a:gd name="T6" fmla="*/ 24 w 45"/>
                <a:gd name="T7" fmla="*/ 36 h 70"/>
                <a:gd name="T8" fmla="*/ 29 w 45"/>
                <a:gd name="T9" fmla="*/ 38 h 70"/>
                <a:gd name="T10" fmla="*/ 29 w 45"/>
                <a:gd name="T11" fmla="*/ 30 h 70"/>
                <a:gd name="T12" fmla="*/ 28 w 45"/>
                <a:gd name="T13" fmla="*/ 20 h 70"/>
                <a:gd name="T14" fmla="*/ 28 w 45"/>
                <a:gd name="T15" fmla="*/ 16 h 70"/>
                <a:gd name="T16" fmla="*/ 26 w 45"/>
                <a:gd name="T17" fmla="*/ 4 h 70"/>
                <a:gd name="T18" fmla="*/ 33 w 45"/>
                <a:gd name="T19" fmla="*/ 0 h 70"/>
                <a:gd name="T20" fmla="*/ 37 w 45"/>
                <a:gd name="T21" fmla="*/ 6 h 70"/>
                <a:gd name="T22" fmla="*/ 36 w 45"/>
                <a:gd name="T23" fmla="*/ 8 h 70"/>
                <a:gd name="T24" fmla="*/ 37 w 45"/>
                <a:gd name="T25" fmla="*/ 12 h 70"/>
                <a:gd name="T26" fmla="*/ 38 w 45"/>
                <a:gd name="T27" fmla="*/ 20 h 70"/>
                <a:gd name="T28" fmla="*/ 39 w 45"/>
                <a:gd name="T29" fmla="*/ 23 h 70"/>
                <a:gd name="T30" fmla="*/ 39 w 45"/>
                <a:gd name="T31" fmla="*/ 26 h 70"/>
                <a:gd name="T32" fmla="*/ 40 w 45"/>
                <a:gd name="T33" fmla="*/ 29 h 70"/>
                <a:gd name="T34" fmla="*/ 40 w 45"/>
                <a:gd name="T35" fmla="*/ 34 h 70"/>
                <a:gd name="T36" fmla="*/ 40 w 45"/>
                <a:gd name="T37" fmla="*/ 40 h 70"/>
                <a:gd name="T38" fmla="*/ 42 w 45"/>
                <a:gd name="T39" fmla="*/ 44 h 70"/>
                <a:gd name="T40" fmla="*/ 42 w 45"/>
                <a:gd name="T41" fmla="*/ 48 h 70"/>
                <a:gd name="T42" fmla="*/ 43 w 45"/>
                <a:gd name="T43" fmla="*/ 51 h 70"/>
                <a:gd name="T44" fmla="*/ 43 w 45"/>
                <a:gd name="T45" fmla="*/ 53 h 70"/>
                <a:gd name="T46" fmla="*/ 45 w 45"/>
                <a:gd name="T47" fmla="*/ 64 h 70"/>
                <a:gd name="T48" fmla="*/ 43 w 45"/>
                <a:gd name="T49" fmla="*/ 67 h 70"/>
                <a:gd name="T50" fmla="*/ 41 w 45"/>
                <a:gd name="T51" fmla="*/ 67 h 70"/>
                <a:gd name="T52" fmla="*/ 36 w 45"/>
                <a:gd name="T53" fmla="*/ 68 h 70"/>
                <a:gd name="T54" fmla="*/ 33 w 45"/>
                <a:gd name="T55" fmla="*/ 65 h 70"/>
                <a:gd name="T56" fmla="*/ 29 w 45"/>
                <a:gd name="T57" fmla="*/ 62 h 70"/>
                <a:gd name="T58" fmla="*/ 28 w 45"/>
                <a:gd name="T59" fmla="*/ 60 h 70"/>
                <a:gd name="T60" fmla="*/ 23 w 45"/>
                <a:gd name="T61" fmla="*/ 53 h 70"/>
                <a:gd name="T62" fmla="*/ 24 w 45"/>
                <a:gd name="T63" fmla="*/ 52 h 70"/>
                <a:gd name="T64" fmla="*/ 21 w 45"/>
                <a:gd name="T65" fmla="*/ 49 h 70"/>
                <a:gd name="T66" fmla="*/ 16 w 45"/>
                <a:gd name="T67" fmla="*/ 41 h 70"/>
                <a:gd name="T68" fmla="*/ 12 w 45"/>
                <a:gd name="T69" fmla="*/ 36 h 70"/>
                <a:gd name="T70" fmla="*/ 8 w 45"/>
                <a:gd name="T71" fmla="*/ 30 h 70"/>
                <a:gd name="T72" fmla="*/ 3 w 45"/>
                <a:gd name="T73" fmla="*/ 22 h 70"/>
                <a:gd name="T74" fmla="*/ 0 w 45"/>
                <a:gd name="T75" fmla="*/ 17 h 70"/>
                <a:gd name="T76" fmla="*/ 7 w 45"/>
                <a:gd name="T77" fmla="*/ 12 h 70"/>
                <a:gd name="T78" fmla="*/ 15 w 45"/>
                <a:gd name="T79" fmla="*/ 2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" h="70">
                  <a:moveTo>
                    <a:pt x="15" y="21"/>
                  </a:moveTo>
                  <a:cubicBezTo>
                    <a:pt x="15" y="21"/>
                    <a:pt x="15" y="22"/>
                    <a:pt x="15" y="22"/>
                  </a:cubicBezTo>
                  <a:cubicBezTo>
                    <a:pt x="19" y="26"/>
                    <a:pt x="20" y="31"/>
                    <a:pt x="24" y="34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6"/>
                    <a:pt x="27" y="39"/>
                    <a:pt x="29" y="38"/>
                  </a:cubicBezTo>
                  <a:cubicBezTo>
                    <a:pt x="30" y="38"/>
                    <a:pt x="30" y="33"/>
                    <a:pt x="29" y="30"/>
                  </a:cubicBezTo>
                  <a:cubicBezTo>
                    <a:pt x="29" y="27"/>
                    <a:pt x="28" y="24"/>
                    <a:pt x="28" y="20"/>
                  </a:cubicBezTo>
                  <a:cubicBezTo>
                    <a:pt x="28" y="19"/>
                    <a:pt x="28" y="17"/>
                    <a:pt x="28" y="16"/>
                  </a:cubicBezTo>
                  <a:cubicBezTo>
                    <a:pt x="27" y="14"/>
                    <a:pt x="25" y="8"/>
                    <a:pt x="26" y="4"/>
                  </a:cubicBezTo>
                  <a:cubicBezTo>
                    <a:pt x="27" y="1"/>
                    <a:pt x="30" y="1"/>
                    <a:pt x="33" y="0"/>
                  </a:cubicBezTo>
                  <a:cubicBezTo>
                    <a:pt x="35" y="1"/>
                    <a:pt x="36" y="4"/>
                    <a:pt x="37" y="6"/>
                  </a:cubicBezTo>
                  <a:cubicBezTo>
                    <a:pt x="37" y="7"/>
                    <a:pt x="36" y="7"/>
                    <a:pt x="36" y="8"/>
                  </a:cubicBezTo>
                  <a:cubicBezTo>
                    <a:pt x="36" y="9"/>
                    <a:pt x="37" y="10"/>
                    <a:pt x="37" y="12"/>
                  </a:cubicBezTo>
                  <a:cubicBezTo>
                    <a:pt x="38" y="14"/>
                    <a:pt x="37" y="18"/>
                    <a:pt x="38" y="20"/>
                  </a:cubicBezTo>
                  <a:cubicBezTo>
                    <a:pt x="38" y="21"/>
                    <a:pt x="39" y="22"/>
                    <a:pt x="39" y="23"/>
                  </a:cubicBezTo>
                  <a:cubicBezTo>
                    <a:pt x="39" y="24"/>
                    <a:pt x="39" y="25"/>
                    <a:pt x="39" y="26"/>
                  </a:cubicBezTo>
                  <a:cubicBezTo>
                    <a:pt x="39" y="27"/>
                    <a:pt x="40" y="28"/>
                    <a:pt x="40" y="29"/>
                  </a:cubicBezTo>
                  <a:cubicBezTo>
                    <a:pt x="40" y="30"/>
                    <a:pt x="40" y="32"/>
                    <a:pt x="40" y="34"/>
                  </a:cubicBezTo>
                  <a:cubicBezTo>
                    <a:pt x="40" y="36"/>
                    <a:pt x="40" y="38"/>
                    <a:pt x="40" y="40"/>
                  </a:cubicBezTo>
                  <a:cubicBezTo>
                    <a:pt x="41" y="42"/>
                    <a:pt x="41" y="43"/>
                    <a:pt x="42" y="44"/>
                  </a:cubicBezTo>
                  <a:cubicBezTo>
                    <a:pt x="42" y="45"/>
                    <a:pt x="42" y="47"/>
                    <a:pt x="42" y="48"/>
                  </a:cubicBezTo>
                  <a:cubicBezTo>
                    <a:pt x="43" y="49"/>
                    <a:pt x="43" y="50"/>
                    <a:pt x="43" y="51"/>
                  </a:cubicBezTo>
                  <a:cubicBezTo>
                    <a:pt x="43" y="52"/>
                    <a:pt x="43" y="52"/>
                    <a:pt x="43" y="53"/>
                  </a:cubicBezTo>
                  <a:cubicBezTo>
                    <a:pt x="43" y="55"/>
                    <a:pt x="45" y="62"/>
                    <a:pt x="45" y="64"/>
                  </a:cubicBezTo>
                  <a:cubicBezTo>
                    <a:pt x="45" y="64"/>
                    <a:pt x="43" y="66"/>
                    <a:pt x="43" y="67"/>
                  </a:cubicBezTo>
                  <a:cubicBezTo>
                    <a:pt x="42" y="67"/>
                    <a:pt x="42" y="67"/>
                    <a:pt x="41" y="67"/>
                  </a:cubicBezTo>
                  <a:cubicBezTo>
                    <a:pt x="39" y="68"/>
                    <a:pt x="39" y="70"/>
                    <a:pt x="36" y="68"/>
                  </a:cubicBezTo>
                  <a:cubicBezTo>
                    <a:pt x="35" y="68"/>
                    <a:pt x="34" y="66"/>
                    <a:pt x="33" y="65"/>
                  </a:cubicBezTo>
                  <a:cubicBezTo>
                    <a:pt x="31" y="64"/>
                    <a:pt x="30" y="63"/>
                    <a:pt x="29" y="62"/>
                  </a:cubicBezTo>
                  <a:cubicBezTo>
                    <a:pt x="28" y="61"/>
                    <a:pt x="28" y="60"/>
                    <a:pt x="28" y="60"/>
                  </a:cubicBezTo>
                  <a:cubicBezTo>
                    <a:pt x="27" y="58"/>
                    <a:pt x="25" y="55"/>
                    <a:pt x="23" y="53"/>
                  </a:cubicBezTo>
                  <a:cubicBezTo>
                    <a:pt x="23" y="53"/>
                    <a:pt x="24" y="52"/>
                    <a:pt x="24" y="52"/>
                  </a:cubicBezTo>
                  <a:cubicBezTo>
                    <a:pt x="23" y="51"/>
                    <a:pt x="22" y="50"/>
                    <a:pt x="21" y="49"/>
                  </a:cubicBezTo>
                  <a:cubicBezTo>
                    <a:pt x="19" y="46"/>
                    <a:pt x="18" y="43"/>
                    <a:pt x="16" y="41"/>
                  </a:cubicBezTo>
                  <a:cubicBezTo>
                    <a:pt x="15" y="39"/>
                    <a:pt x="14" y="38"/>
                    <a:pt x="12" y="36"/>
                  </a:cubicBezTo>
                  <a:cubicBezTo>
                    <a:pt x="11" y="34"/>
                    <a:pt x="10" y="32"/>
                    <a:pt x="8" y="30"/>
                  </a:cubicBezTo>
                  <a:cubicBezTo>
                    <a:pt x="8" y="27"/>
                    <a:pt x="5" y="24"/>
                    <a:pt x="3" y="22"/>
                  </a:cubicBezTo>
                  <a:cubicBezTo>
                    <a:pt x="3" y="20"/>
                    <a:pt x="0" y="19"/>
                    <a:pt x="0" y="17"/>
                  </a:cubicBezTo>
                  <a:cubicBezTo>
                    <a:pt x="0" y="14"/>
                    <a:pt x="3" y="11"/>
                    <a:pt x="7" y="12"/>
                  </a:cubicBezTo>
                  <a:cubicBezTo>
                    <a:pt x="10" y="12"/>
                    <a:pt x="11" y="19"/>
                    <a:pt x="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34">
              <a:extLst>
                <a:ext uri="{FF2B5EF4-FFF2-40B4-BE49-F238E27FC236}">
                  <a16:creationId xmlns:a16="http://schemas.microsoft.com/office/drawing/2014/main" xmlns="" id="{504BDF79-486C-41C1-9DA1-9FA8BD97E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4" y="2327"/>
              <a:ext cx="129" cy="149"/>
            </a:xfrm>
            <a:custGeom>
              <a:avLst/>
              <a:gdLst>
                <a:gd name="T0" fmla="*/ 38 w 62"/>
                <a:gd name="T1" fmla="*/ 28 h 72"/>
                <a:gd name="T2" fmla="*/ 43 w 62"/>
                <a:gd name="T3" fmla="*/ 29 h 72"/>
                <a:gd name="T4" fmla="*/ 51 w 62"/>
                <a:gd name="T5" fmla="*/ 14 h 72"/>
                <a:gd name="T6" fmla="*/ 54 w 62"/>
                <a:gd name="T7" fmla="*/ 11 h 72"/>
                <a:gd name="T8" fmla="*/ 58 w 62"/>
                <a:gd name="T9" fmla="*/ 21 h 72"/>
                <a:gd name="T10" fmla="*/ 50 w 62"/>
                <a:gd name="T11" fmla="*/ 36 h 72"/>
                <a:gd name="T12" fmla="*/ 47 w 62"/>
                <a:gd name="T13" fmla="*/ 40 h 72"/>
                <a:gd name="T14" fmla="*/ 44 w 62"/>
                <a:gd name="T15" fmla="*/ 47 h 72"/>
                <a:gd name="T16" fmla="*/ 41 w 62"/>
                <a:gd name="T17" fmla="*/ 53 h 72"/>
                <a:gd name="T18" fmla="*/ 39 w 62"/>
                <a:gd name="T19" fmla="*/ 55 h 72"/>
                <a:gd name="T20" fmla="*/ 40 w 62"/>
                <a:gd name="T21" fmla="*/ 57 h 72"/>
                <a:gd name="T22" fmla="*/ 38 w 62"/>
                <a:gd name="T23" fmla="*/ 58 h 72"/>
                <a:gd name="T24" fmla="*/ 37 w 62"/>
                <a:gd name="T25" fmla="*/ 61 h 72"/>
                <a:gd name="T26" fmla="*/ 35 w 62"/>
                <a:gd name="T27" fmla="*/ 65 h 72"/>
                <a:gd name="T28" fmla="*/ 32 w 62"/>
                <a:gd name="T29" fmla="*/ 67 h 72"/>
                <a:gd name="T30" fmla="*/ 27 w 62"/>
                <a:gd name="T31" fmla="*/ 71 h 72"/>
                <a:gd name="T32" fmla="*/ 26 w 62"/>
                <a:gd name="T33" fmla="*/ 70 h 72"/>
                <a:gd name="T34" fmla="*/ 24 w 62"/>
                <a:gd name="T35" fmla="*/ 69 h 72"/>
                <a:gd name="T36" fmla="*/ 23 w 62"/>
                <a:gd name="T37" fmla="*/ 61 h 72"/>
                <a:gd name="T38" fmla="*/ 23 w 62"/>
                <a:gd name="T39" fmla="*/ 55 h 72"/>
                <a:gd name="T40" fmla="*/ 24 w 62"/>
                <a:gd name="T41" fmla="*/ 52 h 72"/>
                <a:gd name="T42" fmla="*/ 23 w 62"/>
                <a:gd name="T43" fmla="*/ 50 h 72"/>
                <a:gd name="T44" fmla="*/ 24 w 62"/>
                <a:gd name="T45" fmla="*/ 42 h 72"/>
                <a:gd name="T46" fmla="*/ 17 w 62"/>
                <a:gd name="T47" fmla="*/ 45 h 72"/>
                <a:gd name="T48" fmla="*/ 18 w 62"/>
                <a:gd name="T49" fmla="*/ 47 h 72"/>
                <a:gd name="T50" fmla="*/ 10 w 62"/>
                <a:gd name="T51" fmla="*/ 60 h 72"/>
                <a:gd name="T52" fmla="*/ 1 w 62"/>
                <a:gd name="T53" fmla="*/ 57 h 72"/>
                <a:gd name="T54" fmla="*/ 4 w 62"/>
                <a:gd name="T55" fmla="*/ 47 h 72"/>
                <a:gd name="T56" fmla="*/ 6 w 62"/>
                <a:gd name="T57" fmla="*/ 46 h 72"/>
                <a:gd name="T58" fmla="*/ 7 w 62"/>
                <a:gd name="T59" fmla="*/ 41 h 72"/>
                <a:gd name="T60" fmla="*/ 9 w 62"/>
                <a:gd name="T61" fmla="*/ 38 h 72"/>
                <a:gd name="T62" fmla="*/ 11 w 62"/>
                <a:gd name="T63" fmla="*/ 36 h 72"/>
                <a:gd name="T64" fmla="*/ 10 w 62"/>
                <a:gd name="T65" fmla="*/ 35 h 72"/>
                <a:gd name="T66" fmla="*/ 15 w 62"/>
                <a:gd name="T67" fmla="*/ 26 h 72"/>
                <a:gd name="T68" fmla="*/ 17 w 62"/>
                <a:gd name="T69" fmla="*/ 22 h 72"/>
                <a:gd name="T70" fmla="*/ 24 w 62"/>
                <a:gd name="T71" fmla="*/ 11 h 72"/>
                <a:gd name="T72" fmla="*/ 34 w 62"/>
                <a:gd name="T73" fmla="*/ 2 h 72"/>
                <a:gd name="T74" fmla="*/ 38 w 62"/>
                <a:gd name="T75" fmla="*/ 4 h 72"/>
                <a:gd name="T76" fmla="*/ 40 w 62"/>
                <a:gd name="T77" fmla="*/ 8 h 72"/>
                <a:gd name="T78" fmla="*/ 39 w 62"/>
                <a:gd name="T79" fmla="*/ 12 h 72"/>
                <a:gd name="T80" fmla="*/ 39 w 62"/>
                <a:gd name="T81" fmla="*/ 22 h 72"/>
                <a:gd name="T82" fmla="*/ 38 w 62"/>
                <a:gd name="T83" fmla="*/ 2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" h="72">
                  <a:moveTo>
                    <a:pt x="38" y="28"/>
                  </a:moveTo>
                  <a:cubicBezTo>
                    <a:pt x="38" y="30"/>
                    <a:pt x="42" y="29"/>
                    <a:pt x="43" y="29"/>
                  </a:cubicBezTo>
                  <a:cubicBezTo>
                    <a:pt x="44" y="22"/>
                    <a:pt x="48" y="19"/>
                    <a:pt x="51" y="14"/>
                  </a:cubicBezTo>
                  <a:cubicBezTo>
                    <a:pt x="53" y="13"/>
                    <a:pt x="53" y="12"/>
                    <a:pt x="54" y="11"/>
                  </a:cubicBezTo>
                  <a:cubicBezTo>
                    <a:pt x="59" y="10"/>
                    <a:pt x="62" y="18"/>
                    <a:pt x="58" y="21"/>
                  </a:cubicBezTo>
                  <a:cubicBezTo>
                    <a:pt x="55" y="26"/>
                    <a:pt x="52" y="31"/>
                    <a:pt x="50" y="36"/>
                  </a:cubicBezTo>
                  <a:cubicBezTo>
                    <a:pt x="49" y="37"/>
                    <a:pt x="48" y="39"/>
                    <a:pt x="47" y="40"/>
                  </a:cubicBezTo>
                  <a:cubicBezTo>
                    <a:pt x="46" y="42"/>
                    <a:pt x="46" y="45"/>
                    <a:pt x="44" y="47"/>
                  </a:cubicBezTo>
                  <a:cubicBezTo>
                    <a:pt x="44" y="50"/>
                    <a:pt x="41" y="51"/>
                    <a:pt x="41" y="53"/>
                  </a:cubicBezTo>
                  <a:cubicBezTo>
                    <a:pt x="40" y="54"/>
                    <a:pt x="39" y="54"/>
                    <a:pt x="39" y="55"/>
                  </a:cubicBezTo>
                  <a:cubicBezTo>
                    <a:pt x="38" y="56"/>
                    <a:pt x="40" y="56"/>
                    <a:pt x="40" y="57"/>
                  </a:cubicBezTo>
                  <a:cubicBezTo>
                    <a:pt x="40" y="57"/>
                    <a:pt x="39" y="57"/>
                    <a:pt x="38" y="58"/>
                  </a:cubicBezTo>
                  <a:cubicBezTo>
                    <a:pt x="39" y="60"/>
                    <a:pt x="38" y="60"/>
                    <a:pt x="37" y="61"/>
                  </a:cubicBezTo>
                  <a:cubicBezTo>
                    <a:pt x="36" y="62"/>
                    <a:pt x="36" y="64"/>
                    <a:pt x="35" y="65"/>
                  </a:cubicBezTo>
                  <a:cubicBezTo>
                    <a:pt x="35" y="66"/>
                    <a:pt x="33" y="66"/>
                    <a:pt x="32" y="67"/>
                  </a:cubicBezTo>
                  <a:cubicBezTo>
                    <a:pt x="34" y="71"/>
                    <a:pt x="30" y="72"/>
                    <a:pt x="27" y="71"/>
                  </a:cubicBezTo>
                  <a:cubicBezTo>
                    <a:pt x="27" y="70"/>
                    <a:pt x="26" y="70"/>
                    <a:pt x="26" y="70"/>
                  </a:cubicBezTo>
                  <a:cubicBezTo>
                    <a:pt x="25" y="69"/>
                    <a:pt x="24" y="70"/>
                    <a:pt x="24" y="69"/>
                  </a:cubicBezTo>
                  <a:cubicBezTo>
                    <a:pt x="21" y="68"/>
                    <a:pt x="22" y="64"/>
                    <a:pt x="23" y="61"/>
                  </a:cubicBezTo>
                  <a:cubicBezTo>
                    <a:pt x="23" y="59"/>
                    <a:pt x="23" y="57"/>
                    <a:pt x="23" y="55"/>
                  </a:cubicBezTo>
                  <a:cubicBezTo>
                    <a:pt x="23" y="54"/>
                    <a:pt x="24" y="53"/>
                    <a:pt x="24" y="52"/>
                  </a:cubicBezTo>
                  <a:cubicBezTo>
                    <a:pt x="24" y="52"/>
                    <a:pt x="23" y="51"/>
                    <a:pt x="23" y="50"/>
                  </a:cubicBezTo>
                  <a:cubicBezTo>
                    <a:pt x="23" y="48"/>
                    <a:pt x="26" y="45"/>
                    <a:pt x="24" y="42"/>
                  </a:cubicBezTo>
                  <a:cubicBezTo>
                    <a:pt x="20" y="40"/>
                    <a:pt x="20" y="45"/>
                    <a:pt x="17" y="45"/>
                  </a:cubicBezTo>
                  <a:cubicBezTo>
                    <a:pt x="17" y="46"/>
                    <a:pt x="18" y="46"/>
                    <a:pt x="18" y="47"/>
                  </a:cubicBezTo>
                  <a:cubicBezTo>
                    <a:pt x="15" y="51"/>
                    <a:pt x="13" y="56"/>
                    <a:pt x="10" y="60"/>
                  </a:cubicBezTo>
                  <a:cubicBezTo>
                    <a:pt x="6" y="61"/>
                    <a:pt x="2" y="61"/>
                    <a:pt x="1" y="57"/>
                  </a:cubicBezTo>
                  <a:cubicBezTo>
                    <a:pt x="0" y="53"/>
                    <a:pt x="4" y="51"/>
                    <a:pt x="4" y="47"/>
                  </a:cubicBezTo>
                  <a:cubicBezTo>
                    <a:pt x="4" y="46"/>
                    <a:pt x="5" y="46"/>
                    <a:pt x="6" y="46"/>
                  </a:cubicBezTo>
                  <a:cubicBezTo>
                    <a:pt x="5" y="43"/>
                    <a:pt x="8" y="44"/>
                    <a:pt x="7" y="41"/>
                  </a:cubicBezTo>
                  <a:cubicBezTo>
                    <a:pt x="8" y="40"/>
                    <a:pt x="9" y="40"/>
                    <a:pt x="9" y="38"/>
                  </a:cubicBezTo>
                  <a:cubicBezTo>
                    <a:pt x="9" y="37"/>
                    <a:pt x="10" y="37"/>
                    <a:pt x="11" y="36"/>
                  </a:cubicBezTo>
                  <a:cubicBezTo>
                    <a:pt x="11" y="36"/>
                    <a:pt x="10" y="36"/>
                    <a:pt x="10" y="35"/>
                  </a:cubicBezTo>
                  <a:cubicBezTo>
                    <a:pt x="12" y="32"/>
                    <a:pt x="14" y="30"/>
                    <a:pt x="15" y="26"/>
                  </a:cubicBezTo>
                  <a:cubicBezTo>
                    <a:pt x="16" y="25"/>
                    <a:pt x="17" y="24"/>
                    <a:pt x="17" y="22"/>
                  </a:cubicBezTo>
                  <a:cubicBezTo>
                    <a:pt x="20" y="19"/>
                    <a:pt x="21" y="14"/>
                    <a:pt x="24" y="11"/>
                  </a:cubicBezTo>
                  <a:cubicBezTo>
                    <a:pt x="25" y="7"/>
                    <a:pt x="29" y="0"/>
                    <a:pt x="34" y="2"/>
                  </a:cubicBezTo>
                  <a:cubicBezTo>
                    <a:pt x="35" y="2"/>
                    <a:pt x="36" y="4"/>
                    <a:pt x="38" y="4"/>
                  </a:cubicBezTo>
                  <a:cubicBezTo>
                    <a:pt x="38" y="5"/>
                    <a:pt x="40" y="6"/>
                    <a:pt x="40" y="8"/>
                  </a:cubicBezTo>
                  <a:cubicBezTo>
                    <a:pt x="40" y="9"/>
                    <a:pt x="39" y="10"/>
                    <a:pt x="39" y="12"/>
                  </a:cubicBezTo>
                  <a:cubicBezTo>
                    <a:pt x="38" y="14"/>
                    <a:pt x="39" y="19"/>
                    <a:pt x="39" y="22"/>
                  </a:cubicBezTo>
                  <a:cubicBezTo>
                    <a:pt x="39" y="24"/>
                    <a:pt x="39" y="26"/>
                    <a:pt x="3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35">
              <a:extLst>
                <a:ext uri="{FF2B5EF4-FFF2-40B4-BE49-F238E27FC236}">
                  <a16:creationId xmlns:a16="http://schemas.microsoft.com/office/drawing/2014/main" xmlns="" id="{2813E259-91BD-4C47-B2FD-1153B7B907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8" y="2356"/>
              <a:ext cx="60" cy="133"/>
            </a:xfrm>
            <a:custGeom>
              <a:avLst/>
              <a:gdLst>
                <a:gd name="T0" fmla="*/ 10 w 29"/>
                <a:gd name="T1" fmla="*/ 1 h 64"/>
                <a:gd name="T2" fmla="*/ 12 w 29"/>
                <a:gd name="T3" fmla="*/ 4 h 64"/>
                <a:gd name="T4" fmla="*/ 13 w 29"/>
                <a:gd name="T5" fmla="*/ 8 h 64"/>
                <a:gd name="T6" fmla="*/ 14 w 29"/>
                <a:gd name="T7" fmla="*/ 14 h 64"/>
                <a:gd name="T8" fmla="*/ 15 w 29"/>
                <a:gd name="T9" fmla="*/ 16 h 64"/>
                <a:gd name="T10" fmla="*/ 17 w 29"/>
                <a:gd name="T11" fmla="*/ 21 h 64"/>
                <a:gd name="T12" fmla="*/ 18 w 29"/>
                <a:gd name="T13" fmla="*/ 24 h 64"/>
                <a:gd name="T14" fmla="*/ 19 w 29"/>
                <a:gd name="T15" fmla="*/ 29 h 64"/>
                <a:gd name="T16" fmla="*/ 20 w 29"/>
                <a:gd name="T17" fmla="*/ 33 h 64"/>
                <a:gd name="T18" fmla="*/ 20 w 29"/>
                <a:gd name="T19" fmla="*/ 35 h 64"/>
                <a:gd name="T20" fmla="*/ 22 w 29"/>
                <a:gd name="T21" fmla="*/ 39 h 64"/>
                <a:gd name="T22" fmla="*/ 24 w 29"/>
                <a:gd name="T23" fmla="*/ 47 h 64"/>
                <a:gd name="T24" fmla="*/ 27 w 29"/>
                <a:gd name="T25" fmla="*/ 59 h 64"/>
                <a:gd name="T26" fmla="*/ 19 w 29"/>
                <a:gd name="T27" fmla="*/ 61 h 64"/>
                <a:gd name="T28" fmla="*/ 14 w 29"/>
                <a:gd name="T29" fmla="*/ 48 h 64"/>
                <a:gd name="T30" fmla="*/ 14 w 29"/>
                <a:gd name="T31" fmla="*/ 46 h 64"/>
                <a:gd name="T32" fmla="*/ 13 w 29"/>
                <a:gd name="T33" fmla="*/ 43 h 64"/>
                <a:gd name="T34" fmla="*/ 12 w 29"/>
                <a:gd name="T35" fmla="*/ 40 h 64"/>
                <a:gd name="T36" fmla="*/ 11 w 29"/>
                <a:gd name="T37" fmla="*/ 38 h 64"/>
                <a:gd name="T38" fmla="*/ 11 w 29"/>
                <a:gd name="T39" fmla="*/ 35 h 64"/>
                <a:gd name="T40" fmla="*/ 6 w 29"/>
                <a:gd name="T41" fmla="*/ 22 h 64"/>
                <a:gd name="T42" fmla="*/ 5 w 29"/>
                <a:gd name="T43" fmla="*/ 18 h 64"/>
                <a:gd name="T44" fmla="*/ 4 w 29"/>
                <a:gd name="T45" fmla="*/ 16 h 64"/>
                <a:gd name="T46" fmla="*/ 4 w 29"/>
                <a:gd name="T47" fmla="*/ 13 h 64"/>
                <a:gd name="T48" fmla="*/ 1 w 29"/>
                <a:gd name="T49" fmla="*/ 8 h 64"/>
                <a:gd name="T50" fmla="*/ 0 w 29"/>
                <a:gd name="T51" fmla="*/ 4 h 64"/>
                <a:gd name="T52" fmla="*/ 10 w 29"/>
                <a:gd name="T53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" h="64">
                  <a:moveTo>
                    <a:pt x="10" y="1"/>
                  </a:moveTo>
                  <a:cubicBezTo>
                    <a:pt x="11" y="2"/>
                    <a:pt x="11" y="3"/>
                    <a:pt x="12" y="4"/>
                  </a:cubicBezTo>
                  <a:cubicBezTo>
                    <a:pt x="11" y="6"/>
                    <a:pt x="13" y="7"/>
                    <a:pt x="13" y="8"/>
                  </a:cubicBezTo>
                  <a:cubicBezTo>
                    <a:pt x="14" y="10"/>
                    <a:pt x="14" y="12"/>
                    <a:pt x="14" y="14"/>
                  </a:cubicBezTo>
                  <a:cubicBezTo>
                    <a:pt x="14" y="15"/>
                    <a:pt x="15" y="15"/>
                    <a:pt x="15" y="16"/>
                  </a:cubicBezTo>
                  <a:cubicBezTo>
                    <a:pt x="16" y="17"/>
                    <a:pt x="16" y="19"/>
                    <a:pt x="17" y="21"/>
                  </a:cubicBezTo>
                  <a:cubicBezTo>
                    <a:pt x="17" y="22"/>
                    <a:pt x="18" y="23"/>
                    <a:pt x="18" y="24"/>
                  </a:cubicBezTo>
                  <a:cubicBezTo>
                    <a:pt x="19" y="26"/>
                    <a:pt x="19" y="27"/>
                    <a:pt x="19" y="29"/>
                  </a:cubicBezTo>
                  <a:cubicBezTo>
                    <a:pt x="19" y="30"/>
                    <a:pt x="20" y="31"/>
                    <a:pt x="20" y="33"/>
                  </a:cubicBezTo>
                  <a:cubicBezTo>
                    <a:pt x="20" y="33"/>
                    <a:pt x="20" y="34"/>
                    <a:pt x="20" y="35"/>
                  </a:cubicBezTo>
                  <a:cubicBezTo>
                    <a:pt x="21" y="36"/>
                    <a:pt x="22" y="37"/>
                    <a:pt x="22" y="39"/>
                  </a:cubicBezTo>
                  <a:cubicBezTo>
                    <a:pt x="23" y="42"/>
                    <a:pt x="24" y="44"/>
                    <a:pt x="24" y="47"/>
                  </a:cubicBezTo>
                  <a:cubicBezTo>
                    <a:pt x="25" y="49"/>
                    <a:pt x="29" y="56"/>
                    <a:pt x="27" y="59"/>
                  </a:cubicBezTo>
                  <a:cubicBezTo>
                    <a:pt x="26" y="62"/>
                    <a:pt x="22" y="64"/>
                    <a:pt x="19" y="61"/>
                  </a:cubicBezTo>
                  <a:cubicBezTo>
                    <a:pt x="18" y="57"/>
                    <a:pt x="15" y="52"/>
                    <a:pt x="14" y="48"/>
                  </a:cubicBezTo>
                  <a:cubicBezTo>
                    <a:pt x="14" y="47"/>
                    <a:pt x="15" y="47"/>
                    <a:pt x="14" y="46"/>
                  </a:cubicBezTo>
                  <a:cubicBezTo>
                    <a:pt x="14" y="45"/>
                    <a:pt x="13" y="44"/>
                    <a:pt x="13" y="43"/>
                  </a:cubicBezTo>
                  <a:cubicBezTo>
                    <a:pt x="12" y="42"/>
                    <a:pt x="13" y="41"/>
                    <a:pt x="12" y="40"/>
                  </a:cubicBezTo>
                  <a:cubicBezTo>
                    <a:pt x="12" y="39"/>
                    <a:pt x="11" y="39"/>
                    <a:pt x="11" y="38"/>
                  </a:cubicBezTo>
                  <a:cubicBezTo>
                    <a:pt x="11" y="37"/>
                    <a:pt x="11" y="36"/>
                    <a:pt x="11" y="35"/>
                  </a:cubicBezTo>
                  <a:cubicBezTo>
                    <a:pt x="9" y="31"/>
                    <a:pt x="8" y="27"/>
                    <a:pt x="6" y="22"/>
                  </a:cubicBezTo>
                  <a:cubicBezTo>
                    <a:pt x="6" y="21"/>
                    <a:pt x="6" y="19"/>
                    <a:pt x="5" y="18"/>
                  </a:cubicBezTo>
                  <a:cubicBezTo>
                    <a:pt x="5" y="17"/>
                    <a:pt x="4" y="16"/>
                    <a:pt x="4" y="16"/>
                  </a:cubicBezTo>
                  <a:cubicBezTo>
                    <a:pt x="4" y="15"/>
                    <a:pt x="4" y="14"/>
                    <a:pt x="4" y="13"/>
                  </a:cubicBezTo>
                  <a:cubicBezTo>
                    <a:pt x="3" y="11"/>
                    <a:pt x="2" y="10"/>
                    <a:pt x="1" y="8"/>
                  </a:cubicBezTo>
                  <a:cubicBezTo>
                    <a:pt x="1" y="7"/>
                    <a:pt x="0" y="5"/>
                    <a:pt x="0" y="4"/>
                  </a:cubicBezTo>
                  <a:cubicBezTo>
                    <a:pt x="1" y="1"/>
                    <a:pt x="5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36">
              <a:extLst>
                <a:ext uri="{FF2B5EF4-FFF2-40B4-BE49-F238E27FC236}">
                  <a16:creationId xmlns:a16="http://schemas.microsoft.com/office/drawing/2014/main" xmlns="" id="{F57943D5-B42F-4EC1-84EE-93E431014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4" y="2360"/>
              <a:ext cx="100" cy="141"/>
            </a:xfrm>
            <a:custGeom>
              <a:avLst/>
              <a:gdLst>
                <a:gd name="T0" fmla="*/ 41 w 48"/>
                <a:gd name="T1" fmla="*/ 5 h 68"/>
                <a:gd name="T2" fmla="*/ 40 w 48"/>
                <a:gd name="T3" fmla="*/ 7 h 68"/>
                <a:gd name="T4" fmla="*/ 44 w 48"/>
                <a:gd name="T5" fmla="*/ 10 h 68"/>
                <a:gd name="T6" fmla="*/ 46 w 48"/>
                <a:gd name="T7" fmla="*/ 21 h 68"/>
                <a:gd name="T8" fmla="*/ 38 w 48"/>
                <a:gd name="T9" fmla="*/ 22 h 68"/>
                <a:gd name="T10" fmla="*/ 36 w 48"/>
                <a:gd name="T11" fmla="*/ 16 h 68"/>
                <a:gd name="T12" fmla="*/ 34 w 48"/>
                <a:gd name="T13" fmla="*/ 13 h 68"/>
                <a:gd name="T14" fmla="*/ 30 w 48"/>
                <a:gd name="T15" fmla="*/ 9 h 68"/>
                <a:gd name="T16" fmla="*/ 17 w 48"/>
                <a:gd name="T17" fmla="*/ 17 h 68"/>
                <a:gd name="T18" fmla="*/ 15 w 48"/>
                <a:gd name="T19" fmla="*/ 22 h 68"/>
                <a:gd name="T20" fmla="*/ 11 w 48"/>
                <a:gd name="T21" fmla="*/ 46 h 68"/>
                <a:gd name="T22" fmla="*/ 12 w 48"/>
                <a:gd name="T23" fmla="*/ 48 h 68"/>
                <a:gd name="T24" fmla="*/ 13 w 48"/>
                <a:gd name="T25" fmla="*/ 50 h 68"/>
                <a:gd name="T26" fmla="*/ 21 w 48"/>
                <a:gd name="T27" fmla="*/ 52 h 68"/>
                <a:gd name="T28" fmla="*/ 23 w 48"/>
                <a:gd name="T29" fmla="*/ 53 h 68"/>
                <a:gd name="T30" fmla="*/ 26 w 48"/>
                <a:gd name="T31" fmla="*/ 50 h 68"/>
                <a:gd name="T32" fmla="*/ 28 w 48"/>
                <a:gd name="T33" fmla="*/ 46 h 68"/>
                <a:gd name="T34" fmla="*/ 23 w 48"/>
                <a:gd name="T35" fmla="*/ 39 h 68"/>
                <a:gd name="T36" fmla="*/ 20 w 48"/>
                <a:gd name="T37" fmla="*/ 35 h 68"/>
                <a:gd name="T38" fmla="*/ 33 w 48"/>
                <a:gd name="T39" fmla="*/ 36 h 68"/>
                <a:gd name="T40" fmla="*/ 34 w 48"/>
                <a:gd name="T41" fmla="*/ 35 h 68"/>
                <a:gd name="T42" fmla="*/ 40 w 48"/>
                <a:gd name="T43" fmla="*/ 40 h 68"/>
                <a:gd name="T44" fmla="*/ 39 w 48"/>
                <a:gd name="T45" fmla="*/ 44 h 68"/>
                <a:gd name="T46" fmla="*/ 37 w 48"/>
                <a:gd name="T47" fmla="*/ 50 h 68"/>
                <a:gd name="T48" fmla="*/ 33 w 48"/>
                <a:gd name="T49" fmla="*/ 57 h 68"/>
                <a:gd name="T50" fmla="*/ 33 w 48"/>
                <a:gd name="T51" fmla="*/ 60 h 68"/>
                <a:gd name="T52" fmla="*/ 32 w 48"/>
                <a:gd name="T53" fmla="*/ 62 h 68"/>
                <a:gd name="T54" fmla="*/ 26 w 48"/>
                <a:gd name="T55" fmla="*/ 68 h 68"/>
                <a:gd name="T56" fmla="*/ 22 w 48"/>
                <a:gd name="T57" fmla="*/ 63 h 68"/>
                <a:gd name="T58" fmla="*/ 13 w 48"/>
                <a:gd name="T59" fmla="*/ 63 h 68"/>
                <a:gd name="T60" fmla="*/ 4 w 48"/>
                <a:gd name="T61" fmla="*/ 56 h 68"/>
                <a:gd name="T62" fmla="*/ 2 w 48"/>
                <a:gd name="T63" fmla="*/ 53 h 68"/>
                <a:gd name="T64" fmla="*/ 0 w 48"/>
                <a:gd name="T65" fmla="*/ 48 h 68"/>
                <a:gd name="T66" fmla="*/ 2 w 48"/>
                <a:gd name="T67" fmla="*/ 31 h 68"/>
                <a:gd name="T68" fmla="*/ 5 w 48"/>
                <a:gd name="T69" fmla="*/ 22 h 68"/>
                <a:gd name="T70" fmla="*/ 8 w 48"/>
                <a:gd name="T71" fmla="*/ 16 h 68"/>
                <a:gd name="T72" fmla="*/ 12 w 48"/>
                <a:gd name="T73" fmla="*/ 9 h 68"/>
                <a:gd name="T74" fmla="*/ 14 w 48"/>
                <a:gd name="T75" fmla="*/ 8 h 68"/>
                <a:gd name="T76" fmla="*/ 14 w 48"/>
                <a:gd name="T77" fmla="*/ 6 h 68"/>
                <a:gd name="T78" fmla="*/ 18 w 48"/>
                <a:gd name="T79" fmla="*/ 3 h 68"/>
                <a:gd name="T80" fmla="*/ 36 w 48"/>
                <a:gd name="T81" fmla="*/ 1 h 68"/>
                <a:gd name="T82" fmla="*/ 41 w 48"/>
                <a:gd name="T83" fmla="*/ 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" h="68">
                  <a:moveTo>
                    <a:pt x="41" y="5"/>
                  </a:moveTo>
                  <a:cubicBezTo>
                    <a:pt x="41" y="6"/>
                    <a:pt x="40" y="6"/>
                    <a:pt x="40" y="7"/>
                  </a:cubicBezTo>
                  <a:cubicBezTo>
                    <a:pt x="42" y="7"/>
                    <a:pt x="43" y="9"/>
                    <a:pt x="44" y="10"/>
                  </a:cubicBezTo>
                  <a:cubicBezTo>
                    <a:pt x="43" y="13"/>
                    <a:pt x="48" y="17"/>
                    <a:pt x="46" y="21"/>
                  </a:cubicBezTo>
                  <a:cubicBezTo>
                    <a:pt x="44" y="23"/>
                    <a:pt x="40" y="23"/>
                    <a:pt x="38" y="22"/>
                  </a:cubicBezTo>
                  <a:cubicBezTo>
                    <a:pt x="37" y="20"/>
                    <a:pt x="35" y="19"/>
                    <a:pt x="36" y="16"/>
                  </a:cubicBezTo>
                  <a:cubicBezTo>
                    <a:pt x="35" y="15"/>
                    <a:pt x="34" y="14"/>
                    <a:pt x="34" y="13"/>
                  </a:cubicBezTo>
                  <a:cubicBezTo>
                    <a:pt x="33" y="11"/>
                    <a:pt x="31" y="10"/>
                    <a:pt x="30" y="9"/>
                  </a:cubicBezTo>
                  <a:cubicBezTo>
                    <a:pt x="23" y="9"/>
                    <a:pt x="22" y="14"/>
                    <a:pt x="17" y="17"/>
                  </a:cubicBezTo>
                  <a:cubicBezTo>
                    <a:pt x="17" y="19"/>
                    <a:pt x="16" y="21"/>
                    <a:pt x="15" y="22"/>
                  </a:cubicBezTo>
                  <a:cubicBezTo>
                    <a:pt x="13" y="28"/>
                    <a:pt x="10" y="38"/>
                    <a:pt x="11" y="46"/>
                  </a:cubicBezTo>
                  <a:cubicBezTo>
                    <a:pt x="11" y="47"/>
                    <a:pt x="12" y="47"/>
                    <a:pt x="12" y="48"/>
                  </a:cubicBezTo>
                  <a:cubicBezTo>
                    <a:pt x="13" y="49"/>
                    <a:pt x="12" y="50"/>
                    <a:pt x="13" y="50"/>
                  </a:cubicBezTo>
                  <a:cubicBezTo>
                    <a:pt x="14" y="53"/>
                    <a:pt x="19" y="55"/>
                    <a:pt x="21" y="52"/>
                  </a:cubicBezTo>
                  <a:cubicBezTo>
                    <a:pt x="22" y="52"/>
                    <a:pt x="22" y="53"/>
                    <a:pt x="23" y="53"/>
                  </a:cubicBezTo>
                  <a:cubicBezTo>
                    <a:pt x="24" y="52"/>
                    <a:pt x="25" y="50"/>
                    <a:pt x="26" y="50"/>
                  </a:cubicBezTo>
                  <a:cubicBezTo>
                    <a:pt x="26" y="48"/>
                    <a:pt x="28" y="47"/>
                    <a:pt x="28" y="46"/>
                  </a:cubicBezTo>
                  <a:cubicBezTo>
                    <a:pt x="28" y="42"/>
                    <a:pt x="25" y="41"/>
                    <a:pt x="23" y="39"/>
                  </a:cubicBezTo>
                  <a:cubicBezTo>
                    <a:pt x="21" y="38"/>
                    <a:pt x="19" y="37"/>
                    <a:pt x="20" y="35"/>
                  </a:cubicBezTo>
                  <a:cubicBezTo>
                    <a:pt x="21" y="31"/>
                    <a:pt x="31" y="34"/>
                    <a:pt x="33" y="36"/>
                  </a:cubicBezTo>
                  <a:cubicBezTo>
                    <a:pt x="33" y="36"/>
                    <a:pt x="34" y="35"/>
                    <a:pt x="34" y="35"/>
                  </a:cubicBezTo>
                  <a:cubicBezTo>
                    <a:pt x="36" y="38"/>
                    <a:pt x="40" y="37"/>
                    <a:pt x="40" y="40"/>
                  </a:cubicBezTo>
                  <a:cubicBezTo>
                    <a:pt x="40" y="41"/>
                    <a:pt x="39" y="42"/>
                    <a:pt x="39" y="44"/>
                  </a:cubicBezTo>
                  <a:cubicBezTo>
                    <a:pt x="38" y="46"/>
                    <a:pt x="37" y="47"/>
                    <a:pt x="37" y="50"/>
                  </a:cubicBezTo>
                  <a:cubicBezTo>
                    <a:pt x="36" y="53"/>
                    <a:pt x="34" y="55"/>
                    <a:pt x="33" y="57"/>
                  </a:cubicBezTo>
                  <a:cubicBezTo>
                    <a:pt x="33" y="58"/>
                    <a:pt x="33" y="59"/>
                    <a:pt x="33" y="60"/>
                  </a:cubicBezTo>
                  <a:cubicBezTo>
                    <a:pt x="33" y="60"/>
                    <a:pt x="32" y="61"/>
                    <a:pt x="32" y="62"/>
                  </a:cubicBezTo>
                  <a:cubicBezTo>
                    <a:pt x="30" y="65"/>
                    <a:pt x="30" y="68"/>
                    <a:pt x="26" y="68"/>
                  </a:cubicBezTo>
                  <a:cubicBezTo>
                    <a:pt x="25" y="66"/>
                    <a:pt x="22" y="66"/>
                    <a:pt x="22" y="63"/>
                  </a:cubicBezTo>
                  <a:cubicBezTo>
                    <a:pt x="19" y="62"/>
                    <a:pt x="15" y="63"/>
                    <a:pt x="13" y="63"/>
                  </a:cubicBezTo>
                  <a:cubicBezTo>
                    <a:pt x="8" y="62"/>
                    <a:pt x="6" y="58"/>
                    <a:pt x="4" y="56"/>
                  </a:cubicBezTo>
                  <a:cubicBezTo>
                    <a:pt x="3" y="55"/>
                    <a:pt x="3" y="54"/>
                    <a:pt x="2" y="53"/>
                  </a:cubicBezTo>
                  <a:cubicBezTo>
                    <a:pt x="2" y="50"/>
                    <a:pt x="1" y="49"/>
                    <a:pt x="0" y="48"/>
                  </a:cubicBezTo>
                  <a:cubicBezTo>
                    <a:pt x="0" y="43"/>
                    <a:pt x="0" y="35"/>
                    <a:pt x="2" y="31"/>
                  </a:cubicBezTo>
                  <a:cubicBezTo>
                    <a:pt x="2" y="27"/>
                    <a:pt x="4" y="25"/>
                    <a:pt x="5" y="22"/>
                  </a:cubicBezTo>
                  <a:cubicBezTo>
                    <a:pt x="6" y="20"/>
                    <a:pt x="7" y="18"/>
                    <a:pt x="8" y="16"/>
                  </a:cubicBezTo>
                  <a:cubicBezTo>
                    <a:pt x="9" y="14"/>
                    <a:pt x="10" y="11"/>
                    <a:pt x="12" y="9"/>
                  </a:cubicBezTo>
                  <a:cubicBezTo>
                    <a:pt x="12" y="9"/>
                    <a:pt x="13" y="8"/>
                    <a:pt x="14" y="8"/>
                  </a:cubicBezTo>
                  <a:cubicBezTo>
                    <a:pt x="14" y="8"/>
                    <a:pt x="14" y="7"/>
                    <a:pt x="14" y="6"/>
                  </a:cubicBezTo>
                  <a:cubicBezTo>
                    <a:pt x="15" y="5"/>
                    <a:pt x="17" y="4"/>
                    <a:pt x="18" y="3"/>
                  </a:cubicBezTo>
                  <a:cubicBezTo>
                    <a:pt x="23" y="2"/>
                    <a:pt x="29" y="0"/>
                    <a:pt x="36" y="1"/>
                  </a:cubicBezTo>
                  <a:cubicBezTo>
                    <a:pt x="37" y="2"/>
                    <a:pt x="39" y="3"/>
                    <a:pt x="4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37">
              <a:extLst>
                <a:ext uri="{FF2B5EF4-FFF2-40B4-BE49-F238E27FC236}">
                  <a16:creationId xmlns:a16="http://schemas.microsoft.com/office/drawing/2014/main" xmlns="" id="{EF399365-8155-4614-9A00-7982709A85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6" y="2364"/>
              <a:ext cx="90" cy="146"/>
            </a:xfrm>
            <a:custGeom>
              <a:avLst/>
              <a:gdLst>
                <a:gd name="T0" fmla="*/ 35 w 43"/>
                <a:gd name="T1" fmla="*/ 2 h 70"/>
                <a:gd name="T2" fmla="*/ 35 w 43"/>
                <a:gd name="T3" fmla="*/ 6 h 70"/>
                <a:gd name="T4" fmla="*/ 36 w 43"/>
                <a:gd name="T5" fmla="*/ 8 h 70"/>
                <a:gd name="T6" fmla="*/ 36 w 43"/>
                <a:gd name="T7" fmla="*/ 12 h 70"/>
                <a:gd name="T8" fmla="*/ 37 w 43"/>
                <a:gd name="T9" fmla="*/ 15 h 70"/>
                <a:gd name="T10" fmla="*/ 37 w 43"/>
                <a:gd name="T11" fmla="*/ 17 h 70"/>
                <a:gd name="T12" fmla="*/ 38 w 43"/>
                <a:gd name="T13" fmla="*/ 20 h 70"/>
                <a:gd name="T14" fmla="*/ 38 w 43"/>
                <a:gd name="T15" fmla="*/ 22 h 70"/>
                <a:gd name="T16" fmla="*/ 39 w 43"/>
                <a:gd name="T17" fmla="*/ 32 h 70"/>
                <a:gd name="T18" fmla="*/ 40 w 43"/>
                <a:gd name="T19" fmla="*/ 36 h 70"/>
                <a:gd name="T20" fmla="*/ 40 w 43"/>
                <a:gd name="T21" fmla="*/ 40 h 70"/>
                <a:gd name="T22" fmla="*/ 41 w 43"/>
                <a:gd name="T23" fmla="*/ 43 h 70"/>
                <a:gd name="T24" fmla="*/ 41 w 43"/>
                <a:gd name="T25" fmla="*/ 45 h 70"/>
                <a:gd name="T26" fmla="*/ 42 w 43"/>
                <a:gd name="T27" fmla="*/ 53 h 70"/>
                <a:gd name="T28" fmla="*/ 42 w 43"/>
                <a:gd name="T29" fmla="*/ 55 h 70"/>
                <a:gd name="T30" fmla="*/ 43 w 43"/>
                <a:gd name="T31" fmla="*/ 59 h 70"/>
                <a:gd name="T32" fmla="*/ 41 w 43"/>
                <a:gd name="T33" fmla="*/ 63 h 70"/>
                <a:gd name="T34" fmla="*/ 33 w 43"/>
                <a:gd name="T35" fmla="*/ 62 h 70"/>
                <a:gd name="T36" fmla="*/ 34 w 43"/>
                <a:gd name="T37" fmla="*/ 60 h 70"/>
                <a:gd name="T38" fmla="*/ 31 w 43"/>
                <a:gd name="T39" fmla="*/ 59 h 70"/>
                <a:gd name="T40" fmla="*/ 26 w 43"/>
                <a:gd name="T41" fmla="*/ 51 h 70"/>
                <a:gd name="T42" fmla="*/ 24 w 43"/>
                <a:gd name="T43" fmla="*/ 46 h 70"/>
                <a:gd name="T44" fmla="*/ 21 w 43"/>
                <a:gd name="T45" fmla="*/ 39 h 70"/>
                <a:gd name="T46" fmla="*/ 17 w 43"/>
                <a:gd name="T47" fmla="*/ 35 h 70"/>
                <a:gd name="T48" fmla="*/ 15 w 43"/>
                <a:gd name="T49" fmla="*/ 45 h 70"/>
                <a:gd name="T50" fmla="*/ 16 w 43"/>
                <a:gd name="T51" fmla="*/ 49 h 70"/>
                <a:gd name="T52" fmla="*/ 17 w 43"/>
                <a:gd name="T53" fmla="*/ 56 h 70"/>
                <a:gd name="T54" fmla="*/ 17 w 43"/>
                <a:gd name="T55" fmla="*/ 59 h 70"/>
                <a:gd name="T56" fmla="*/ 17 w 43"/>
                <a:gd name="T57" fmla="*/ 61 h 70"/>
                <a:gd name="T58" fmla="*/ 17 w 43"/>
                <a:gd name="T59" fmla="*/ 64 h 70"/>
                <a:gd name="T60" fmla="*/ 9 w 43"/>
                <a:gd name="T61" fmla="*/ 68 h 70"/>
                <a:gd name="T62" fmla="*/ 5 w 43"/>
                <a:gd name="T63" fmla="*/ 49 h 70"/>
                <a:gd name="T64" fmla="*/ 4 w 43"/>
                <a:gd name="T65" fmla="*/ 46 h 70"/>
                <a:gd name="T66" fmla="*/ 4 w 43"/>
                <a:gd name="T67" fmla="*/ 32 h 70"/>
                <a:gd name="T68" fmla="*/ 3 w 43"/>
                <a:gd name="T69" fmla="*/ 30 h 70"/>
                <a:gd name="T70" fmla="*/ 2 w 43"/>
                <a:gd name="T71" fmla="*/ 21 h 70"/>
                <a:gd name="T72" fmla="*/ 1 w 43"/>
                <a:gd name="T73" fmla="*/ 18 h 70"/>
                <a:gd name="T74" fmla="*/ 2 w 43"/>
                <a:gd name="T75" fmla="*/ 6 h 70"/>
                <a:gd name="T76" fmla="*/ 13 w 43"/>
                <a:gd name="T77" fmla="*/ 5 h 70"/>
                <a:gd name="T78" fmla="*/ 15 w 43"/>
                <a:gd name="T79" fmla="*/ 9 h 70"/>
                <a:gd name="T80" fmla="*/ 21 w 43"/>
                <a:gd name="T81" fmla="*/ 17 h 70"/>
                <a:gd name="T82" fmla="*/ 26 w 43"/>
                <a:gd name="T83" fmla="*/ 19 h 70"/>
                <a:gd name="T84" fmla="*/ 27 w 43"/>
                <a:gd name="T85" fmla="*/ 2 h 70"/>
                <a:gd name="T86" fmla="*/ 31 w 43"/>
                <a:gd name="T87" fmla="*/ 0 h 70"/>
                <a:gd name="T88" fmla="*/ 35 w 43"/>
                <a:gd name="T89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" h="70">
                  <a:moveTo>
                    <a:pt x="35" y="2"/>
                  </a:moveTo>
                  <a:cubicBezTo>
                    <a:pt x="36" y="3"/>
                    <a:pt x="35" y="4"/>
                    <a:pt x="35" y="6"/>
                  </a:cubicBezTo>
                  <a:cubicBezTo>
                    <a:pt x="35" y="6"/>
                    <a:pt x="36" y="7"/>
                    <a:pt x="36" y="8"/>
                  </a:cubicBezTo>
                  <a:cubicBezTo>
                    <a:pt x="37" y="9"/>
                    <a:pt x="36" y="10"/>
                    <a:pt x="36" y="12"/>
                  </a:cubicBezTo>
                  <a:cubicBezTo>
                    <a:pt x="36" y="13"/>
                    <a:pt x="37" y="14"/>
                    <a:pt x="37" y="15"/>
                  </a:cubicBezTo>
                  <a:cubicBezTo>
                    <a:pt x="37" y="15"/>
                    <a:pt x="37" y="16"/>
                    <a:pt x="37" y="17"/>
                  </a:cubicBezTo>
                  <a:cubicBezTo>
                    <a:pt x="37" y="18"/>
                    <a:pt x="38" y="19"/>
                    <a:pt x="38" y="20"/>
                  </a:cubicBezTo>
                  <a:cubicBezTo>
                    <a:pt x="38" y="21"/>
                    <a:pt x="38" y="21"/>
                    <a:pt x="38" y="22"/>
                  </a:cubicBezTo>
                  <a:cubicBezTo>
                    <a:pt x="38" y="25"/>
                    <a:pt x="39" y="29"/>
                    <a:pt x="39" y="32"/>
                  </a:cubicBezTo>
                  <a:cubicBezTo>
                    <a:pt x="39" y="34"/>
                    <a:pt x="40" y="35"/>
                    <a:pt x="40" y="36"/>
                  </a:cubicBezTo>
                  <a:cubicBezTo>
                    <a:pt x="40" y="37"/>
                    <a:pt x="40" y="39"/>
                    <a:pt x="40" y="40"/>
                  </a:cubicBezTo>
                  <a:cubicBezTo>
                    <a:pt x="40" y="41"/>
                    <a:pt x="41" y="42"/>
                    <a:pt x="41" y="43"/>
                  </a:cubicBezTo>
                  <a:cubicBezTo>
                    <a:pt x="41" y="43"/>
                    <a:pt x="41" y="44"/>
                    <a:pt x="41" y="45"/>
                  </a:cubicBezTo>
                  <a:cubicBezTo>
                    <a:pt x="41" y="48"/>
                    <a:pt x="42" y="50"/>
                    <a:pt x="42" y="53"/>
                  </a:cubicBezTo>
                  <a:cubicBezTo>
                    <a:pt x="42" y="54"/>
                    <a:pt x="42" y="55"/>
                    <a:pt x="42" y="55"/>
                  </a:cubicBezTo>
                  <a:cubicBezTo>
                    <a:pt x="42" y="57"/>
                    <a:pt x="43" y="58"/>
                    <a:pt x="43" y="59"/>
                  </a:cubicBezTo>
                  <a:cubicBezTo>
                    <a:pt x="43" y="60"/>
                    <a:pt x="42" y="63"/>
                    <a:pt x="41" y="63"/>
                  </a:cubicBezTo>
                  <a:cubicBezTo>
                    <a:pt x="38" y="66"/>
                    <a:pt x="35" y="63"/>
                    <a:pt x="33" y="62"/>
                  </a:cubicBezTo>
                  <a:cubicBezTo>
                    <a:pt x="32" y="61"/>
                    <a:pt x="34" y="61"/>
                    <a:pt x="34" y="60"/>
                  </a:cubicBezTo>
                  <a:cubicBezTo>
                    <a:pt x="33" y="59"/>
                    <a:pt x="32" y="59"/>
                    <a:pt x="31" y="59"/>
                  </a:cubicBezTo>
                  <a:cubicBezTo>
                    <a:pt x="30" y="56"/>
                    <a:pt x="28" y="54"/>
                    <a:pt x="26" y="51"/>
                  </a:cubicBezTo>
                  <a:cubicBezTo>
                    <a:pt x="25" y="49"/>
                    <a:pt x="25" y="48"/>
                    <a:pt x="24" y="46"/>
                  </a:cubicBezTo>
                  <a:cubicBezTo>
                    <a:pt x="23" y="44"/>
                    <a:pt x="22" y="41"/>
                    <a:pt x="21" y="39"/>
                  </a:cubicBezTo>
                  <a:cubicBezTo>
                    <a:pt x="20" y="38"/>
                    <a:pt x="18" y="35"/>
                    <a:pt x="17" y="35"/>
                  </a:cubicBezTo>
                  <a:cubicBezTo>
                    <a:pt x="14" y="34"/>
                    <a:pt x="14" y="42"/>
                    <a:pt x="15" y="45"/>
                  </a:cubicBezTo>
                  <a:cubicBezTo>
                    <a:pt x="15" y="46"/>
                    <a:pt x="16" y="47"/>
                    <a:pt x="16" y="49"/>
                  </a:cubicBezTo>
                  <a:cubicBezTo>
                    <a:pt x="17" y="51"/>
                    <a:pt x="16" y="54"/>
                    <a:pt x="17" y="56"/>
                  </a:cubicBezTo>
                  <a:cubicBezTo>
                    <a:pt x="17" y="57"/>
                    <a:pt x="17" y="58"/>
                    <a:pt x="17" y="59"/>
                  </a:cubicBezTo>
                  <a:cubicBezTo>
                    <a:pt x="17" y="59"/>
                    <a:pt x="17" y="60"/>
                    <a:pt x="17" y="61"/>
                  </a:cubicBezTo>
                  <a:cubicBezTo>
                    <a:pt x="17" y="62"/>
                    <a:pt x="17" y="63"/>
                    <a:pt x="17" y="64"/>
                  </a:cubicBezTo>
                  <a:cubicBezTo>
                    <a:pt x="17" y="66"/>
                    <a:pt x="12" y="70"/>
                    <a:pt x="9" y="68"/>
                  </a:cubicBezTo>
                  <a:cubicBezTo>
                    <a:pt x="5" y="65"/>
                    <a:pt x="6" y="55"/>
                    <a:pt x="5" y="49"/>
                  </a:cubicBezTo>
                  <a:cubicBezTo>
                    <a:pt x="5" y="48"/>
                    <a:pt x="4" y="47"/>
                    <a:pt x="4" y="46"/>
                  </a:cubicBezTo>
                  <a:cubicBezTo>
                    <a:pt x="3" y="42"/>
                    <a:pt x="4" y="36"/>
                    <a:pt x="4" y="32"/>
                  </a:cubicBezTo>
                  <a:cubicBezTo>
                    <a:pt x="3" y="31"/>
                    <a:pt x="3" y="31"/>
                    <a:pt x="3" y="30"/>
                  </a:cubicBezTo>
                  <a:cubicBezTo>
                    <a:pt x="2" y="27"/>
                    <a:pt x="3" y="23"/>
                    <a:pt x="2" y="21"/>
                  </a:cubicBezTo>
                  <a:cubicBezTo>
                    <a:pt x="2" y="20"/>
                    <a:pt x="1" y="19"/>
                    <a:pt x="1" y="18"/>
                  </a:cubicBezTo>
                  <a:cubicBezTo>
                    <a:pt x="0" y="14"/>
                    <a:pt x="2" y="9"/>
                    <a:pt x="2" y="6"/>
                  </a:cubicBezTo>
                  <a:cubicBezTo>
                    <a:pt x="3" y="3"/>
                    <a:pt x="10" y="3"/>
                    <a:pt x="13" y="5"/>
                  </a:cubicBezTo>
                  <a:cubicBezTo>
                    <a:pt x="14" y="6"/>
                    <a:pt x="15" y="7"/>
                    <a:pt x="15" y="9"/>
                  </a:cubicBezTo>
                  <a:cubicBezTo>
                    <a:pt x="17" y="12"/>
                    <a:pt x="20" y="13"/>
                    <a:pt x="21" y="17"/>
                  </a:cubicBezTo>
                  <a:cubicBezTo>
                    <a:pt x="22" y="18"/>
                    <a:pt x="23" y="20"/>
                    <a:pt x="26" y="19"/>
                  </a:cubicBezTo>
                  <a:cubicBezTo>
                    <a:pt x="27" y="14"/>
                    <a:pt x="24" y="6"/>
                    <a:pt x="27" y="2"/>
                  </a:cubicBezTo>
                  <a:cubicBezTo>
                    <a:pt x="27" y="1"/>
                    <a:pt x="30" y="0"/>
                    <a:pt x="31" y="0"/>
                  </a:cubicBezTo>
                  <a:cubicBezTo>
                    <a:pt x="32" y="0"/>
                    <a:pt x="33" y="2"/>
                    <a:pt x="3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38">
              <a:extLst>
                <a:ext uri="{FF2B5EF4-FFF2-40B4-BE49-F238E27FC236}">
                  <a16:creationId xmlns:a16="http://schemas.microsoft.com/office/drawing/2014/main" xmlns="" id="{A6000EAC-F719-4373-8B00-05A0578C8B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" y="2374"/>
              <a:ext cx="83" cy="140"/>
            </a:xfrm>
            <a:custGeom>
              <a:avLst/>
              <a:gdLst>
                <a:gd name="T0" fmla="*/ 37 w 40"/>
                <a:gd name="T1" fmla="*/ 53 h 67"/>
                <a:gd name="T2" fmla="*/ 38 w 40"/>
                <a:gd name="T3" fmla="*/ 55 h 67"/>
                <a:gd name="T4" fmla="*/ 32 w 40"/>
                <a:gd name="T5" fmla="*/ 59 h 67"/>
                <a:gd name="T6" fmla="*/ 29 w 40"/>
                <a:gd name="T7" fmla="*/ 64 h 67"/>
                <a:gd name="T8" fmla="*/ 25 w 40"/>
                <a:gd name="T9" fmla="*/ 65 h 67"/>
                <a:gd name="T10" fmla="*/ 22 w 40"/>
                <a:gd name="T11" fmla="*/ 67 h 67"/>
                <a:gd name="T12" fmla="*/ 13 w 40"/>
                <a:gd name="T13" fmla="*/ 64 h 67"/>
                <a:gd name="T14" fmla="*/ 11 w 40"/>
                <a:gd name="T15" fmla="*/ 63 h 67"/>
                <a:gd name="T16" fmla="*/ 7 w 40"/>
                <a:gd name="T17" fmla="*/ 60 h 67"/>
                <a:gd name="T18" fmla="*/ 5 w 40"/>
                <a:gd name="T19" fmla="*/ 58 h 67"/>
                <a:gd name="T20" fmla="*/ 4 w 40"/>
                <a:gd name="T21" fmla="*/ 54 h 67"/>
                <a:gd name="T22" fmla="*/ 2 w 40"/>
                <a:gd name="T23" fmla="*/ 51 h 67"/>
                <a:gd name="T24" fmla="*/ 2 w 40"/>
                <a:gd name="T25" fmla="*/ 48 h 67"/>
                <a:gd name="T26" fmla="*/ 2 w 40"/>
                <a:gd name="T27" fmla="*/ 45 h 67"/>
                <a:gd name="T28" fmla="*/ 3 w 40"/>
                <a:gd name="T29" fmla="*/ 42 h 67"/>
                <a:gd name="T30" fmla="*/ 2 w 40"/>
                <a:gd name="T31" fmla="*/ 37 h 67"/>
                <a:gd name="T32" fmla="*/ 2 w 40"/>
                <a:gd name="T33" fmla="*/ 32 h 67"/>
                <a:gd name="T34" fmla="*/ 2 w 40"/>
                <a:gd name="T35" fmla="*/ 23 h 67"/>
                <a:gd name="T36" fmla="*/ 2 w 40"/>
                <a:gd name="T37" fmla="*/ 14 h 67"/>
                <a:gd name="T38" fmla="*/ 3 w 40"/>
                <a:gd name="T39" fmla="*/ 6 h 67"/>
                <a:gd name="T40" fmla="*/ 2 w 40"/>
                <a:gd name="T41" fmla="*/ 4 h 67"/>
                <a:gd name="T42" fmla="*/ 11 w 40"/>
                <a:gd name="T43" fmla="*/ 2 h 67"/>
                <a:gd name="T44" fmla="*/ 12 w 40"/>
                <a:gd name="T45" fmla="*/ 10 h 67"/>
                <a:gd name="T46" fmla="*/ 12 w 40"/>
                <a:gd name="T47" fmla="*/ 15 h 67"/>
                <a:gd name="T48" fmla="*/ 11 w 40"/>
                <a:gd name="T49" fmla="*/ 25 h 67"/>
                <a:gd name="T50" fmla="*/ 12 w 40"/>
                <a:gd name="T51" fmla="*/ 27 h 67"/>
                <a:gd name="T52" fmla="*/ 12 w 40"/>
                <a:gd name="T53" fmla="*/ 29 h 67"/>
                <a:gd name="T54" fmla="*/ 12 w 40"/>
                <a:gd name="T55" fmla="*/ 31 h 67"/>
                <a:gd name="T56" fmla="*/ 11 w 40"/>
                <a:gd name="T57" fmla="*/ 34 h 67"/>
                <a:gd name="T58" fmla="*/ 12 w 40"/>
                <a:gd name="T59" fmla="*/ 37 h 67"/>
                <a:gd name="T60" fmla="*/ 12 w 40"/>
                <a:gd name="T61" fmla="*/ 39 h 67"/>
                <a:gd name="T62" fmla="*/ 12 w 40"/>
                <a:gd name="T63" fmla="*/ 42 h 67"/>
                <a:gd name="T64" fmla="*/ 12 w 40"/>
                <a:gd name="T65" fmla="*/ 45 h 67"/>
                <a:gd name="T66" fmla="*/ 13 w 40"/>
                <a:gd name="T67" fmla="*/ 50 h 67"/>
                <a:gd name="T68" fmla="*/ 15 w 40"/>
                <a:gd name="T69" fmla="*/ 55 h 67"/>
                <a:gd name="T70" fmla="*/ 24 w 40"/>
                <a:gd name="T71" fmla="*/ 56 h 67"/>
                <a:gd name="T72" fmla="*/ 26 w 40"/>
                <a:gd name="T73" fmla="*/ 53 h 67"/>
                <a:gd name="T74" fmla="*/ 28 w 40"/>
                <a:gd name="T75" fmla="*/ 50 h 67"/>
                <a:gd name="T76" fmla="*/ 29 w 40"/>
                <a:gd name="T77" fmla="*/ 40 h 67"/>
                <a:gd name="T78" fmla="*/ 29 w 40"/>
                <a:gd name="T79" fmla="*/ 37 h 67"/>
                <a:gd name="T80" fmla="*/ 29 w 40"/>
                <a:gd name="T81" fmla="*/ 35 h 67"/>
                <a:gd name="T82" fmla="*/ 29 w 40"/>
                <a:gd name="T83" fmla="*/ 31 h 67"/>
                <a:gd name="T84" fmla="*/ 29 w 40"/>
                <a:gd name="T85" fmla="*/ 29 h 67"/>
                <a:gd name="T86" fmla="*/ 28 w 40"/>
                <a:gd name="T87" fmla="*/ 9 h 67"/>
                <a:gd name="T88" fmla="*/ 29 w 40"/>
                <a:gd name="T89" fmla="*/ 6 h 67"/>
                <a:gd name="T90" fmla="*/ 29 w 40"/>
                <a:gd name="T91" fmla="*/ 4 h 67"/>
                <a:gd name="T92" fmla="*/ 33 w 40"/>
                <a:gd name="T93" fmla="*/ 0 h 67"/>
                <a:gd name="T94" fmla="*/ 38 w 40"/>
                <a:gd name="T95" fmla="*/ 2 h 67"/>
                <a:gd name="T96" fmla="*/ 38 w 40"/>
                <a:gd name="T97" fmla="*/ 4 h 67"/>
                <a:gd name="T98" fmla="*/ 39 w 40"/>
                <a:gd name="T99" fmla="*/ 6 h 67"/>
                <a:gd name="T100" fmla="*/ 38 w 40"/>
                <a:gd name="T101" fmla="*/ 11 h 67"/>
                <a:gd name="T102" fmla="*/ 39 w 40"/>
                <a:gd name="T103" fmla="*/ 13 h 67"/>
                <a:gd name="T104" fmla="*/ 39 w 40"/>
                <a:gd name="T105" fmla="*/ 18 h 67"/>
                <a:gd name="T106" fmla="*/ 39 w 40"/>
                <a:gd name="T107" fmla="*/ 28 h 67"/>
                <a:gd name="T108" fmla="*/ 39 w 40"/>
                <a:gd name="T109" fmla="*/ 30 h 67"/>
                <a:gd name="T110" fmla="*/ 39 w 40"/>
                <a:gd name="T111" fmla="*/ 35 h 67"/>
                <a:gd name="T112" fmla="*/ 39 w 40"/>
                <a:gd name="T113" fmla="*/ 37 h 67"/>
                <a:gd name="T114" fmla="*/ 39 w 40"/>
                <a:gd name="T115" fmla="*/ 52 h 67"/>
                <a:gd name="T116" fmla="*/ 37 w 40"/>
                <a:gd name="T117" fmla="*/ 5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" h="67">
                  <a:moveTo>
                    <a:pt x="37" y="53"/>
                  </a:moveTo>
                  <a:cubicBezTo>
                    <a:pt x="36" y="54"/>
                    <a:pt x="38" y="54"/>
                    <a:pt x="38" y="55"/>
                  </a:cubicBezTo>
                  <a:cubicBezTo>
                    <a:pt x="36" y="57"/>
                    <a:pt x="35" y="59"/>
                    <a:pt x="32" y="59"/>
                  </a:cubicBezTo>
                  <a:cubicBezTo>
                    <a:pt x="32" y="60"/>
                    <a:pt x="31" y="63"/>
                    <a:pt x="29" y="64"/>
                  </a:cubicBezTo>
                  <a:cubicBezTo>
                    <a:pt x="28" y="64"/>
                    <a:pt x="27" y="64"/>
                    <a:pt x="25" y="65"/>
                  </a:cubicBezTo>
                  <a:cubicBezTo>
                    <a:pt x="24" y="65"/>
                    <a:pt x="23" y="66"/>
                    <a:pt x="22" y="67"/>
                  </a:cubicBezTo>
                  <a:cubicBezTo>
                    <a:pt x="19" y="67"/>
                    <a:pt x="15" y="66"/>
                    <a:pt x="13" y="64"/>
                  </a:cubicBezTo>
                  <a:cubicBezTo>
                    <a:pt x="12" y="64"/>
                    <a:pt x="12" y="63"/>
                    <a:pt x="11" y="63"/>
                  </a:cubicBezTo>
                  <a:cubicBezTo>
                    <a:pt x="9" y="63"/>
                    <a:pt x="8" y="61"/>
                    <a:pt x="7" y="60"/>
                  </a:cubicBezTo>
                  <a:cubicBezTo>
                    <a:pt x="7" y="59"/>
                    <a:pt x="6" y="59"/>
                    <a:pt x="5" y="58"/>
                  </a:cubicBezTo>
                  <a:cubicBezTo>
                    <a:pt x="5" y="57"/>
                    <a:pt x="4" y="56"/>
                    <a:pt x="4" y="54"/>
                  </a:cubicBezTo>
                  <a:cubicBezTo>
                    <a:pt x="3" y="53"/>
                    <a:pt x="2" y="52"/>
                    <a:pt x="2" y="51"/>
                  </a:cubicBezTo>
                  <a:cubicBezTo>
                    <a:pt x="2" y="50"/>
                    <a:pt x="2" y="49"/>
                    <a:pt x="2" y="48"/>
                  </a:cubicBezTo>
                  <a:cubicBezTo>
                    <a:pt x="2" y="47"/>
                    <a:pt x="2" y="46"/>
                    <a:pt x="2" y="45"/>
                  </a:cubicBezTo>
                  <a:cubicBezTo>
                    <a:pt x="2" y="44"/>
                    <a:pt x="3" y="43"/>
                    <a:pt x="3" y="42"/>
                  </a:cubicBezTo>
                  <a:cubicBezTo>
                    <a:pt x="3" y="40"/>
                    <a:pt x="1" y="39"/>
                    <a:pt x="2" y="37"/>
                  </a:cubicBezTo>
                  <a:cubicBezTo>
                    <a:pt x="2" y="35"/>
                    <a:pt x="4" y="33"/>
                    <a:pt x="2" y="32"/>
                  </a:cubicBezTo>
                  <a:cubicBezTo>
                    <a:pt x="2" y="29"/>
                    <a:pt x="2" y="26"/>
                    <a:pt x="2" y="23"/>
                  </a:cubicBezTo>
                  <a:cubicBezTo>
                    <a:pt x="1" y="20"/>
                    <a:pt x="2" y="17"/>
                    <a:pt x="2" y="14"/>
                  </a:cubicBezTo>
                  <a:cubicBezTo>
                    <a:pt x="2" y="11"/>
                    <a:pt x="0" y="7"/>
                    <a:pt x="3" y="6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3" y="1"/>
                    <a:pt x="8" y="0"/>
                    <a:pt x="11" y="2"/>
                  </a:cubicBezTo>
                  <a:cubicBezTo>
                    <a:pt x="12" y="4"/>
                    <a:pt x="12" y="7"/>
                    <a:pt x="12" y="10"/>
                  </a:cubicBezTo>
                  <a:cubicBezTo>
                    <a:pt x="12" y="12"/>
                    <a:pt x="12" y="13"/>
                    <a:pt x="12" y="15"/>
                  </a:cubicBezTo>
                  <a:cubicBezTo>
                    <a:pt x="12" y="18"/>
                    <a:pt x="11" y="21"/>
                    <a:pt x="11" y="25"/>
                  </a:cubicBezTo>
                  <a:cubicBezTo>
                    <a:pt x="11" y="26"/>
                    <a:pt x="12" y="26"/>
                    <a:pt x="12" y="27"/>
                  </a:cubicBezTo>
                  <a:cubicBezTo>
                    <a:pt x="12" y="27"/>
                    <a:pt x="12" y="28"/>
                    <a:pt x="12" y="29"/>
                  </a:cubicBezTo>
                  <a:cubicBezTo>
                    <a:pt x="12" y="30"/>
                    <a:pt x="12" y="31"/>
                    <a:pt x="12" y="31"/>
                  </a:cubicBezTo>
                  <a:cubicBezTo>
                    <a:pt x="12" y="32"/>
                    <a:pt x="11" y="33"/>
                    <a:pt x="11" y="34"/>
                  </a:cubicBezTo>
                  <a:cubicBezTo>
                    <a:pt x="11" y="35"/>
                    <a:pt x="12" y="36"/>
                    <a:pt x="12" y="37"/>
                  </a:cubicBezTo>
                  <a:cubicBezTo>
                    <a:pt x="13" y="38"/>
                    <a:pt x="12" y="39"/>
                    <a:pt x="12" y="39"/>
                  </a:cubicBezTo>
                  <a:cubicBezTo>
                    <a:pt x="12" y="40"/>
                    <a:pt x="12" y="41"/>
                    <a:pt x="12" y="42"/>
                  </a:cubicBezTo>
                  <a:cubicBezTo>
                    <a:pt x="12" y="43"/>
                    <a:pt x="12" y="44"/>
                    <a:pt x="12" y="45"/>
                  </a:cubicBezTo>
                  <a:cubicBezTo>
                    <a:pt x="12" y="46"/>
                    <a:pt x="13" y="48"/>
                    <a:pt x="13" y="50"/>
                  </a:cubicBezTo>
                  <a:cubicBezTo>
                    <a:pt x="14" y="52"/>
                    <a:pt x="15" y="53"/>
                    <a:pt x="15" y="55"/>
                  </a:cubicBezTo>
                  <a:cubicBezTo>
                    <a:pt x="19" y="56"/>
                    <a:pt x="20" y="58"/>
                    <a:pt x="24" y="56"/>
                  </a:cubicBezTo>
                  <a:cubicBezTo>
                    <a:pt x="25" y="56"/>
                    <a:pt x="26" y="55"/>
                    <a:pt x="26" y="53"/>
                  </a:cubicBezTo>
                  <a:cubicBezTo>
                    <a:pt x="28" y="53"/>
                    <a:pt x="28" y="52"/>
                    <a:pt x="28" y="50"/>
                  </a:cubicBezTo>
                  <a:cubicBezTo>
                    <a:pt x="28" y="47"/>
                    <a:pt x="28" y="43"/>
                    <a:pt x="29" y="40"/>
                  </a:cubicBezTo>
                  <a:cubicBezTo>
                    <a:pt x="29" y="39"/>
                    <a:pt x="29" y="38"/>
                    <a:pt x="29" y="37"/>
                  </a:cubicBezTo>
                  <a:cubicBezTo>
                    <a:pt x="29" y="36"/>
                    <a:pt x="29" y="36"/>
                    <a:pt x="29" y="35"/>
                  </a:cubicBezTo>
                  <a:cubicBezTo>
                    <a:pt x="29" y="33"/>
                    <a:pt x="30" y="32"/>
                    <a:pt x="29" y="31"/>
                  </a:cubicBezTo>
                  <a:cubicBezTo>
                    <a:pt x="29" y="30"/>
                    <a:pt x="29" y="29"/>
                    <a:pt x="29" y="29"/>
                  </a:cubicBezTo>
                  <a:cubicBezTo>
                    <a:pt x="29" y="23"/>
                    <a:pt x="28" y="16"/>
                    <a:pt x="28" y="9"/>
                  </a:cubicBezTo>
                  <a:cubicBezTo>
                    <a:pt x="28" y="8"/>
                    <a:pt x="29" y="7"/>
                    <a:pt x="29" y="6"/>
                  </a:cubicBezTo>
                  <a:cubicBezTo>
                    <a:pt x="29" y="6"/>
                    <a:pt x="29" y="5"/>
                    <a:pt x="29" y="4"/>
                  </a:cubicBezTo>
                  <a:cubicBezTo>
                    <a:pt x="29" y="4"/>
                    <a:pt x="32" y="1"/>
                    <a:pt x="33" y="0"/>
                  </a:cubicBezTo>
                  <a:cubicBezTo>
                    <a:pt x="35" y="0"/>
                    <a:pt x="38" y="1"/>
                    <a:pt x="38" y="2"/>
                  </a:cubicBezTo>
                  <a:cubicBezTo>
                    <a:pt x="39" y="3"/>
                    <a:pt x="38" y="3"/>
                    <a:pt x="38" y="4"/>
                  </a:cubicBezTo>
                  <a:cubicBezTo>
                    <a:pt x="38" y="5"/>
                    <a:pt x="39" y="5"/>
                    <a:pt x="39" y="6"/>
                  </a:cubicBezTo>
                  <a:cubicBezTo>
                    <a:pt x="39" y="7"/>
                    <a:pt x="39" y="10"/>
                    <a:pt x="38" y="11"/>
                  </a:cubicBezTo>
                  <a:cubicBezTo>
                    <a:pt x="38" y="12"/>
                    <a:pt x="39" y="13"/>
                    <a:pt x="39" y="13"/>
                  </a:cubicBezTo>
                  <a:cubicBezTo>
                    <a:pt x="40" y="15"/>
                    <a:pt x="39" y="16"/>
                    <a:pt x="39" y="18"/>
                  </a:cubicBezTo>
                  <a:cubicBezTo>
                    <a:pt x="38" y="22"/>
                    <a:pt x="40" y="25"/>
                    <a:pt x="39" y="28"/>
                  </a:cubicBezTo>
                  <a:cubicBezTo>
                    <a:pt x="38" y="29"/>
                    <a:pt x="39" y="29"/>
                    <a:pt x="39" y="30"/>
                  </a:cubicBezTo>
                  <a:cubicBezTo>
                    <a:pt x="39" y="32"/>
                    <a:pt x="38" y="33"/>
                    <a:pt x="39" y="35"/>
                  </a:cubicBezTo>
                  <a:cubicBezTo>
                    <a:pt x="39" y="36"/>
                    <a:pt x="39" y="36"/>
                    <a:pt x="39" y="37"/>
                  </a:cubicBezTo>
                  <a:cubicBezTo>
                    <a:pt x="40" y="41"/>
                    <a:pt x="39" y="47"/>
                    <a:pt x="39" y="52"/>
                  </a:cubicBezTo>
                  <a:cubicBezTo>
                    <a:pt x="38" y="52"/>
                    <a:pt x="37" y="53"/>
                    <a:pt x="3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348E9BF1-1B0F-4BC0-A474-7EA84718F9D9}"/>
              </a:ext>
            </a:extLst>
          </p:cNvPr>
          <p:cNvSpPr txBox="1"/>
          <p:nvPr/>
        </p:nvSpPr>
        <p:spPr>
          <a:xfrm>
            <a:off x="4095846" y="4666119"/>
            <a:ext cx="2420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姓名：向天歌</a:t>
            </a:r>
          </a:p>
        </p:txBody>
      </p:sp>
      <p:sp>
        <p:nvSpPr>
          <p:cNvPr id="69" name="Freeform 33">
            <a:extLst>
              <a:ext uri="{FF2B5EF4-FFF2-40B4-BE49-F238E27FC236}">
                <a16:creationId xmlns:a16="http://schemas.microsoft.com/office/drawing/2014/main" xmlns="" id="{81AACFAC-8790-4FF3-9AB3-B50431335CD1}"/>
              </a:ext>
            </a:extLst>
          </p:cNvPr>
          <p:cNvSpPr>
            <a:spLocks noEditPoints="1"/>
          </p:cNvSpPr>
          <p:nvPr/>
        </p:nvSpPr>
        <p:spPr bwMode="auto">
          <a:xfrm>
            <a:off x="3851561" y="4710639"/>
            <a:ext cx="244287" cy="321311"/>
          </a:xfrm>
          <a:custGeom>
            <a:avLst/>
            <a:gdLst>
              <a:gd name="T0" fmla="*/ 61057785 w 742"/>
              <a:gd name="T1" fmla="*/ 22927673 h 975"/>
              <a:gd name="T2" fmla="*/ 60958741 w 742"/>
              <a:gd name="T3" fmla="*/ 24912858 h 975"/>
              <a:gd name="T4" fmla="*/ 61255243 w 742"/>
              <a:gd name="T5" fmla="*/ 26997192 h 975"/>
              <a:gd name="T6" fmla="*/ 57698473 w 742"/>
              <a:gd name="T7" fmla="*/ 35235379 h 975"/>
              <a:gd name="T8" fmla="*/ 58982897 w 742"/>
              <a:gd name="T9" fmla="*/ 26103906 h 975"/>
              <a:gd name="T10" fmla="*/ 58785439 w 742"/>
              <a:gd name="T11" fmla="*/ 23820959 h 975"/>
              <a:gd name="T12" fmla="*/ 59279400 w 742"/>
              <a:gd name="T13" fmla="*/ 22431613 h 975"/>
              <a:gd name="T14" fmla="*/ 59872090 w 742"/>
              <a:gd name="T15" fmla="*/ 9230622 h 975"/>
              <a:gd name="T16" fmla="*/ 60662553 w 742"/>
              <a:gd name="T17" fmla="*/ 11314956 h 975"/>
              <a:gd name="T18" fmla="*/ 66985630 w 742"/>
              <a:gd name="T19" fmla="*/ 16575522 h 975"/>
              <a:gd name="T20" fmla="*/ 60662553 w 742"/>
              <a:gd name="T21" fmla="*/ 22431613 h 975"/>
              <a:gd name="T22" fmla="*/ 41890780 w 742"/>
              <a:gd name="T23" fmla="*/ 396911 h 975"/>
              <a:gd name="T24" fmla="*/ 58587666 w 742"/>
              <a:gd name="T25" fmla="*/ 10024759 h 975"/>
              <a:gd name="T26" fmla="*/ 50881435 w 742"/>
              <a:gd name="T27" fmla="*/ 18362094 h 975"/>
              <a:gd name="T28" fmla="*/ 21439351 w 742"/>
              <a:gd name="T29" fmla="*/ 23225435 h 975"/>
              <a:gd name="T30" fmla="*/ 30430006 w 742"/>
              <a:gd name="T31" fmla="*/ 9726997 h 975"/>
              <a:gd name="T32" fmla="*/ 48115128 w 742"/>
              <a:gd name="T33" fmla="*/ 11513569 h 975"/>
              <a:gd name="T34" fmla="*/ 29837316 w 742"/>
              <a:gd name="T35" fmla="*/ 8932860 h 975"/>
              <a:gd name="T36" fmla="*/ 5631658 w 742"/>
              <a:gd name="T37" fmla="*/ 6352151 h 975"/>
              <a:gd name="T38" fmla="*/ 26181816 w 742"/>
              <a:gd name="T39" fmla="*/ 29379288 h 975"/>
              <a:gd name="T40" fmla="*/ 44953589 w 742"/>
              <a:gd name="T41" fmla="*/ 25706995 h 975"/>
              <a:gd name="T42" fmla="*/ 46830704 w 742"/>
              <a:gd name="T43" fmla="*/ 26898043 h 975"/>
              <a:gd name="T44" fmla="*/ 47324665 w 742"/>
              <a:gd name="T45" fmla="*/ 31165860 h 975"/>
              <a:gd name="T46" fmla="*/ 48510359 w 742"/>
              <a:gd name="T47" fmla="*/ 30967562 h 975"/>
              <a:gd name="T48" fmla="*/ 51078893 w 742"/>
              <a:gd name="T49" fmla="*/ 35433992 h 975"/>
              <a:gd name="T50" fmla="*/ 48115128 w 742"/>
              <a:gd name="T51" fmla="*/ 41488380 h 975"/>
              <a:gd name="T52" fmla="*/ 32900125 w 742"/>
              <a:gd name="T53" fmla="*/ 51810901 h 975"/>
              <a:gd name="T54" fmla="*/ 24798348 w 742"/>
              <a:gd name="T55" fmla="*/ 41091469 h 975"/>
              <a:gd name="T56" fmla="*/ 23612968 w 742"/>
              <a:gd name="T57" fmla="*/ 29776514 h 975"/>
              <a:gd name="T58" fmla="*/ 25984043 w 742"/>
              <a:gd name="T59" fmla="*/ 31860848 h 975"/>
              <a:gd name="T60" fmla="*/ 52066815 w 742"/>
              <a:gd name="T61" fmla="*/ 24615096 h 975"/>
              <a:gd name="T62" fmla="*/ 53351240 w 742"/>
              <a:gd name="T63" fmla="*/ 35731754 h 975"/>
              <a:gd name="T64" fmla="*/ 41693007 w 742"/>
              <a:gd name="T65" fmla="*/ 53796086 h 975"/>
              <a:gd name="T66" fmla="*/ 23217736 w 742"/>
              <a:gd name="T67" fmla="*/ 43175803 h 975"/>
              <a:gd name="T68" fmla="*/ 21142849 w 742"/>
              <a:gd name="T69" fmla="*/ 28585466 h 975"/>
              <a:gd name="T70" fmla="*/ 52066815 w 742"/>
              <a:gd name="T71" fmla="*/ 24615096 h 975"/>
              <a:gd name="T72" fmla="*/ 3853273 w 742"/>
              <a:gd name="T73" fmla="*/ 66004327 h 975"/>
              <a:gd name="T74" fmla="*/ 33394086 w 742"/>
              <a:gd name="T75" fmla="*/ 71364043 h 975"/>
              <a:gd name="T76" fmla="*/ 31615701 w 742"/>
              <a:gd name="T77" fmla="*/ 59056653 h 975"/>
              <a:gd name="T78" fmla="*/ 41890780 w 742"/>
              <a:gd name="T79" fmla="*/ 57170617 h 975"/>
              <a:gd name="T80" fmla="*/ 39124473 w 742"/>
              <a:gd name="T81" fmla="*/ 63919993 h 975"/>
              <a:gd name="T82" fmla="*/ 48609089 w 742"/>
              <a:gd name="T83" fmla="*/ 54887670 h 975"/>
              <a:gd name="T84" fmla="*/ 73308708 w 742"/>
              <a:gd name="T85" fmla="*/ 72455942 h 97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42" h="975">
                <a:moveTo>
                  <a:pt x="614" y="226"/>
                </a:moveTo>
                <a:cubicBezTo>
                  <a:pt x="617" y="226"/>
                  <a:pt x="618" y="228"/>
                  <a:pt x="618" y="231"/>
                </a:cubicBezTo>
                <a:lnTo>
                  <a:pt x="619" y="241"/>
                </a:lnTo>
                <a:cubicBezTo>
                  <a:pt x="619" y="247"/>
                  <a:pt x="616" y="247"/>
                  <a:pt x="617" y="251"/>
                </a:cubicBezTo>
                <a:lnTo>
                  <a:pt x="617" y="263"/>
                </a:lnTo>
                <a:cubicBezTo>
                  <a:pt x="617" y="267"/>
                  <a:pt x="620" y="268"/>
                  <a:pt x="620" y="272"/>
                </a:cubicBezTo>
                <a:lnTo>
                  <a:pt x="630" y="355"/>
                </a:lnTo>
                <a:cubicBezTo>
                  <a:pt x="625" y="365"/>
                  <a:pt x="589" y="365"/>
                  <a:pt x="584" y="355"/>
                </a:cubicBezTo>
                <a:lnTo>
                  <a:pt x="594" y="272"/>
                </a:lnTo>
                <a:cubicBezTo>
                  <a:pt x="594" y="268"/>
                  <a:pt x="596" y="266"/>
                  <a:pt x="597" y="263"/>
                </a:cubicBezTo>
                <a:lnTo>
                  <a:pt x="597" y="251"/>
                </a:lnTo>
                <a:cubicBezTo>
                  <a:pt x="597" y="247"/>
                  <a:pt x="595" y="246"/>
                  <a:pt x="595" y="240"/>
                </a:cubicBezTo>
                <a:lnTo>
                  <a:pt x="596" y="231"/>
                </a:lnTo>
                <a:cubicBezTo>
                  <a:pt x="596" y="228"/>
                  <a:pt x="597" y="226"/>
                  <a:pt x="600" y="226"/>
                </a:cubicBezTo>
                <a:lnTo>
                  <a:pt x="600" y="93"/>
                </a:lnTo>
                <a:lnTo>
                  <a:pt x="606" y="93"/>
                </a:lnTo>
                <a:cubicBezTo>
                  <a:pt x="610" y="93"/>
                  <a:pt x="614" y="96"/>
                  <a:pt x="614" y="100"/>
                </a:cubicBezTo>
                <a:lnTo>
                  <a:pt x="614" y="114"/>
                </a:lnTo>
                <a:lnTo>
                  <a:pt x="680" y="157"/>
                </a:lnTo>
                <a:cubicBezTo>
                  <a:pt x="685" y="160"/>
                  <a:pt x="684" y="166"/>
                  <a:pt x="678" y="167"/>
                </a:cubicBezTo>
                <a:lnTo>
                  <a:pt x="614" y="174"/>
                </a:lnTo>
                <a:lnTo>
                  <a:pt x="614" y="226"/>
                </a:lnTo>
                <a:close/>
                <a:moveTo>
                  <a:pt x="60" y="54"/>
                </a:moveTo>
                <a:lnTo>
                  <a:pt x="424" y="4"/>
                </a:lnTo>
                <a:cubicBezTo>
                  <a:pt x="439" y="2"/>
                  <a:pt x="444" y="0"/>
                  <a:pt x="459" y="10"/>
                </a:cubicBezTo>
                <a:lnTo>
                  <a:pt x="593" y="101"/>
                </a:lnTo>
                <a:lnTo>
                  <a:pt x="593" y="177"/>
                </a:lnTo>
                <a:lnTo>
                  <a:pt x="515" y="185"/>
                </a:lnTo>
                <a:lnTo>
                  <a:pt x="526" y="234"/>
                </a:lnTo>
                <a:cubicBezTo>
                  <a:pt x="424" y="210"/>
                  <a:pt x="319" y="210"/>
                  <a:pt x="217" y="234"/>
                </a:cubicBezTo>
                <a:lnTo>
                  <a:pt x="237" y="144"/>
                </a:lnTo>
                <a:cubicBezTo>
                  <a:pt x="245" y="112"/>
                  <a:pt x="275" y="103"/>
                  <a:pt x="308" y="98"/>
                </a:cubicBezTo>
                <a:cubicBezTo>
                  <a:pt x="350" y="93"/>
                  <a:pt x="393" y="93"/>
                  <a:pt x="435" y="98"/>
                </a:cubicBezTo>
                <a:cubicBezTo>
                  <a:pt x="455" y="101"/>
                  <a:pt x="474" y="106"/>
                  <a:pt x="487" y="116"/>
                </a:cubicBezTo>
                <a:cubicBezTo>
                  <a:pt x="471" y="99"/>
                  <a:pt x="455" y="94"/>
                  <a:pt x="426" y="91"/>
                </a:cubicBezTo>
                <a:cubicBezTo>
                  <a:pt x="382" y="85"/>
                  <a:pt x="347" y="84"/>
                  <a:pt x="302" y="90"/>
                </a:cubicBezTo>
                <a:cubicBezTo>
                  <a:pt x="236" y="98"/>
                  <a:pt x="228" y="123"/>
                  <a:pt x="217" y="168"/>
                </a:cubicBezTo>
                <a:lnTo>
                  <a:pt x="57" y="64"/>
                </a:lnTo>
                <a:cubicBezTo>
                  <a:pt x="51" y="60"/>
                  <a:pt x="52" y="55"/>
                  <a:pt x="60" y="54"/>
                </a:cubicBezTo>
                <a:close/>
                <a:moveTo>
                  <a:pt x="265" y="296"/>
                </a:moveTo>
                <a:cubicBezTo>
                  <a:pt x="265" y="284"/>
                  <a:pt x="269" y="284"/>
                  <a:pt x="279" y="287"/>
                </a:cubicBezTo>
                <a:cubicBezTo>
                  <a:pt x="306" y="294"/>
                  <a:pt x="427" y="272"/>
                  <a:pt x="455" y="259"/>
                </a:cubicBezTo>
                <a:cubicBezTo>
                  <a:pt x="460" y="257"/>
                  <a:pt x="465" y="255"/>
                  <a:pt x="469" y="261"/>
                </a:cubicBezTo>
                <a:cubicBezTo>
                  <a:pt x="472" y="263"/>
                  <a:pt x="473" y="267"/>
                  <a:pt x="474" y="271"/>
                </a:cubicBezTo>
                <a:cubicBezTo>
                  <a:pt x="477" y="282"/>
                  <a:pt x="477" y="297"/>
                  <a:pt x="478" y="308"/>
                </a:cubicBezTo>
                <a:cubicBezTo>
                  <a:pt x="478" y="310"/>
                  <a:pt x="479" y="313"/>
                  <a:pt x="479" y="314"/>
                </a:cubicBezTo>
                <a:cubicBezTo>
                  <a:pt x="480" y="322"/>
                  <a:pt x="482" y="323"/>
                  <a:pt x="485" y="321"/>
                </a:cubicBezTo>
                <a:cubicBezTo>
                  <a:pt x="488" y="319"/>
                  <a:pt x="489" y="316"/>
                  <a:pt x="491" y="312"/>
                </a:cubicBezTo>
                <a:cubicBezTo>
                  <a:pt x="495" y="304"/>
                  <a:pt x="499" y="300"/>
                  <a:pt x="504" y="300"/>
                </a:cubicBezTo>
                <a:cubicBezTo>
                  <a:pt x="514" y="300"/>
                  <a:pt x="520" y="325"/>
                  <a:pt x="517" y="357"/>
                </a:cubicBezTo>
                <a:cubicBezTo>
                  <a:pt x="513" y="389"/>
                  <a:pt x="502" y="414"/>
                  <a:pt x="492" y="414"/>
                </a:cubicBezTo>
                <a:cubicBezTo>
                  <a:pt x="489" y="414"/>
                  <a:pt x="488" y="415"/>
                  <a:pt x="487" y="418"/>
                </a:cubicBezTo>
                <a:cubicBezTo>
                  <a:pt x="478" y="463"/>
                  <a:pt x="448" y="501"/>
                  <a:pt x="413" y="521"/>
                </a:cubicBezTo>
                <a:cubicBezTo>
                  <a:pt x="383" y="538"/>
                  <a:pt x="365" y="538"/>
                  <a:pt x="333" y="522"/>
                </a:cubicBezTo>
                <a:cubicBezTo>
                  <a:pt x="296" y="504"/>
                  <a:pt x="265" y="464"/>
                  <a:pt x="256" y="418"/>
                </a:cubicBezTo>
                <a:cubicBezTo>
                  <a:pt x="255" y="415"/>
                  <a:pt x="254" y="414"/>
                  <a:pt x="251" y="414"/>
                </a:cubicBezTo>
                <a:cubicBezTo>
                  <a:pt x="241" y="414"/>
                  <a:pt x="230" y="389"/>
                  <a:pt x="226" y="357"/>
                </a:cubicBezTo>
                <a:cubicBezTo>
                  <a:pt x="223" y="325"/>
                  <a:pt x="229" y="300"/>
                  <a:pt x="239" y="300"/>
                </a:cubicBezTo>
                <a:cubicBezTo>
                  <a:pt x="244" y="300"/>
                  <a:pt x="249" y="306"/>
                  <a:pt x="254" y="316"/>
                </a:cubicBezTo>
                <a:cubicBezTo>
                  <a:pt x="256" y="320"/>
                  <a:pt x="261" y="326"/>
                  <a:pt x="263" y="321"/>
                </a:cubicBezTo>
                <a:cubicBezTo>
                  <a:pt x="265" y="318"/>
                  <a:pt x="265" y="300"/>
                  <a:pt x="265" y="296"/>
                </a:cubicBezTo>
                <a:close/>
                <a:moveTo>
                  <a:pt x="527" y="248"/>
                </a:moveTo>
                <a:cubicBezTo>
                  <a:pt x="529" y="261"/>
                  <a:pt x="529" y="275"/>
                  <a:pt x="529" y="288"/>
                </a:cubicBezTo>
                <a:cubicBezTo>
                  <a:pt x="542" y="306"/>
                  <a:pt x="542" y="340"/>
                  <a:pt x="540" y="360"/>
                </a:cubicBezTo>
                <a:cubicBezTo>
                  <a:pt x="538" y="382"/>
                  <a:pt x="530" y="422"/>
                  <a:pt x="508" y="435"/>
                </a:cubicBezTo>
                <a:cubicBezTo>
                  <a:pt x="498" y="478"/>
                  <a:pt x="463" y="518"/>
                  <a:pt x="422" y="542"/>
                </a:cubicBezTo>
                <a:cubicBezTo>
                  <a:pt x="391" y="561"/>
                  <a:pt x="356" y="563"/>
                  <a:pt x="323" y="544"/>
                </a:cubicBezTo>
                <a:cubicBezTo>
                  <a:pt x="281" y="521"/>
                  <a:pt x="246" y="479"/>
                  <a:pt x="235" y="435"/>
                </a:cubicBezTo>
                <a:cubicBezTo>
                  <a:pt x="213" y="422"/>
                  <a:pt x="205" y="382"/>
                  <a:pt x="203" y="360"/>
                </a:cubicBezTo>
                <a:cubicBezTo>
                  <a:pt x="201" y="340"/>
                  <a:pt x="201" y="306"/>
                  <a:pt x="214" y="288"/>
                </a:cubicBezTo>
                <a:cubicBezTo>
                  <a:pt x="214" y="275"/>
                  <a:pt x="214" y="262"/>
                  <a:pt x="215" y="248"/>
                </a:cubicBezTo>
                <a:cubicBezTo>
                  <a:pt x="318" y="224"/>
                  <a:pt x="424" y="224"/>
                  <a:pt x="527" y="248"/>
                </a:cubicBezTo>
                <a:close/>
                <a:moveTo>
                  <a:pt x="0" y="730"/>
                </a:moveTo>
                <a:cubicBezTo>
                  <a:pt x="10" y="707"/>
                  <a:pt x="23" y="686"/>
                  <a:pt x="39" y="665"/>
                </a:cubicBezTo>
                <a:cubicBezTo>
                  <a:pt x="112" y="573"/>
                  <a:pt x="186" y="603"/>
                  <a:pt x="252" y="554"/>
                </a:cubicBezTo>
                <a:cubicBezTo>
                  <a:pt x="276" y="615"/>
                  <a:pt x="294" y="664"/>
                  <a:pt x="338" y="719"/>
                </a:cubicBezTo>
                <a:lnTo>
                  <a:pt x="347" y="644"/>
                </a:lnTo>
                <a:lnTo>
                  <a:pt x="320" y="595"/>
                </a:lnTo>
                <a:cubicBezTo>
                  <a:pt x="317" y="590"/>
                  <a:pt x="316" y="581"/>
                  <a:pt x="319" y="576"/>
                </a:cubicBezTo>
                <a:cubicBezTo>
                  <a:pt x="346" y="589"/>
                  <a:pt x="397" y="589"/>
                  <a:pt x="424" y="576"/>
                </a:cubicBezTo>
                <a:cubicBezTo>
                  <a:pt x="426" y="582"/>
                  <a:pt x="426" y="589"/>
                  <a:pt x="424" y="594"/>
                </a:cubicBezTo>
                <a:lnTo>
                  <a:pt x="396" y="644"/>
                </a:lnTo>
                <a:lnTo>
                  <a:pt x="405" y="719"/>
                </a:lnTo>
                <a:cubicBezTo>
                  <a:pt x="449" y="664"/>
                  <a:pt x="467" y="615"/>
                  <a:pt x="492" y="553"/>
                </a:cubicBezTo>
                <a:cubicBezTo>
                  <a:pt x="554" y="598"/>
                  <a:pt x="632" y="574"/>
                  <a:pt x="704" y="665"/>
                </a:cubicBezTo>
                <a:cubicBezTo>
                  <a:pt x="720" y="686"/>
                  <a:pt x="733" y="707"/>
                  <a:pt x="742" y="730"/>
                </a:cubicBezTo>
                <a:cubicBezTo>
                  <a:pt x="524" y="971"/>
                  <a:pt x="219" y="975"/>
                  <a:pt x="0" y="7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BCC8B57D-06B9-4F1C-ACA4-37F83FA03039}"/>
              </a:ext>
            </a:extLst>
          </p:cNvPr>
          <p:cNvSpPr txBox="1"/>
          <p:nvPr/>
        </p:nvSpPr>
        <p:spPr>
          <a:xfrm>
            <a:off x="6788246" y="4666119"/>
            <a:ext cx="2420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导师：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5" name="Group 9">
            <a:extLst>
              <a:ext uri="{FF2B5EF4-FFF2-40B4-BE49-F238E27FC236}">
                <a16:creationId xmlns:a16="http://schemas.microsoft.com/office/drawing/2014/main" xmlns="" id="{F8DFD0F5-E241-46E6-BB14-E3A14D63364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539893" y="4737710"/>
            <a:ext cx="256195" cy="267599"/>
            <a:chOff x="2419" y="3107"/>
            <a:chExt cx="1685" cy="1760"/>
          </a:xfrm>
          <a:solidFill>
            <a:srgbClr val="FFFFFF"/>
          </a:solidFill>
        </p:grpSpPr>
        <p:sp>
          <p:nvSpPr>
            <p:cNvPr id="66" name="Freeform 10">
              <a:extLst>
                <a:ext uri="{FF2B5EF4-FFF2-40B4-BE49-F238E27FC236}">
                  <a16:creationId xmlns:a16="http://schemas.microsoft.com/office/drawing/2014/main" xmlns="" id="{4C0B0258-9B24-49C2-ADEA-E6A87DA5F2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3" y="3107"/>
              <a:ext cx="1071" cy="1688"/>
            </a:xfrm>
            <a:custGeom>
              <a:avLst/>
              <a:gdLst>
                <a:gd name="T0" fmla="*/ 1713 w 1784"/>
                <a:gd name="T1" fmla="*/ 740 h 2818"/>
                <a:gd name="T2" fmla="*/ 1296 w 1784"/>
                <a:gd name="T3" fmla="*/ 167 h 2818"/>
                <a:gd name="T4" fmla="*/ 499 w 1784"/>
                <a:gd name="T5" fmla="*/ 215 h 2818"/>
                <a:gd name="T6" fmla="*/ 154 w 1784"/>
                <a:gd name="T7" fmla="*/ 442 h 2818"/>
                <a:gd name="T8" fmla="*/ 35 w 1784"/>
                <a:gd name="T9" fmla="*/ 1278 h 2818"/>
                <a:gd name="T10" fmla="*/ 118 w 1784"/>
                <a:gd name="T11" fmla="*/ 1851 h 2818"/>
                <a:gd name="T12" fmla="*/ 475 w 1784"/>
                <a:gd name="T13" fmla="*/ 1887 h 2818"/>
                <a:gd name="T14" fmla="*/ 880 w 1784"/>
                <a:gd name="T15" fmla="*/ 2042 h 2818"/>
                <a:gd name="T16" fmla="*/ 1320 w 1784"/>
                <a:gd name="T17" fmla="*/ 1875 h 2818"/>
                <a:gd name="T18" fmla="*/ 1665 w 1784"/>
                <a:gd name="T19" fmla="*/ 1839 h 2818"/>
                <a:gd name="T20" fmla="*/ 1724 w 1784"/>
                <a:gd name="T21" fmla="*/ 1409 h 2818"/>
                <a:gd name="T22" fmla="*/ 1713 w 1784"/>
                <a:gd name="T23" fmla="*/ 740 h 2818"/>
                <a:gd name="T24" fmla="*/ 1451 w 1784"/>
                <a:gd name="T25" fmla="*/ 1397 h 2818"/>
                <a:gd name="T26" fmla="*/ 880 w 1784"/>
                <a:gd name="T27" fmla="*/ 1923 h 2818"/>
                <a:gd name="T28" fmla="*/ 250 w 1784"/>
                <a:gd name="T29" fmla="*/ 1003 h 2818"/>
                <a:gd name="T30" fmla="*/ 547 w 1784"/>
                <a:gd name="T31" fmla="*/ 728 h 2818"/>
                <a:gd name="T32" fmla="*/ 773 w 1784"/>
                <a:gd name="T33" fmla="*/ 908 h 2818"/>
                <a:gd name="T34" fmla="*/ 1177 w 1784"/>
                <a:gd name="T35" fmla="*/ 1218 h 2818"/>
                <a:gd name="T36" fmla="*/ 1106 w 1784"/>
                <a:gd name="T37" fmla="*/ 1003 h 2818"/>
                <a:gd name="T38" fmla="*/ 1368 w 1784"/>
                <a:gd name="T39" fmla="*/ 1111 h 2818"/>
                <a:gd name="T40" fmla="*/ 1451 w 1784"/>
                <a:gd name="T41" fmla="*/ 1397 h 2818"/>
                <a:gd name="T42" fmla="*/ 1047 w 1784"/>
                <a:gd name="T43" fmla="*/ 2818 h 2818"/>
                <a:gd name="T44" fmla="*/ 1150 w 1784"/>
                <a:gd name="T45" fmla="*/ 2337 h 2818"/>
                <a:gd name="T46" fmla="*/ 875 w 1784"/>
                <a:gd name="T47" fmla="*/ 2410 h 2818"/>
                <a:gd name="T48" fmla="*/ 586 w 1784"/>
                <a:gd name="T49" fmla="*/ 2316 h 2818"/>
                <a:gd name="T50" fmla="*/ 728 w 1784"/>
                <a:gd name="T51" fmla="*/ 2818 h 2818"/>
                <a:gd name="T52" fmla="*/ 1047 w 1784"/>
                <a:gd name="T53" fmla="*/ 2818 h 2818"/>
                <a:gd name="T54" fmla="*/ 1047 w 1784"/>
                <a:gd name="T55" fmla="*/ 2818 h 2818"/>
                <a:gd name="T56" fmla="*/ 1047 w 1784"/>
                <a:gd name="T57" fmla="*/ 2818 h 2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4" h="2818">
                  <a:moveTo>
                    <a:pt x="1713" y="740"/>
                  </a:moveTo>
                  <a:cubicBezTo>
                    <a:pt x="1641" y="525"/>
                    <a:pt x="1487" y="274"/>
                    <a:pt x="1296" y="167"/>
                  </a:cubicBezTo>
                  <a:cubicBezTo>
                    <a:pt x="1106" y="60"/>
                    <a:pt x="737" y="0"/>
                    <a:pt x="499" y="215"/>
                  </a:cubicBezTo>
                  <a:cubicBezTo>
                    <a:pt x="499" y="215"/>
                    <a:pt x="261" y="263"/>
                    <a:pt x="154" y="442"/>
                  </a:cubicBezTo>
                  <a:cubicBezTo>
                    <a:pt x="47" y="621"/>
                    <a:pt x="0" y="884"/>
                    <a:pt x="35" y="1278"/>
                  </a:cubicBezTo>
                  <a:cubicBezTo>
                    <a:pt x="83" y="1684"/>
                    <a:pt x="118" y="1744"/>
                    <a:pt x="118" y="1851"/>
                  </a:cubicBezTo>
                  <a:cubicBezTo>
                    <a:pt x="118" y="1851"/>
                    <a:pt x="249" y="1911"/>
                    <a:pt x="475" y="1887"/>
                  </a:cubicBezTo>
                  <a:cubicBezTo>
                    <a:pt x="475" y="1887"/>
                    <a:pt x="618" y="2042"/>
                    <a:pt x="880" y="2042"/>
                  </a:cubicBezTo>
                  <a:cubicBezTo>
                    <a:pt x="1141" y="2042"/>
                    <a:pt x="1320" y="1875"/>
                    <a:pt x="1320" y="1875"/>
                  </a:cubicBezTo>
                  <a:cubicBezTo>
                    <a:pt x="1320" y="1875"/>
                    <a:pt x="1498" y="1899"/>
                    <a:pt x="1665" y="1839"/>
                  </a:cubicBezTo>
                  <a:cubicBezTo>
                    <a:pt x="1665" y="1839"/>
                    <a:pt x="1701" y="1552"/>
                    <a:pt x="1724" y="1409"/>
                  </a:cubicBezTo>
                  <a:cubicBezTo>
                    <a:pt x="1749" y="1266"/>
                    <a:pt x="1784" y="955"/>
                    <a:pt x="1713" y="740"/>
                  </a:cubicBezTo>
                  <a:close/>
                  <a:moveTo>
                    <a:pt x="1451" y="1397"/>
                  </a:moveTo>
                  <a:cubicBezTo>
                    <a:pt x="1415" y="1517"/>
                    <a:pt x="1261" y="1911"/>
                    <a:pt x="880" y="1923"/>
                  </a:cubicBezTo>
                  <a:cubicBezTo>
                    <a:pt x="500" y="1935"/>
                    <a:pt x="250" y="1457"/>
                    <a:pt x="250" y="1003"/>
                  </a:cubicBezTo>
                  <a:cubicBezTo>
                    <a:pt x="261" y="1003"/>
                    <a:pt x="392" y="967"/>
                    <a:pt x="547" y="728"/>
                  </a:cubicBezTo>
                  <a:cubicBezTo>
                    <a:pt x="547" y="728"/>
                    <a:pt x="690" y="848"/>
                    <a:pt x="773" y="908"/>
                  </a:cubicBezTo>
                  <a:cubicBezTo>
                    <a:pt x="856" y="955"/>
                    <a:pt x="1070" y="1099"/>
                    <a:pt x="1177" y="1218"/>
                  </a:cubicBezTo>
                  <a:cubicBezTo>
                    <a:pt x="1177" y="1218"/>
                    <a:pt x="1154" y="1051"/>
                    <a:pt x="1106" y="1003"/>
                  </a:cubicBezTo>
                  <a:cubicBezTo>
                    <a:pt x="1106" y="1003"/>
                    <a:pt x="1296" y="1039"/>
                    <a:pt x="1368" y="1111"/>
                  </a:cubicBezTo>
                  <a:cubicBezTo>
                    <a:pt x="1439" y="1183"/>
                    <a:pt x="1499" y="1266"/>
                    <a:pt x="1451" y="1397"/>
                  </a:cubicBezTo>
                  <a:close/>
                  <a:moveTo>
                    <a:pt x="1047" y="2818"/>
                  </a:moveTo>
                  <a:cubicBezTo>
                    <a:pt x="1150" y="2337"/>
                    <a:pt x="1150" y="2337"/>
                    <a:pt x="1150" y="2337"/>
                  </a:cubicBezTo>
                  <a:cubicBezTo>
                    <a:pt x="1057" y="2376"/>
                    <a:pt x="979" y="2411"/>
                    <a:pt x="875" y="2410"/>
                  </a:cubicBezTo>
                  <a:cubicBezTo>
                    <a:pt x="736" y="2410"/>
                    <a:pt x="628" y="2358"/>
                    <a:pt x="586" y="2316"/>
                  </a:cubicBezTo>
                  <a:cubicBezTo>
                    <a:pt x="728" y="2818"/>
                    <a:pt x="728" y="2818"/>
                    <a:pt x="728" y="2818"/>
                  </a:cubicBezTo>
                  <a:cubicBezTo>
                    <a:pt x="1047" y="2818"/>
                    <a:pt x="1047" y="2818"/>
                    <a:pt x="1047" y="2818"/>
                  </a:cubicBezTo>
                  <a:close/>
                  <a:moveTo>
                    <a:pt x="1047" y="2818"/>
                  </a:moveTo>
                  <a:cubicBezTo>
                    <a:pt x="1047" y="2818"/>
                    <a:pt x="1047" y="2818"/>
                    <a:pt x="1047" y="28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Freeform 11">
              <a:extLst>
                <a:ext uri="{FF2B5EF4-FFF2-40B4-BE49-F238E27FC236}">
                  <a16:creationId xmlns:a16="http://schemas.microsoft.com/office/drawing/2014/main" xmlns="" id="{5CDB73E0-9C4D-422A-AB4F-E08B93710E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19" y="4316"/>
              <a:ext cx="1685" cy="551"/>
            </a:xfrm>
            <a:custGeom>
              <a:avLst/>
              <a:gdLst>
                <a:gd name="T0" fmla="*/ 2747 w 2807"/>
                <a:gd name="T1" fmla="*/ 908 h 920"/>
                <a:gd name="T2" fmla="*/ 2807 w 2807"/>
                <a:gd name="T3" fmla="*/ 848 h 920"/>
                <a:gd name="T4" fmla="*/ 2676 w 2807"/>
                <a:gd name="T5" fmla="*/ 573 h 920"/>
                <a:gd name="T6" fmla="*/ 2176 w 2807"/>
                <a:gd name="T7" fmla="*/ 239 h 920"/>
                <a:gd name="T8" fmla="*/ 1879 w 2807"/>
                <a:gd name="T9" fmla="*/ 48 h 920"/>
                <a:gd name="T10" fmla="*/ 1808 w 2807"/>
                <a:gd name="T11" fmla="*/ 0 h 920"/>
                <a:gd name="T12" fmla="*/ 1784 w 2807"/>
                <a:gd name="T13" fmla="*/ 84 h 920"/>
                <a:gd name="T14" fmla="*/ 1712 w 2807"/>
                <a:gd name="T15" fmla="*/ 287 h 920"/>
                <a:gd name="T16" fmla="*/ 1595 w 2807"/>
                <a:gd name="T17" fmla="*/ 835 h 920"/>
                <a:gd name="T18" fmla="*/ 1231 w 2807"/>
                <a:gd name="T19" fmla="*/ 835 h 920"/>
                <a:gd name="T20" fmla="*/ 1070 w 2807"/>
                <a:gd name="T21" fmla="*/ 263 h 920"/>
                <a:gd name="T22" fmla="*/ 1022 w 2807"/>
                <a:gd name="T23" fmla="*/ 84 h 920"/>
                <a:gd name="T24" fmla="*/ 999 w 2807"/>
                <a:gd name="T25" fmla="*/ 12 h 920"/>
                <a:gd name="T26" fmla="*/ 927 w 2807"/>
                <a:gd name="T27" fmla="*/ 48 h 920"/>
                <a:gd name="T28" fmla="*/ 630 w 2807"/>
                <a:gd name="T29" fmla="*/ 239 h 920"/>
                <a:gd name="T30" fmla="*/ 130 w 2807"/>
                <a:gd name="T31" fmla="*/ 574 h 920"/>
                <a:gd name="T32" fmla="*/ 0 w 2807"/>
                <a:gd name="T33" fmla="*/ 861 h 920"/>
                <a:gd name="T34" fmla="*/ 59 w 2807"/>
                <a:gd name="T35" fmla="*/ 920 h 920"/>
                <a:gd name="T36" fmla="*/ 1641 w 2807"/>
                <a:gd name="T37" fmla="*/ 920 h 920"/>
                <a:gd name="T38" fmla="*/ 2747 w 2807"/>
                <a:gd name="T39" fmla="*/ 908 h 920"/>
                <a:gd name="T40" fmla="*/ 2747 w 2807"/>
                <a:gd name="T41" fmla="*/ 908 h 920"/>
                <a:gd name="T42" fmla="*/ 2747 w 2807"/>
                <a:gd name="T43" fmla="*/ 908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07" h="920">
                  <a:moveTo>
                    <a:pt x="2747" y="908"/>
                  </a:moveTo>
                  <a:cubicBezTo>
                    <a:pt x="2783" y="908"/>
                    <a:pt x="2807" y="884"/>
                    <a:pt x="2807" y="848"/>
                  </a:cubicBezTo>
                  <a:cubicBezTo>
                    <a:pt x="2807" y="848"/>
                    <a:pt x="2807" y="693"/>
                    <a:pt x="2676" y="573"/>
                  </a:cubicBezTo>
                  <a:cubicBezTo>
                    <a:pt x="2569" y="478"/>
                    <a:pt x="2343" y="334"/>
                    <a:pt x="2176" y="239"/>
                  </a:cubicBezTo>
                  <a:cubicBezTo>
                    <a:pt x="2069" y="179"/>
                    <a:pt x="1879" y="48"/>
                    <a:pt x="1879" y="48"/>
                  </a:cubicBezTo>
                  <a:cubicBezTo>
                    <a:pt x="1808" y="0"/>
                    <a:pt x="1808" y="0"/>
                    <a:pt x="1808" y="0"/>
                  </a:cubicBezTo>
                  <a:cubicBezTo>
                    <a:pt x="1784" y="84"/>
                    <a:pt x="1784" y="84"/>
                    <a:pt x="1784" y="84"/>
                  </a:cubicBezTo>
                  <a:cubicBezTo>
                    <a:pt x="1784" y="84"/>
                    <a:pt x="1748" y="203"/>
                    <a:pt x="1712" y="287"/>
                  </a:cubicBezTo>
                  <a:cubicBezTo>
                    <a:pt x="1595" y="835"/>
                    <a:pt x="1595" y="835"/>
                    <a:pt x="1595" y="835"/>
                  </a:cubicBezTo>
                  <a:cubicBezTo>
                    <a:pt x="1231" y="835"/>
                    <a:pt x="1231" y="835"/>
                    <a:pt x="1231" y="835"/>
                  </a:cubicBezTo>
                  <a:cubicBezTo>
                    <a:pt x="1070" y="263"/>
                    <a:pt x="1070" y="263"/>
                    <a:pt x="1070" y="263"/>
                  </a:cubicBezTo>
                  <a:cubicBezTo>
                    <a:pt x="1046" y="179"/>
                    <a:pt x="1022" y="84"/>
                    <a:pt x="1022" y="84"/>
                  </a:cubicBezTo>
                  <a:cubicBezTo>
                    <a:pt x="999" y="12"/>
                    <a:pt x="999" y="12"/>
                    <a:pt x="999" y="12"/>
                  </a:cubicBezTo>
                  <a:cubicBezTo>
                    <a:pt x="927" y="48"/>
                    <a:pt x="927" y="48"/>
                    <a:pt x="927" y="48"/>
                  </a:cubicBezTo>
                  <a:cubicBezTo>
                    <a:pt x="927" y="48"/>
                    <a:pt x="737" y="179"/>
                    <a:pt x="630" y="239"/>
                  </a:cubicBezTo>
                  <a:cubicBezTo>
                    <a:pt x="463" y="335"/>
                    <a:pt x="225" y="478"/>
                    <a:pt x="130" y="574"/>
                  </a:cubicBezTo>
                  <a:cubicBezTo>
                    <a:pt x="0" y="693"/>
                    <a:pt x="0" y="849"/>
                    <a:pt x="0" y="861"/>
                  </a:cubicBezTo>
                  <a:cubicBezTo>
                    <a:pt x="0" y="896"/>
                    <a:pt x="23" y="920"/>
                    <a:pt x="59" y="920"/>
                  </a:cubicBezTo>
                  <a:cubicBezTo>
                    <a:pt x="1641" y="920"/>
                    <a:pt x="1641" y="920"/>
                    <a:pt x="1641" y="920"/>
                  </a:cubicBezTo>
                  <a:lnTo>
                    <a:pt x="2747" y="908"/>
                  </a:lnTo>
                  <a:close/>
                  <a:moveTo>
                    <a:pt x="2747" y="908"/>
                  </a:moveTo>
                  <a:cubicBezTo>
                    <a:pt x="2747" y="908"/>
                    <a:pt x="2747" y="908"/>
                    <a:pt x="2747" y="9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54BFE76D-51C7-41B8-ACF2-154BA6CB6E91}"/>
              </a:ext>
            </a:extLst>
          </p:cNvPr>
          <p:cNvGrpSpPr/>
          <p:nvPr/>
        </p:nvGrpSpPr>
        <p:grpSpPr>
          <a:xfrm>
            <a:off x="1919103" y="3008988"/>
            <a:ext cx="8353796" cy="1115479"/>
            <a:chOff x="1919102" y="2490857"/>
            <a:chExt cx="8353796" cy="1115479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877DE526-3673-4C29-B077-9BEDE2FE0A0C}"/>
                </a:ext>
              </a:extLst>
            </p:cNvPr>
            <p:cNvSpPr txBox="1"/>
            <p:nvPr/>
          </p:nvSpPr>
          <p:spPr>
            <a:xfrm>
              <a:off x="1919102" y="2490857"/>
              <a:ext cx="83537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谢谢大家</a:t>
              </a:r>
            </a:p>
          </p:txBody>
        </p:sp>
        <p:sp>
          <p:nvSpPr>
            <p:cNvPr id="72" name="文本框 13">
              <a:extLst>
                <a:ext uri="{FF2B5EF4-FFF2-40B4-BE49-F238E27FC236}">
                  <a16:creationId xmlns:a16="http://schemas.microsoft.com/office/drawing/2014/main" xmlns="" id="{0B30E976-2472-455C-AF6C-3868EEE2BE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42005" y="3329337"/>
              <a:ext cx="153429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THANK   YOU</a:t>
              </a:r>
            </a:p>
          </p:txBody>
        </p:sp>
      </p:grpSp>
      <p:pic>
        <p:nvPicPr>
          <p:cNvPr id="74" name="图片 73">
            <a:extLst>
              <a:ext uri="{FF2B5EF4-FFF2-40B4-BE49-F238E27FC236}">
                <a16:creationId xmlns:a16="http://schemas.microsoft.com/office/drawing/2014/main" xmlns="" id="{CD34E496-5D1A-4910-8B3B-0D072B39815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8193" t="21661" b="61533"/>
          <a:stretch>
            <a:fillRect/>
          </a:stretch>
        </p:blipFill>
        <p:spPr>
          <a:xfrm>
            <a:off x="11140588" y="1161353"/>
            <a:ext cx="1031027" cy="1191825"/>
          </a:xfrm>
          <a:custGeom>
            <a:avLst/>
            <a:gdLst>
              <a:gd name="connsiteX0" fmla="*/ 0 w 997029"/>
              <a:gd name="connsiteY0" fmla="*/ 0 h 1152525"/>
              <a:gd name="connsiteX1" fmla="*/ 997029 w 997029"/>
              <a:gd name="connsiteY1" fmla="*/ 0 h 1152525"/>
              <a:gd name="connsiteX2" fmla="*/ 997029 w 997029"/>
              <a:gd name="connsiteY2" fmla="*/ 1152525 h 1152525"/>
              <a:gd name="connsiteX3" fmla="*/ 0 w 997029"/>
              <a:gd name="connsiteY3" fmla="*/ 1152525 h 115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7029" h="1152525">
                <a:moveTo>
                  <a:pt x="0" y="0"/>
                </a:moveTo>
                <a:lnTo>
                  <a:pt x="997029" y="0"/>
                </a:lnTo>
                <a:lnTo>
                  <a:pt x="997029" y="1152525"/>
                </a:lnTo>
                <a:lnTo>
                  <a:pt x="0" y="1152525"/>
                </a:lnTo>
                <a:close/>
              </a:path>
            </a:pathLst>
          </a:custGeom>
        </p:spPr>
      </p:pic>
      <p:pic>
        <p:nvPicPr>
          <p:cNvPr id="76" name="图片 75">
            <a:extLst>
              <a:ext uri="{FF2B5EF4-FFF2-40B4-BE49-F238E27FC236}">
                <a16:creationId xmlns:a16="http://schemas.microsoft.com/office/drawing/2014/main" xmlns="" id="{FBDEF355-7678-4F2B-A972-F680D7FA8B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58" y="-11167"/>
            <a:ext cx="3137668" cy="189071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28AFB12-280D-488D-9C98-21B669AD0CB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8270" t="32637" b="43616"/>
          <a:stretch/>
        </p:blipFill>
        <p:spPr>
          <a:xfrm>
            <a:off x="10945261" y="3843410"/>
            <a:ext cx="1031028" cy="1690023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132AFA0E-1F43-46EE-A041-F0A1EB22632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037" b="66950"/>
          <a:stretch/>
        </p:blipFill>
        <p:spPr>
          <a:xfrm>
            <a:off x="1336" y="1629084"/>
            <a:ext cx="322360" cy="962979"/>
          </a:xfrm>
          <a:prstGeom prst="rect">
            <a:avLst/>
          </a:prstGeom>
        </p:spPr>
      </p:pic>
      <p:sp>
        <p:nvSpPr>
          <p:cNvPr id="62" name="Author">
            <a:extLst>
              <a:ext uri="{FF2B5EF4-FFF2-40B4-BE49-F238E27FC236}">
                <a16:creationId xmlns:a16="http://schemas.microsoft.com/office/drawing/2014/main" xmlns="" id="{C656B3E0-D7C0-4811-8B8D-33EA16C607B7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李兴兴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656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8909B84-6901-4FDF-8C36-7A1A62F26131}"/>
              </a:ext>
            </a:extLst>
          </p:cNvPr>
          <p:cNvSpPr/>
          <p:nvPr/>
        </p:nvSpPr>
        <p:spPr>
          <a:xfrm>
            <a:off x="1266825" y="1009650"/>
            <a:ext cx="9913883" cy="5019881"/>
          </a:xfrm>
          <a:prstGeom prst="rect">
            <a:avLst/>
          </a:prstGeom>
          <a:solidFill>
            <a:srgbClr val="00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5BE25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: 剪去单角 17">
            <a:extLst>
              <a:ext uri="{FF2B5EF4-FFF2-40B4-BE49-F238E27FC236}">
                <a16:creationId xmlns:a16="http://schemas.microsoft.com/office/drawing/2014/main" xmlns="" id="{5B830FD8-7C1F-43BC-84E0-C60E3A55981C}"/>
              </a:ext>
            </a:extLst>
          </p:cNvPr>
          <p:cNvSpPr/>
          <p:nvPr/>
        </p:nvSpPr>
        <p:spPr>
          <a:xfrm flipH="1">
            <a:off x="1020820" y="783203"/>
            <a:ext cx="10042584" cy="5126176"/>
          </a:xfrm>
          <a:prstGeom prst="snip1Rect">
            <a:avLst>
              <a:gd name="adj" fmla="val 6367"/>
            </a:avLst>
          </a:prstGeom>
          <a:pattFill prst="wdUpDiag">
            <a:fgClr>
              <a:srgbClr val="B6FFFF"/>
            </a:fgClr>
            <a:bgClr>
              <a:srgbClr val="A7FFFF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直角三角形 21">
            <a:extLst>
              <a:ext uri="{FF2B5EF4-FFF2-40B4-BE49-F238E27FC236}">
                <a16:creationId xmlns:a16="http://schemas.microsoft.com/office/drawing/2014/main" xmlns="" id="{FEE7E774-EB12-4BA9-873A-2AC01817766B}"/>
              </a:ext>
            </a:extLst>
          </p:cNvPr>
          <p:cNvSpPr/>
          <p:nvPr/>
        </p:nvSpPr>
        <p:spPr>
          <a:xfrm flipH="1">
            <a:off x="1041139" y="813683"/>
            <a:ext cx="329863" cy="339271"/>
          </a:xfrm>
          <a:prstGeom prst="rtTriangle">
            <a:avLst/>
          </a:prstGeom>
          <a:solidFill>
            <a:srgbClr val="00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9D36BED-3735-4BA1-B8F7-8CF84C8C7605}"/>
              </a:ext>
            </a:extLst>
          </p:cNvPr>
          <p:cNvSpPr txBox="1"/>
          <p:nvPr/>
        </p:nvSpPr>
        <p:spPr>
          <a:xfrm>
            <a:off x="1410182" y="2130753"/>
            <a:ext cx="948137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活动规则：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、在公众号：向天歌。后台回复：档案馆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，即可下载本次 “论文答辩“ 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源文件，用于优化。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、优化完成之后，将你的作品发送至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quppt@qq.com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164AEC2-A2BC-42EB-89D1-6E0FDB43D03B}"/>
              </a:ext>
            </a:extLst>
          </p:cNvPr>
          <p:cNvSpPr txBox="1"/>
          <p:nvPr/>
        </p:nvSpPr>
        <p:spPr>
          <a:xfrm>
            <a:off x="1943100" y="5035995"/>
            <a:ext cx="83058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栏目策划与制作：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71617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1DC80B6B-0B90-4676-845E-89779D530166}"/>
              </a:ext>
            </a:extLst>
          </p:cNvPr>
          <p:cNvGrpSpPr/>
          <p:nvPr/>
        </p:nvGrpSpPr>
        <p:grpSpPr>
          <a:xfrm>
            <a:off x="3947700" y="1266767"/>
            <a:ext cx="4296600" cy="714299"/>
            <a:chOff x="-1244327" y="1831292"/>
            <a:chExt cx="6349896" cy="1055653"/>
          </a:xfrm>
          <a:solidFill>
            <a:srgbClr val="171617"/>
          </a:solidFill>
        </p:grpSpPr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xmlns="" id="{36487565-0805-4C0C-9C0F-327625576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6578" y="1851259"/>
              <a:ext cx="398991" cy="1035686"/>
            </a:xfrm>
            <a:custGeom>
              <a:avLst/>
              <a:gdLst>
                <a:gd name="T0" fmla="*/ 84 w 159"/>
                <a:gd name="T1" fmla="*/ 60 h 375"/>
                <a:gd name="T2" fmla="*/ 75 w 159"/>
                <a:gd name="T3" fmla="*/ 0 h 375"/>
                <a:gd name="T4" fmla="*/ 56 w 159"/>
                <a:gd name="T5" fmla="*/ 47 h 375"/>
                <a:gd name="T6" fmla="*/ 51 w 159"/>
                <a:gd name="T7" fmla="*/ 69 h 375"/>
                <a:gd name="T8" fmla="*/ 56 w 159"/>
                <a:gd name="T9" fmla="*/ 47 h 375"/>
                <a:gd name="T10" fmla="*/ 103 w 159"/>
                <a:gd name="T11" fmla="*/ 90 h 375"/>
                <a:gd name="T12" fmla="*/ 104 w 159"/>
                <a:gd name="T13" fmla="*/ 30 h 375"/>
                <a:gd name="T14" fmla="*/ 77 w 159"/>
                <a:gd name="T15" fmla="*/ 72 h 375"/>
                <a:gd name="T16" fmla="*/ 68 w 159"/>
                <a:gd name="T17" fmla="*/ 93 h 375"/>
                <a:gd name="T18" fmla="*/ 77 w 159"/>
                <a:gd name="T19" fmla="*/ 72 h 375"/>
                <a:gd name="T20" fmla="*/ 116 w 159"/>
                <a:gd name="T21" fmla="*/ 123 h 375"/>
                <a:gd name="T22" fmla="*/ 128 w 159"/>
                <a:gd name="T23" fmla="*/ 64 h 375"/>
                <a:gd name="T24" fmla="*/ 94 w 159"/>
                <a:gd name="T25" fmla="*/ 101 h 375"/>
                <a:gd name="T26" fmla="*/ 82 w 159"/>
                <a:gd name="T27" fmla="*/ 119 h 375"/>
                <a:gd name="T28" fmla="*/ 94 w 159"/>
                <a:gd name="T29" fmla="*/ 101 h 375"/>
                <a:gd name="T30" fmla="*/ 123 w 159"/>
                <a:gd name="T31" fmla="*/ 158 h 375"/>
                <a:gd name="T32" fmla="*/ 146 w 159"/>
                <a:gd name="T33" fmla="*/ 102 h 375"/>
                <a:gd name="T34" fmla="*/ 105 w 159"/>
                <a:gd name="T35" fmla="*/ 132 h 375"/>
                <a:gd name="T36" fmla="*/ 90 w 159"/>
                <a:gd name="T37" fmla="*/ 148 h 375"/>
                <a:gd name="T38" fmla="*/ 105 w 159"/>
                <a:gd name="T39" fmla="*/ 132 h 375"/>
                <a:gd name="T40" fmla="*/ 123 w 159"/>
                <a:gd name="T41" fmla="*/ 193 h 375"/>
                <a:gd name="T42" fmla="*/ 156 w 159"/>
                <a:gd name="T43" fmla="*/ 143 h 375"/>
                <a:gd name="T44" fmla="*/ 111 w 159"/>
                <a:gd name="T45" fmla="*/ 164 h 375"/>
                <a:gd name="T46" fmla="*/ 93 w 159"/>
                <a:gd name="T47" fmla="*/ 177 h 375"/>
                <a:gd name="T48" fmla="*/ 111 w 159"/>
                <a:gd name="T49" fmla="*/ 164 h 375"/>
                <a:gd name="T50" fmla="*/ 117 w 159"/>
                <a:gd name="T51" fmla="*/ 228 h 375"/>
                <a:gd name="T52" fmla="*/ 158 w 159"/>
                <a:gd name="T53" fmla="*/ 184 h 375"/>
                <a:gd name="T54" fmla="*/ 110 w 159"/>
                <a:gd name="T55" fmla="*/ 198 h 375"/>
                <a:gd name="T56" fmla="*/ 90 w 159"/>
                <a:gd name="T57" fmla="*/ 207 h 375"/>
                <a:gd name="T58" fmla="*/ 110 w 159"/>
                <a:gd name="T59" fmla="*/ 198 h 375"/>
                <a:gd name="T60" fmla="*/ 105 w 159"/>
                <a:gd name="T61" fmla="*/ 261 h 375"/>
                <a:gd name="T62" fmla="*/ 153 w 159"/>
                <a:gd name="T63" fmla="*/ 226 h 375"/>
                <a:gd name="T64" fmla="*/ 104 w 159"/>
                <a:gd name="T65" fmla="*/ 230 h 375"/>
                <a:gd name="T66" fmla="*/ 82 w 159"/>
                <a:gd name="T67" fmla="*/ 236 h 375"/>
                <a:gd name="T68" fmla="*/ 104 w 159"/>
                <a:gd name="T69" fmla="*/ 230 h 375"/>
                <a:gd name="T70" fmla="*/ 87 w 159"/>
                <a:gd name="T71" fmla="*/ 292 h 375"/>
                <a:gd name="T72" fmla="*/ 141 w 159"/>
                <a:gd name="T73" fmla="*/ 266 h 375"/>
                <a:gd name="T74" fmla="*/ 91 w 159"/>
                <a:gd name="T75" fmla="*/ 261 h 375"/>
                <a:gd name="T76" fmla="*/ 69 w 159"/>
                <a:gd name="T77" fmla="*/ 262 h 375"/>
                <a:gd name="T78" fmla="*/ 91 w 159"/>
                <a:gd name="T79" fmla="*/ 261 h 375"/>
                <a:gd name="T80" fmla="*/ 64 w 159"/>
                <a:gd name="T81" fmla="*/ 318 h 375"/>
                <a:gd name="T82" fmla="*/ 121 w 159"/>
                <a:gd name="T83" fmla="*/ 303 h 375"/>
                <a:gd name="T84" fmla="*/ 73 w 159"/>
                <a:gd name="T85" fmla="*/ 289 h 375"/>
                <a:gd name="T86" fmla="*/ 51 w 159"/>
                <a:gd name="T87" fmla="*/ 286 h 375"/>
                <a:gd name="T88" fmla="*/ 73 w 159"/>
                <a:gd name="T89" fmla="*/ 289 h 375"/>
                <a:gd name="T90" fmla="*/ 36 w 159"/>
                <a:gd name="T91" fmla="*/ 341 h 375"/>
                <a:gd name="T92" fmla="*/ 96 w 159"/>
                <a:gd name="T93" fmla="*/ 335 h 375"/>
                <a:gd name="T94" fmla="*/ 51 w 159"/>
                <a:gd name="T95" fmla="*/ 313 h 375"/>
                <a:gd name="T96" fmla="*/ 29 w 159"/>
                <a:gd name="T97" fmla="*/ 307 h 375"/>
                <a:gd name="T98" fmla="*/ 51 w 159"/>
                <a:gd name="T99" fmla="*/ 313 h 375"/>
                <a:gd name="T100" fmla="*/ 5 w 159"/>
                <a:gd name="T101" fmla="*/ 357 h 375"/>
                <a:gd name="T102" fmla="*/ 64 w 159"/>
                <a:gd name="T103" fmla="*/ 363 h 375"/>
                <a:gd name="T104" fmla="*/ 24 w 159"/>
                <a:gd name="T105" fmla="*/ 333 h 375"/>
                <a:gd name="T106" fmla="*/ 4 w 159"/>
                <a:gd name="T107" fmla="*/ 323 h 375"/>
                <a:gd name="T108" fmla="*/ 24 w 159"/>
                <a:gd name="T109" fmla="*/ 333 h 375"/>
                <a:gd name="T110" fmla="*/ 68 w 159"/>
                <a:gd name="T111" fmla="*/ 45 h 375"/>
                <a:gd name="T112" fmla="*/ 24 w 159"/>
                <a:gd name="T113" fmla="*/ 1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375">
                  <a:moveTo>
                    <a:pt x="94" y="30"/>
                  </a:moveTo>
                  <a:cubicBezTo>
                    <a:pt x="96" y="42"/>
                    <a:pt x="91" y="52"/>
                    <a:pt x="84" y="60"/>
                  </a:cubicBezTo>
                  <a:cubicBezTo>
                    <a:pt x="77" y="52"/>
                    <a:pt x="72" y="43"/>
                    <a:pt x="70" y="32"/>
                  </a:cubicBezTo>
                  <a:cubicBezTo>
                    <a:pt x="68" y="21"/>
                    <a:pt x="70" y="10"/>
                    <a:pt x="75" y="0"/>
                  </a:cubicBezTo>
                  <a:cubicBezTo>
                    <a:pt x="85" y="7"/>
                    <a:pt x="92" y="18"/>
                    <a:pt x="94" y="30"/>
                  </a:cubicBezTo>
                  <a:close/>
                  <a:moveTo>
                    <a:pt x="56" y="47"/>
                  </a:moveTo>
                  <a:cubicBezTo>
                    <a:pt x="66" y="48"/>
                    <a:pt x="76" y="54"/>
                    <a:pt x="80" y="63"/>
                  </a:cubicBezTo>
                  <a:cubicBezTo>
                    <a:pt x="71" y="68"/>
                    <a:pt x="61" y="69"/>
                    <a:pt x="51" y="69"/>
                  </a:cubicBezTo>
                  <a:cubicBezTo>
                    <a:pt x="41" y="67"/>
                    <a:pt x="33" y="64"/>
                    <a:pt x="28" y="58"/>
                  </a:cubicBezTo>
                  <a:cubicBezTo>
                    <a:pt x="35" y="50"/>
                    <a:pt x="45" y="46"/>
                    <a:pt x="56" y="47"/>
                  </a:cubicBezTo>
                  <a:close/>
                  <a:moveTo>
                    <a:pt x="118" y="62"/>
                  </a:moveTo>
                  <a:cubicBezTo>
                    <a:pt x="118" y="74"/>
                    <a:pt x="111" y="84"/>
                    <a:pt x="103" y="90"/>
                  </a:cubicBezTo>
                  <a:cubicBezTo>
                    <a:pt x="97" y="81"/>
                    <a:pt x="94" y="71"/>
                    <a:pt x="94" y="60"/>
                  </a:cubicBezTo>
                  <a:cubicBezTo>
                    <a:pt x="94" y="49"/>
                    <a:pt x="98" y="38"/>
                    <a:pt x="104" y="30"/>
                  </a:cubicBezTo>
                  <a:cubicBezTo>
                    <a:pt x="113" y="38"/>
                    <a:pt x="119" y="50"/>
                    <a:pt x="118" y="62"/>
                  </a:cubicBezTo>
                  <a:close/>
                  <a:moveTo>
                    <a:pt x="77" y="72"/>
                  </a:moveTo>
                  <a:cubicBezTo>
                    <a:pt x="88" y="75"/>
                    <a:pt x="95" y="82"/>
                    <a:pt x="99" y="92"/>
                  </a:cubicBezTo>
                  <a:cubicBezTo>
                    <a:pt x="89" y="95"/>
                    <a:pt x="78" y="95"/>
                    <a:pt x="68" y="93"/>
                  </a:cubicBezTo>
                  <a:cubicBezTo>
                    <a:pt x="59" y="90"/>
                    <a:pt x="52" y="85"/>
                    <a:pt x="48" y="77"/>
                  </a:cubicBezTo>
                  <a:cubicBezTo>
                    <a:pt x="57" y="72"/>
                    <a:pt x="67" y="69"/>
                    <a:pt x="77" y="72"/>
                  </a:cubicBezTo>
                  <a:close/>
                  <a:moveTo>
                    <a:pt x="136" y="98"/>
                  </a:moveTo>
                  <a:cubicBezTo>
                    <a:pt x="133" y="110"/>
                    <a:pt x="126" y="118"/>
                    <a:pt x="116" y="123"/>
                  </a:cubicBezTo>
                  <a:cubicBezTo>
                    <a:pt x="112" y="113"/>
                    <a:pt x="111" y="103"/>
                    <a:pt x="113" y="92"/>
                  </a:cubicBezTo>
                  <a:cubicBezTo>
                    <a:pt x="115" y="81"/>
                    <a:pt x="120" y="71"/>
                    <a:pt x="128" y="64"/>
                  </a:cubicBezTo>
                  <a:cubicBezTo>
                    <a:pt x="135" y="74"/>
                    <a:pt x="139" y="86"/>
                    <a:pt x="136" y="98"/>
                  </a:cubicBezTo>
                  <a:close/>
                  <a:moveTo>
                    <a:pt x="94" y="101"/>
                  </a:moveTo>
                  <a:cubicBezTo>
                    <a:pt x="104" y="105"/>
                    <a:pt x="110" y="114"/>
                    <a:pt x="111" y="124"/>
                  </a:cubicBezTo>
                  <a:cubicBezTo>
                    <a:pt x="101" y="125"/>
                    <a:pt x="90" y="124"/>
                    <a:pt x="82" y="119"/>
                  </a:cubicBezTo>
                  <a:cubicBezTo>
                    <a:pt x="73" y="115"/>
                    <a:pt x="67" y="108"/>
                    <a:pt x="64" y="101"/>
                  </a:cubicBezTo>
                  <a:cubicBezTo>
                    <a:pt x="74" y="97"/>
                    <a:pt x="84" y="96"/>
                    <a:pt x="94" y="101"/>
                  </a:cubicBezTo>
                  <a:close/>
                  <a:moveTo>
                    <a:pt x="147" y="137"/>
                  </a:moveTo>
                  <a:cubicBezTo>
                    <a:pt x="142" y="148"/>
                    <a:pt x="133" y="155"/>
                    <a:pt x="123" y="158"/>
                  </a:cubicBezTo>
                  <a:cubicBezTo>
                    <a:pt x="120" y="148"/>
                    <a:pt x="121" y="137"/>
                    <a:pt x="125" y="126"/>
                  </a:cubicBezTo>
                  <a:cubicBezTo>
                    <a:pt x="130" y="116"/>
                    <a:pt x="137" y="107"/>
                    <a:pt x="146" y="102"/>
                  </a:cubicBezTo>
                  <a:cubicBezTo>
                    <a:pt x="151" y="113"/>
                    <a:pt x="151" y="126"/>
                    <a:pt x="147" y="137"/>
                  </a:cubicBezTo>
                  <a:close/>
                  <a:moveTo>
                    <a:pt x="105" y="132"/>
                  </a:moveTo>
                  <a:cubicBezTo>
                    <a:pt x="114" y="138"/>
                    <a:pt x="118" y="148"/>
                    <a:pt x="118" y="158"/>
                  </a:cubicBezTo>
                  <a:cubicBezTo>
                    <a:pt x="108" y="158"/>
                    <a:pt x="97" y="154"/>
                    <a:pt x="90" y="148"/>
                  </a:cubicBezTo>
                  <a:cubicBezTo>
                    <a:pt x="82" y="142"/>
                    <a:pt x="78" y="134"/>
                    <a:pt x="76" y="126"/>
                  </a:cubicBezTo>
                  <a:cubicBezTo>
                    <a:pt x="86" y="124"/>
                    <a:pt x="97" y="125"/>
                    <a:pt x="105" y="132"/>
                  </a:cubicBezTo>
                  <a:close/>
                  <a:moveTo>
                    <a:pt x="151" y="177"/>
                  </a:moveTo>
                  <a:cubicBezTo>
                    <a:pt x="144" y="187"/>
                    <a:pt x="134" y="192"/>
                    <a:pt x="123" y="193"/>
                  </a:cubicBezTo>
                  <a:cubicBezTo>
                    <a:pt x="123" y="183"/>
                    <a:pt x="125" y="173"/>
                    <a:pt x="131" y="163"/>
                  </a:cubicBezTo>
                  <a:cubicBezTo>
                    <a:pt x="138" y="153"/>
                    <a:pt x="146" y="146"/>
                    <a:pt x="156" y="143"/>
                  </a:cubicBezTo>
                  <a:cubicBezTo>
                    <a:pt x="159" y="154"/>
                    <a:pt x="157" y="167"/>
                    <a:pt x="151" y="177"/>
                  </a:cubicBezTo>
                  <a:close/>
                  <a:moveTo>
                    <a:pt x="111" y="164"/>
                  </a:moveTo>
                  <a:cubicBezTo>
                    <a:pt x="118" y="172"/>
                    <a:pt x="121" y="183"/>
                    <a:pt x="119" y="193"/>
                  </a:cubicBezTo>
                  <a:cubicBezTo>
                    <a:pt x="108" y="190"/>
                    <a:pt x="99" y="185"/>
                    <a:pt x="93" y="177"/>
                  </a:cubicBezTo>
                  <a:cubicBezTo>
                    <a:pt x="85" y="170"/>
                    <a:pt x="83" y="162"/>
                    <a:pt x="83" y="154"/>
                  </a:cubicBezTo>
                  <a:cubicBezTo>
                    <a:pt x="93" y="154"/>
                    <a:pt x="104" y="157"/>
                    <a:pt x="111" y="164"/>
                  </a:cubicBezTo>
                  <a:close/>
                  <a:moveTo>
                    <a:pt x="147" y="217"/>
                  </a:moveTo>
                  <a:cubicBezTo>
                    <a:pt x="139" y="226"/>
                    <a:pt x="127" y="229"/>
                    <a:pt x="117" y="228"/>
                  </a:cubicBezTo>
                  <a:cubicBezTo>
                    <a:pt x="119" y="218"/>
                    <a:pt x="123" y="208"/>
                    <a:pt x="131" y="200"/>
                  </a:cubicBezTo>
                  <a:cubicBezTo>
                    <a:pt x="138" y="191"/>
                    <a:pt x="148" y="186"/>
                    <a:pt x="158" y="184"/>
                  </a:cubicBezTo>
                  <a:cubicBezTo>
                    <a:pt x="159" y="196"/>
                    <a:pt x="155" y="209"/>
                    <a:pt x="147" y="217"/>
                  </a:cubicBezTo>
                  <a:close/>
                  <a:moveTo>
                    <a:pt x="110" y="198"/>
                  </a:moveTo>
                  <a:cubicBezTo>
                    <a:pt x="116" y="206"/>
                    <a:pt x="117" y="218"/>
                    <a:pt x="113" y="227"/>
                  </a:cubicBezTo>
                  <a:cubicBezTo>
                    <a:pt x="103" y="223"/>
                    <a:pt x="95" y="216"/>
                    <a:pt x="90" y="207"/>
                  </a:cubicBezTo>
                  <a:cubicBezTo>
                    <a:pt x="85" y="199"/>
                    <a:pt x="83" y="190"/>
                    <a:pt x="85" y="182"/>
                  </a:cubicBezTo>
                  <a:cubicBezTo>
                    <a:pt x="95" y="184"/>
                    <a:pt x="104" y="189"/>
                    <a:pt x="110" y="198"/>
                  </a:cubicBezTo>
                  <a:close/>
                  <a:moveTo>
                    <a:pt x="136" y="256"/>
                  </a:moveTo>
                  <a:cubicBezTo>
                    <a:pt x="127" y="263"/>
                    <a:pt x="115" y="264"/>
                    <a:pt x="105" y="261"/>
                  </a:cubicBezTo>
                  <a:cubicBezTo>
                    <a:pt x="109" y="252"/>
                    <a:pt x="114" y="243"/>
                    <a:pt x="123" y="236"/>
                  </a:cubicBezTo>
                  <a:cubicBezTo>
                    <a:pt x="132" y="229"/>
                    <a:pt x="143" y="225"/>
                    <a:pt x="153" y="226"/>
                  </a:cubicBezTo>
                  <a:cubicBezTo>
                    <a:pt x="152" y="238"/>
                    <a:pt x="146" y="249"/>
                    <a:pt x="136" y="256"/>
                  </a:cubicBezTo>
                  <a:close/>
                  <a:moveTo>
                    <a:pt x="104" y="230"/>
                  </a:moveTo>
                  <a:cubicBezTo>
                    <a:pt x="107" y="240"/>
                    <a:pt x="107" y="251"/>
                    <a:pt x="101" y="259"/>
                  </a:cubicBezTo>
                  <a:cubicBezTo>
                    <a:pt x="92" y="253"/>
                    <a:pt x="86" y="245"/>
                    <a:pt x="82" y="236"/>
                  </a:cubicBezTo>
                  <a:cubicBezTo>
                    <a:pt x="79" y="226"/>
                    <a:pt x="78" y="218"/>
                    <a:pt x="81" y="210"/>
                  </a:cubicBezTo>
                  <a:cubicBezTo>
                    <a:pt x="91" y="214"/>
                    <a:pt x="99" y="220"/>
                    <a:pt x="104" y="230"/>
                  </a:cubicBezTo>
                  <a:close/>
                  <a:moveTo>
                    <a:pt x="118" y="293"/>
                  </a:moveTo>
                  <a:cubicBezTo>
                    <a:pt x="108" y="298"/>
                    <a:pt x="96" y="297"/>
                    <a:pt x="87" y="292"/>
                  </a:cubicBezTo>
                  <a:cubicBezTo>
                    <a:pt x="92" y="283"/>
                    <a:pt x="99" y="275"/>
                    <a:pt x="109" y="270"/>
                  </a:cubicBezTo>
                  <a:cubicBezTo>
                    <a:pt x="119" y="265"/>
                    <a:pt x="131" y="264"/>
                    <a:pt x="141" y="266"/>
                  </a:cubicBezTo>
                  <a:cubicBezTo>
                    <a:pt x="137" y="277"/>
                    <a:pt x="130" y="288"/>
                    <a:pt x="118" y="293"/>
                  </a:cubicBezTo>
                  <a:close/>
                  <a:moveTo>
                    <a:pt x="91" y="261"/>
                  </a:moveTo>
                  <a:cubicBezTo>
                    <a:pt x="93" y="271"/>
                    <a:pt x="90" y="282"/>
                    <a:pt x="83" y="289"/>
                  </a:cubicBezTo>
                  <a:cubicBezTo>
                    <a:pt x="76" y="282"/>
                    <a:pt x="71" y="272"/>
                    <a:pt x="69" y="262"/>
                  </a:cubicBezTo>
                  <a:cubicBezTo>
                    <a:pt x="67" y="253"/>
                    <a:pt x="68" y="244"/>
                    <a:pt x="73" y="237"/>
                  </a:cubicBezTo>
                  <a:cubicBezTo>
                    <a:pt x="82" y="242"/>
                    <a:pt x="89" y="250"/>
                    <a:pt x="91" y="261"/>
                  </a:cubicBezTo>
                  <a:close/>
                  <a:moveTo>
                    <a:pt x="94" y="325"/>
                  </a:moveTo>
                  <a:cubicBezTo>
                    <a:pt x="83" y="328"/>
                    <a:pt x="72" y="325"/>
                    <a:pt x="64" y="318"/>
                  </a:cubicBezTo>
                  <a:cubicBezTo>
                    <a:pt x="70" y="310"/>
                    <a:pt x="79" y="305"/>
                    <a:pt x="90" y="301"/>
                  </a:cubicBezTo>
                  <a:cubicBezTo>
                    <a:pt x="100" y="298"/>
                    <a:pt x="112" y="299"/>
                    <a:pt x="121" y="303"/>
                  </a:cubicBezTo>
                  <a:cubicBezTo>
                    <a:pt x="116" y="313"/>
                    <a:pt x="106" y="322"/>
                    <a:pt x="94" y="325"/>
                  </a:cubicBezTo>
                  <a:close/>
                  <a:moveTo>
                    <a:pt x="73" y="289"/>
                  </a:moveTo>
                  <a:cubicBezTo>
                    <a:pt x="74" y="300"/>
                    <a:pt x="68" y="309"/>
                    <a:pt x="60" y="315"/>
                  </a:cubicBezTo>
                  <a:cubicBezTo>
                    <a:pt x="55" y="307"/>
                    <a:pt x="51" y="296"/>
                    <a:pt x="51" y="286"/>
                  </a:cubicBezTo>
                  <a:cubicBezTo>
                    <a:pt x="51" y="277"/>
                    <a:pt x="54" y="268"/>
                    <a:pt x="60" y="262"/>
                  </a:cubicBezTo>
                  <a:cubicBezTo>
                    <a:pt x="68" y="269"/>
                    <a:pt x="73" y="278"/>
                    <a:pt x="73" y="289"/>
                  </a:cubicBezTo>
                  <a:close/>
                  <a:moveTo>
                    <a:pt x="65" y="352"/>
                  </a:moveTo>
                  <a:cubicBezTo>
                    <a:pt x="53" y="353"/>
                    <a:pt x="43" y="349"/>
                    <a:pt x="36" y="341"/>
                  </a:cubicBezTo>
                  <a:cubicBezTo>
                    <a:pt x="43" y="334"/>
                    <a:pt x="53" y="330"/>
                    <a:pt x="65" y="328"/>
                  </a:cubicBezTo>
                  <a:cubicBezTo>
                    <a:pt x="76" y="327"/>
                    <a:pt x="87" y="330"/>
                    <a:pt x="96" y="335"/>
                  </a:cubicBezTo>
                  <a:cubicBezTo>
                    <a:pt x="88" y="345"/>
                    <a:pt x="77" y="352"/>
                    <a:pt x="65" y="352"/>
                  </a:cubicBezTo>
                  <a:close/>
                  <a:moveTo>
                    <a:pt x="51" y="313"/>
                  </a:moveTo>
                  <a:cubicBezTo>
                    <a:pt x="49" y="324"/>
                    <a:pt x="42" y="332"/>
                    <a:pt x="33" y="337"/>
                  </a:cubicBezTo>
                  <a:cubicBezTo>
                    <a:pt x="29" y="327"/>
                    <a:pt x="28" y="316"/>
                    <a:pt x="29" y="307"/>
                  </a:cubicBezTo>
                  <a:cubicBezTo>
                    <a:pt x="31" y="297"/>
                    <a:pt x="35" y="290"/>
                    <a:pt x="42" y="285"/>
                  </a:cubicBezTo>
                  <a:cubicBezTo>
                    <a:pt x="49" y="293"/>
                    <a:pt x="53" y="303"/>
                    <a:pt x="51" y="313"/>
                  </a:cubicBezTo>
                  <a:close/>
                  <a:moveTo>
                    <a:pt x="31" y="374"/>
                  </a:moveTo>
                  <a:cubicBezTo>
                    <a:pt x="19" y="373"/>
                    <a:pt x="10" y="366"/>
                    <a:pt x="5" y="357"/>
                  </a:cubicBezTo>
                  <a:cubicBezTo>
                    <a:pt x="13" y="352"/>
                    <a:pt x="24" y="350"/>
                    <a:pt x="35" y="350"/>
                  </a:cubicBezTo>
                  <a:cubicBezTo>
                    <a:pt x="46" y="352"/>
                    <a:pt x="57" y="356"/>
                    <a:pt x="64" y="363"/>
                  </a:cubicBezTo>
                  <a:cubicBezTo>
                    <a:pt x="56" y="371"/>
                    <a:pt x="43" y="375"/>
                    <a:pt x="31" y="374"/>
                  </a:cubicBezTo>
                  <a:close/>
                  <a:moveTo>
                    <a:pt x="24" y="333"/>
                  </a:moveTo>
                  <a:cubicBezTo>
                    <a:pt x="21" y="343"/>
                    <a:pt x="12" y="350"/>
                    <a:pt x="3" y="353"/>
                  </a:cubicBezTo>
                  <a:cubicBezTo>
                    <a:pt x="0" y="343"/>
                    <a:pt x="1" y="332"/>
                    <a:pt x="4" y="323"/>
                  </a:cubicBezTo>
                  <a:cubicBezTo>
                    <a:pt x="8" y="313"/>
                    <a:pt x="14" y="307"/>
                    <a:pt x="21" y="303"/>
                  </a:cubicBezTo>
                  <a:cubicBezTo>
                    <a:pt x="26" y="312"/>
                    <a:pt x="28" y="323"/>
                    <a:pt x="24" y="333"/>
                  </a:cubicBezTo>
                  <a:close/>
                  <a:moveTo>
                    <a:pt x="40" y="35"/>
                  </a:moveTo>
                  <a:cubicBezTo>
                    <a:pt x="48" y="41"/>
                    <a:pt x="58" y="44"/>
                    <a:pt x="68" y="45"/>
                  </a:cubicBezTo>
                  <a:cubicBezTo>
                    <a:pt x="68" y="34"/>
                    <a:pt x="64" y="24"/>
                    <a:pt x="54" y="17"/>
                  </a:cubicBezTo>
                  <a:cubicBezTo>
                    <a:pt x="45" y="9"/>
                    <a:pt x="34" y="8"/>
                    <a:pt x="24" y="10"/>
                  </a:cubicBezTo>
                  <a:cubicBezTo>
                    <a:pt x="27" y="20"/>
                    <a:pt x="32" y="29"/>
                    <a:pt x="4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0888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xmlns="" id="{6299961E-AF63-4DFD-B782-0B12E8853AA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-1244327" y="1831292"/>
              <a:ext cx="398991" cy="1035687"/>
            </a:xfrm>
            <a:custGeom>
              <a:avLst/>
              <a:gdLst>
                <a:gd name="T0" fmla="*/ 84 w 159"/>
                <a:gd name="T1" fmla="*/ 60 h 375"/>
                <a:gd name="T2" fmla="*/ 75 w 159"/>
                <a:gd name="T3" fmla="*/ 0 h 375"/>
                <a:gd name="T4" fmla="*/ 56 w 159"/>
                <a:gd name="T5" fmla="*/ 47 h 375"/>
                <a:gd name="T6" fmla="*/ 51 w 159"/>
                <a:gd name="T7" fmla="*/ 69 h 375"/>
                <a:gd name="T8" fmla="*/ 56 w 159"/>
                <a:gd name="T9" fmla="*/ 47 h 375"/>
                <a:gd name="T10" fmla="*/ 103 w 159"/>
                <a:gd name="T11" fmla="*/ 90 h 375"/>
                <a:gd name="T12" fmla="*/ 104 w 159"/>
                <a:gd name="T13" fmla="*/ 30 h 375"/>
                <a:gd name="T14" fmla="*/ 77 w 159"/>
                <a:gd name="T15" fmla="*/ 72 h 375"/>
                <a:gd name="T16" fmla="*/ 68 w 159"/>
                <a:gd name="T17" fmla="*/ 93 h 375"/>
                <a:gd name="T18" fmla="*/ 77 w 159"/>
                <a:gd name="T19" fmla="*/ 72 h 375"/>
                <a:gd name="T20" fmla="*/ 116 w 159"/>
                <a:gd name="T21" fmla="*/ 123 h 375"/>
                <a:gd name="T22" fmla="*/ 128 w 159"/>
                <a:gd name="T23" fmla="*/ 64 h 375"/>
                <a:gd name="T24" fmla="*/ 94 w 159"/>
                <a:gd name="T25" fmla="*/ 101 h 375"/>
                <a:gd name="T26" fmla="*/ 82 w 159"/>
                <a:gd name="T27" fmla="*/ 119 h 375"/>
                <a:gd name="T28" fmla="*/ 94 w 159"/>
                <a:gd name="T29" fmla="*/ 101 h 375"/>
                <a:gd name="T30" fmla="*/ 123 w 159"/>
                <a:gd name="T31" fmla="*/ 158 h 375"/>
                <a:gd name="T32" fmla="*/ 146 w 159"/>
                <a:gd name="T33" fmla="*/ 102 h 375"/>
                <a:gd name="T34" fmla="*/ 105 w 159"/>
                <a:gd name="T35" fmla="*/ 132 h 375"/>
                <a:gd name="T36" fmla="*/ 90 w 159"/>
                <a:gd name="T37" fmla="*/ 148 h 375"/>
                <a:gd name="T38" fmla="*/ 105 w 159"/>
                <a:gd name="T39" fmla="*/ 132 h 375"/>
                <a:gd name="T40" fmla="*/ 123 w 159"/>
                <a:gd name="T41" fmla="*/ 193 h 375"/>
                <a:gd name="T42" fmla="*/ 156 w 159"/>
                <a:gd name="T43" fmla="*/ 143 h 375"/>
                <a:gd name="T44" fmla="*/ 111 w 159"/>
                <a:gd name="T45" fmla="*/ 164 h 375"/>
                <a:gd name="T46" fmla="*/ 93 w 159"/>
                <a:gd name="T47" fmla="*/ 177 h 375"/>
                <a:gd name="T48" fmla="*/ 111 w 159"/>
                <a:gd name="T49" fmla="*/ 164 h 375"/>
                <a:gd name="T50" fmla="*/ 117 w 159"/>
                <a:gd name="T51" fmla="*/ 228 h 375"/>
                <a:gd name="T52" fmla="*/ 158 w 159"/>
                <a:gd name="T53" fmla="*/ 184 h 375"/>
                <a:gd name="T54" fmla="*/ 110 w 159"/>
                <a:gd name="T55" fmla="*/ 198 h 375"/>
                <a:gd name="T56" fmla="*/ 90 w 159"/>
                <a:gd name="T57" fmla="*/ 207 h 375"/>
                <a:gd name="T58" fmla="*/ 110 w 159"/>
                <a:gd name="T59" fmla="*/ 198 h 375"/>
                <a:gd name="T60" fmla="*/ 105 w 159"/>
                <a:gd name="T61" fmla="*/ 261 h 375"/>
                <a:gd name="T62" fmla="*/ 153 w 159"/>
                <a:gd name="T63" fmla="*/ 226 h 375"/>
                <a:gd name="T64" fmla="*/ 104 w 159"/>
                <a:gd name="T65" fmla="*/ 230 h 375"/>
                <a:gd name="T66" fmla="*/ 82 w 159"/>
                <a:gd name="T67" fmla="*/ 236 h 375"/>
                <a:gd name="T68" fmla="*/ 104 w 159"/>
                <a:gd name="T69" fmla="*/ 230 h 375"/>
                <a:gd name="T70" fmla="*/ 87 w 159"/>
                <a:gd name="T71" fmla="*/ 292 h 375"/>
                <a:gd name="T72" fmla="*/ 141 w 159"/>
                <a:gd name="T73" fmla="*/ 266 h 375"/>
                <a:gd name="T74" fmla="*/ 91 w 159"/>
                <a:gd name="T75" fmla="*/ 261 h 375"/>
                <a:gd name="T76" fmla="*/ 69 w 159"/>
                <a:gd name="T77" fmla="*/ 262 h 375"/>
                <a:gd name="T78" fmla="*/ 91 w 159"/>
                <a:gd name="T79" fmla="*/ 261 h 375"/>
                <a:gd name="T80" fmla="*/ 64 w 159"/>
                <a:gd name="T81" fmla="*/ 318 h 375"/>
                <a:gd name="T82" fmla="*/ 121 w 159"/>
                <a:gd name="T83" fmla="*/ 303 h 375"/>
                <a:gd name="T84" fmla="*/ 73 w 159"/>
                <a:gd name="T85" fmla="*/ 289 h 375"/>
                <a:gd name="T86" fmla="*/ 51 w 159"/>
                <a:gd name="T87" fmla="*/ 286 h 375"/>
                <a:gd name="T88" fmla="*/ 73 w 159"/>
                <a:gd name="T89" fmla="*/ 289 h 375"/>
                <a:gd name="T90" fmla="*/ 36 w 159"/>
                <a:gd name="T91" fmla="*/ 341 h 375"/>
                <a:gd name="T92" fmla="*/ 96 w 159"/>
                <a:gd name="T93" fmla="*/ 335 h 375"/>
                <a:gd name="T94" fmla="*/ 51 w 159"/>
                <a:gd name="T95" fmla="*/ 313 h 375"/>
                <a:gd name="T96" fmla="*/ 29 w 159"/>
                <a:gd name="T97" fmla="*/ 307 h 375"/>
                <a:gd name="T98" fmla="*/ 51 w 159"/>
                <a:gd name="T99" fmla="*/ 313 h 375"/>
                <a:gd name="T100" fmla="*/ 5 w 159"/>
                <a:gd name="T101" fmla="*/ 357 h 375"/>
                <a:gd name="T102" fmla="*/ 64 w 159"/>
                <a:gd name="T103" fmla="*/ 363 h 375"/>
                <a:gd name="T104" fmla="*/ 24 w 159"/>
                <a:gd name="T105" fmla="*/ 333 h 375"/>
                <a:gd name="T106" fmla="*/ 4 w 159"/>
                <a:gd name="T107" fmla="*/ 323 h 375"/>
                <a:gd name="T108" fmla="*/ 24 w 159"/>
                <a:gd name="T109" fmla="*/ 333 h 375"/>
                <a:gd name="T110" fmla="*/ 68 w 159"/>
                <a:gd name="T111" fmla="*/ 45 h 375"/>
                <a:gd name="T112" fmla="*/ 24 w 159"/>
                <a:gd name="T113" fmla="*/ 1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375">
                  <a:moveTo>
                    <a:pt x="94" y="30"/>
                  </a:moveTo>
                  <a:cubicBezTo>
                    <a:pt x="96" y="42"/>
                    <a:pt x="91" y="52"/>
                    <a:pt x="84" y="60"/>
                  </a:cubicBezTo>
                  <a:cubicBezTo>
                    <a:pt x="77" y="52"/>
                    <a:pt x="72" y="43"/>
                    <a:pt x="70" y="32"/>
                  </a:cubicBezTo>
                  <a:cubicBezTo>
                    <a:pt x="68" y="21"/>
                    <a:pt x="70" y="10"/>
                    <a:pt x="75" y="0"/>
                  </a:cubicBezTo>
                  <a:cubicBezTo>
                    <a:pt x="85" y="7"/>
                    <a:pt x="92" y="18"/>
                    <a:pt x="94" y="30"/>
                  </a:cubicBezTo>
                  <a:close/>
                  <a:moveTo>
                    <a:pt x="56" y="47"/>
                  </a:moveTo>
                  <a:cubicBezTo>
                    <a:pt x="66" y="48"/>
                    <a:pt x="76" y="54"/>
                    <a:pt x="80" y="63"/>
                  </a:cubicBezTo>
                  <a:cubicBezTo>
                    <a:pt x="71" y="68"/>
                    <a:pt x="61" y="69"/>
                    <a:pt x="51" y="69"/>
                  </a:cubicBezTo>
                  <a:cubicBezTo>
                    <a:pt x="41" y="67"/>
                    <a:pt x="33" y="64"/>
                    <a:pt x="28" y="58"/>
                  </a:cubicBezTo>
                  <a:cubicBezTo>
                    <a:pt x="35" y="50"/>
                    <a:pt x="45" y="46"/>
                    <a:pt x="56" y="47"/>
                  </a:cubicBezTo>
                  <a:close/>
                  <a:moveTo>
                    <a:pt x="118" y="62"/>
                  </a:moveTo>
                  <a:cubicBezTo>
                    <a:pt x="118" y="74"/>
                    <a:pt x="111" y="84"/>
                    <a:pt x="103" y="90"/>
                  </a:cubicBezTo>
                  <a:cubicBezTo>
                    <a:pt x="97" y="81"/>
                    <a:pt x="94" y="71"/>
                    <a:pt x="94" y="60"/>
                  </a:cubicBezTo>
                  <a:cubicBezTo>
                    <a:pt x="94" y="49"/>
                    <a:pt x="98" y="38"/>
                    <a:pt x="104" y="30"/>
                  </a:cubicBezTo>
                  <a:cubicBezTo>
                    <a:pt x="113" y="38"/>
                    <a:pt x="119" y="50"/>
                    <a:pt x="118" y="62"/>
                  </a:cubicBezTo>
                  <a:close/>
                  <a:moveTo>
                    <a:pt x="77" y="72"/>
                  </a:moveTo>
                  <a:cubicBezTo>
                    <a:pt x="88" y="75"/>
                    <a:pt x="95" y="82"/>
                    <a:pt x="99" y="92"/>
                  </a:cubicBezTo>
                  <a:cubicBezTo>
                    <a:pt x="89" y="95"/>
                    <a:pt x="78" y="95"/>
                    <a:pt x="68" y="93"/>
                  </a:cubicBezTo>
                  <a:cubicBezTo>
                    <a:pt x="59" y="90"/>
                    <a:pt x="52" y="85"/>
                    <a:pt x="48" y="77"/>
                  </a:cubicBezTo>
                  <a:cubicBezTo>
                    <a:pt x="57" y="72"/>
                    <a:pt x="67" y="69"/>
                    <a:pt x="77" y="72"/>
                  </a:cubicBezTo>
                  <a:close/>
                  <a:moveTo>
                    <a:pt x="136" y="98"/>
                  </a:moveTo>
                  <a:cubicBezTo>
                    <a:pt x="133" y="110"/>
                    <a:pt x="126" y="118"/>
                    <a:pt x="116" y="123"/>
                  </a:cubicBezTo>
                  <a:cubicBezTo>
                    <a:pt x="112" y="113"/>
                    <a:pt x="111" y="103"/>
                    <a:pt x="113" y="92"/>
                  </a:cubicBezTo>
                  <a:cubicBezTo>
                    <a:pt x="115" y="81"/>
                    <a:pt x="120" y="71"/>
                    <a:pt x="128" y="64"/>
                  </a:cubicBezTo>
                  <a:cubicBezTo>
                    <a:pt x="135" y="74"/>
                    <a:pt x="139" y="86"/>
                    <a:pt x="136" y="98"/>
                  </a:cubicBezTo>
                  <a:close/>
                  <a:moveTo>
                    <a:pt x="94" y="101"/>
                  </a:moveTo>
                  <a:cubicBezTo>
                    <a:pt x="104" y="105"/>
                    <a:pt x="110" y="114"/>
                    <a:pt x="111" y="124"/>
                  </a:cubicBezTo>
                  <a:cubicBezTo>
                    <a:pt x="101" y="125"/>
                    <a:pt x="90" y="124"/>
                    <a:pt x="82" y="119"/>
                  </a:cubicBezTo>
                  <a:cubicBezTo>
                    <a:pt x="73" y="115"/>
                    <a:pt x="67" y="108"/>
                    <a:pt x="64" y="101"/>
                  </a:cubicBezTo>
                  <a:cubicBezTo>
                    <a:pt x="74" y="97"/>
                    <a:pt x="84" y="96"/>
                    <a:pt x="94" y="101"/>
                  </a:cubicBezTo>
                  <a:close/>
                  <a:moveTo>
                    <a:pt x="147" y="137"/>
                  </a:moveTo>
                  <a:cubicBezTo>
                    <a:pt x="142" y="148"/>
                    <a:pt x="133" y="155"/>
                    <a:pt x="123" y="158"/>
                  </a:cubicBezTo>
                  <a:cubicBezTo>
                    <a:pt x="120" y="148"/>
                    <a:pt x="121" y="137"/>
                    <a:pt x="125" y="126"/>
                  </a:cubicBezTo>
                  <a:cubicBezTo>
                    <a:pt x="130" y="116"/>
                    <a:pt x="137" y="107"/>
                    <a:pt x="146" y="102"/>
                  </a:cubicBezTo>
                  <a:cubicBezTo>
                    <a:pt x="151" y="113"/>
                    <a:pt x="151" y="126"/>
                    <a:pt x="147" y="137"/>
                  </a:cubicBezTo>
                  <a:close/>
                  <a:moveTo>
                    <a:pt x="105" y="132"/>
                  </a:moveTo>
                  <a:cubicBezTo>
                    <a:pt x="114" y="138"/>
                    <a:pt x="118" y="148"/>
                    <a:pt x="118" y="158"/>
                  </a:cubicBezTo>
                  <a:cubicBezTo>
                    <a:pt x="108" y="158"/>
                    <a:pt x="97" y="154"/>
                    <a:pt x="90" y="148"/>
                  </a:cubicBezTo>
                  <a:cubicBezTo>
                    <a:pt x="82" y="142"/>
                    <a:pt x="78" y="134"/>
                    <a:pt x="76" y="126"/>
                  </a:cubicBezTo>
                  <a:cubicBezTo>
                    <a:pt x="86" y="124"/>
                    <a:pt x="97" y="125"/>
                    <a:pt x="105" y="132"/>
                  </a:cubicBezTo>
                  <a:close/>
                  <a:moveTo>
                    <a:pt x="151" y="177"/>
                  </a:moveTo>
                  <a:cubicBezTo>
                    <a:pt x="144" y="187"/>
                    <a:pt x="134" y="192"/>
                    <a:pt x="123" y="193"/>
                  </a:cubicBezTo>
                  <a:cubicBezTo>
                    <a:pt x="123" y="183"/>
                    <a:pt x="125" y="173"/>
                    <a:pt x="131" y="163"/>
                  </a:cubicBezTo>
                  <a:cubicBezTo>
                    <a:pt x="138" y="153"/>
                    <a:pt x="146" y="146"/>
                    <a:pt x="156" y="143"/>
                  </a:cubicBezTo>
                  <a:cubicBezTo>
                    <a:pt x="159" y="154"/>
                    <a:pt x="157" y="167"/>
                    <a:pt x="151" y="177"/>
                  </a:cubicBezTo>
                  <a:close/>
                  <a:moveTo>
                    <a:pt x="111" y="164"/>
                  </a:moveTo>
                  <a:cubicBezTo>
                    <a:pt x="118" y="172"/>
                    <a:pt x="121" y="183"/>
                    <a:pt x="119" y="193"/>
                  </a:cubicBezTo>
                  <a:cubicBezTo>
                    <a:pt x="108" y="190"/>
                    <a:pt x="99" y="185"/>
                    <a:pt x="93" y="177"/>
                  </a:cubicBezTo>
                  <a:cubicBezTo>
                    <a:pt x="85" y="170"/>
                    <a:pt x="83" y="162"/>
                    <a:pt x="83" y="154"/>
                  </a:cubicBezTo>
                  <a:cubicBezTo>
                    <a:pt x="93" y="154"/>
                    <a:pt x="104" y="157"/>
                    <a:pt x="111" y="164"/>
                  </a:cubicBezTo>
                  <a:close/>
                  <a:moveTo>
                    <a:pt x="147" y="217"/>
                  </a:moveTo>
                  <a:cubicBezTo>
                    <a:pt x="139" y="226"/>
                    <a:pt x="127" y="229"/>
                    <a:pt x="117" y="228"/>
                  </a:cubicBezTo>
                  <a:cubicBezTo>
                    <a:pt x="119" y="218"/>
                    <a:pt x="123" y="208"/>
                    <a:pt x="131" y="200"/>
                  </a:cubicBezTo>
                  <a:cubicBezTo>
                    <a:pt x="138" y="191"/>
                    <a:pt x="148" y="186"/>
                    <a:pt x="158" y="184"/>
                  </a:cubicBezTo>
                  <a:cubicBezTo>
                    <a:pt x="159" y="196"/>
                    <a:pt x="155" y="209"/>
                    <a:pt x="147" y="217"/>
                  </a:cubicBezTo>
                  <a:close/>
                  <a:moveTo>
                    <a:pt x="110" y="198"/>
                  </a:moveTo>
                  <a:cubicBezTo>
                    <a:pt x="116" y="206"/>
                    <a:pt x="117" y="218"/>
                    <a:pt x="113" y="227"/>
                  </a:cubicBezTo>
                  <a:cubicBezTo>
                    <a:pt x="103" y="223"/>
                    <a:pt x="95" y="216"/>
                    <a:pt x="90" y="207"/>
                  </a:cubicBezTo>
                  <a:cubicBezTo>
                    <a:pt x="85" y="199"/>
                    <a:pt x="83" y="190"/>
                    <a:pt x="85" y="182"/>
                  </a:cubicBezTo>
                  <a:cubicBezTo>
                    <a:pt x="95" y="184"/>
                    <a:pt x="104" y="189"/>
                    <a:pt x="110" y="198"/>
                  </a:cubicBezTo>
                  <a:close/>
                  <a:moveTo>
                    <a:pt x="136" y="256"/>
                  </a:moveTo>
                  <a:cubicBezTo>
                    <a:pt x="127" y="263"/>
                    <a:pt x="115" y="264"/>
                    <a:pt x="105" y="261"/>
                  </a:cubicBezTo>
                  <a:cubicBezTo>
                    <a:pt x="109" y="252"/>
                    <a:pt x="114" y="243"/>
                    <a:pt x="123" y="236"/>
                  </a:cubicBezTo>
                  <a:cubicBezTo>
                    <a:pt x="132" y="229"/>
                    <a:pt x="143" y="225"/>
                    <a:pt x="153" y="226"/>
                  </a:cubicBezTo>
                  <a:cubicBezTo>
                    <a:pt x="152" y="238"/>
                    <a:pt x="146" y="249"/>
                    <a:pt x="136" y="256"/>
                  </a:cubicBezTo>
                  <a:close/>
                  <a:moveTo>
                    <a:pt x="104" y="230"/>
                  </a:moveTo>
                  <a:cubicBezTo>
                    <a:pt x="107" y="240"/>
                    <a:pt x="107" y="251"/>
                    <a:pt x="101" y="259"/>
                  </a:cubicBezTo>
                  <a:cubicBezTo>
                    <a:pt x="92" y="253"/>
                    <a:pt x="86" y="245"/>
                    <a:pt x="82" y="236"/>
                  </a:cubicBezTo>
                  <a:cubicBezTo>
                    <a:pt x="79" y="226"/>
                    <a:pt x="78" y="218"/>
                    <a:pt x="81" y="210"/>
                  </a:cubicBezTo>
                  <a:cubicBezTo>
                    <a:pt x="91" y="214"/>
                    <a:pt x="99" y="220"/>
                    <a:pt x="104" y="230"/>
                  </a:cubicBezTo>
                  <a:close/>
                  <a:moveTo>
                    <a:pt x="118" y="293"/>
                  </a:moveTo>
                  <a:cubicBezTo>
                    <a:pt x="108" y="298"/>
                    <a:pt x="96" y="297"/>
                    <a:pt x="87" y="292"/>
                  </a:cubicBezTo>
                  <a:cubicBezTo>
                    <a:pt x="92" y="283"/>
                    <a:pt x="99" y="275"/>
                    <a:pt x="109" y="270"/>
                  </a:cubicBezTo>
                  <a:cubicBezTo>
                    <a:pt x="119" y="265"/>
                    <a:pt x="131" y="264"/>
                    <a:pt x="141" y="266"/>
                  </a:cubicBezTo>
                  <a:cubicBezTo>
                    <a:pt x="137" y="277"/>
                    <a:pt x="130" y="288"/>
                    <a:pt x="118" y="293"/>
                  </a:cubicBezTo>
                  <a:close/>
                  <a:moveTo>
                    <a:pt x="91" y="261"/>
                  </a:moveTo>
                  <a:cubicBezTo>
                    <a:pt x="93" y="271"/>
                    <a:pt x="90" y="282"/>
                    <a:pt x="83" y="289"/>
                  </a:cubicBezTo>
                  <a:cubicBezTo>
                    <a:pt x="76" y="282"/>
                    <a:pt x="71" y="272"/>
                    <a:pt x="69" y="262"/>
                  </a:cubicBezTo>
                  <a:cubicBezTo>
                    <a:pt x="67" y="253"/>
                    <a:pt x="68" y="244"/>
                    <a:pt x="73" y="237"/>
                  </a:cubicBezTo>
                  <a:cubicBezTo>
                    <a:pt x="82" y="242"/>
                    <a:pt x="89" y="250"/>
                    <a:pt x="91" y="261"/>
                  </a:cubicBezTo>
                  <a:close/>
                  <a:moveTo>
                    <a:pt x="94" y="325"/>
                  </a:moveTo>
                  <a:cubicBezTo>
                    <a:pt x="83" y="328"/>
                    <a:pt x="72" y="325"/>
                    <a:pt x="64" y="318"/>
                  </a:cubicBezTo>
                  <a:cubicBezTo>
                    <a:pt x="70" y="310"/>
                    <a:pt x="79" y="305"/>
                    <a:pt x="90" y="301"/>
                  </a:cubicBezTo>
                  <a:cubicBezTo>
                    <a:pt x="100" y="298"/>
                    <a:pt x="112" y="299"/>
                    <a:pt x="121" y="303"/>
                  </a:cubicBezTo>
                  <a:cubicBezTo>
                    <a:pt x="116" y="313"/>
                    <a:pt x="106" y="322"/>
                    <a:pt x="94" y="325"/>
                  </a:cubicBezTo>
                  <a:close/>
                  <a:moveTo>
                    <a:pt x="73" y="289"/>
                  </a:moveTo>
                  <a:cubicBezTo>
                    <a:pt x="74" y="300"/>
                    <a:pt x="68" y="309"/>
                    <a:pt x="60" y="315"/>
                  </a:cubicBezTo>
                  <a:cubicBezTo>
                    <a:pt x="55" y="307"/>
                    <a:pt x="51" y="296"/>
                    <a:pt x="51" y="286"/>
                  </a:cubicBezTo>
                  <a:cubicBezTo>
                    <a:pt x="51" y="277"/>
                    <a:pt x="54" y="268"/>
                    <a:pt x="60" y="262"/>
                  </a:cubicBezTo>
                  <a:cubicBezTo>
                    <a:pt x="68" y="269"/>
                    <a:pt x="73" y="278"/>
                    <a:pt x="73" y="289"/>
                  </a:cubicBezTo>
                  <a:close/>
                  <a:moveTo>
                    <a:pt x="65" y="352"/>
                  </a:moveTo>
                  <a:cubicBezTo>
                    <a:pt x="53" y="353"/>
                    <a:pt x="43" y="349"/>
                    <a:pt x="36" y="341"/>
                  </a:cubicBezTo>
                  <a:cubicBezTo>
                    <a:pt x="43" y="334"/>
                    <a:pt x="53" y="330"/>
                    <a:pt x="65" y="328"/>
                  </a:cubicBezTo>
                  <a:cubicBezTo>
                    <a:pt x="76" y="327"/>
                    <a:pt x="87" y="330"/>
                    <a:pt x="96" y="335"/>
                  </a:cubicBezTo>
                  <a:cubicBezTo>
                    <a:pt x="88" y="345"/>
                    <a:pt x="77" y="352"/>
                    <a:pt x="65" y="352"/>
                  </a:cubicBezTo>
                  <a:close/>
                  <a:moveTo>
                    <a:pt x="51" y="313"/>
                  </a:moveTo>
                  <a:cubicBezTo>
                    <a:pt x="49" y="324"/>
                    <a:pt x="42" y="332"/>
                    <a:pt x="33" y="337"/>
                  </a:cubicBezTo>
                  <a:cubicBezTo>
                    <a:pt x="29" y="327"/>
                    <a:pt x="28" y="316"/>
                    <a:pt x="29" y="307"/>
                  </a:cubicBezTo>
                  <a:cubicBezTo>
                    <a:pt x="31" y="297"/>
                    <a:pt x="35" y="290"/>
                    <a:pt x="42" y="285"/>
                  </a:cubicBezTo>
                  <a:cubicBezTo>
                    <a:pt x="49" y="293"/>
                    <a:pt x="53" y="303"/>
                    <a:pt x="51" y="313"/>
                  </a:cubicBezTo>
                  <a:close/>
                  <a:moveTo>
                    <a:pt x="31" y="374"/>
                  </a:moveTo>
                  <a:cubicBezTo>
                    <a:pt x="19" y="373"/>
                    <a:pt x="10" y="366"/>
                    <a:pt x="5" y="357"/>
                  </a:cubicBezTo>
                  <a:cubicBezTo>
                    <a:pt x="13" y="352"/>
                    <a:pt x="24" y="350"/>
                    <a:pt x="35" y="350"/>
                  </a:cubicBezTo>
                  <a:cubicBezTo>
                    <a:pt x="46" y="352"/>
                    <a:pt x="57" y="356"/>
                    <a:pt x="64" y="363"/>
                  </a:cubicBezTo>
                  <a:cubicBezTo>
                    <a:pt x="56" y="371"/>
                    <a:pt x="43" y="375"/>
                    <a:pt x="31" y="374"/>
                  </a:cubicBezTo>
                  <a:close/>
                  <a:moveTo>
                    <a:pt x="24" y="333"/>
                  </a:moveTo>
                  <a:cubicBezTo>
                    <a:pt x="21" y="343"/>
                    <a:pt x="12" y="350"/>
                    <a:pt x="3" y="353"/>
                  </a:cubicBezTo>
                  <a:cubicBezTo>
                    <a:pt x="0" y="343"/>
                    <a:pt x="1" y="332"/>
                    <a:pt x="4" y="323"/>
                  </a:cubicBezTo>
                  <a:cubicBezTo>
                    <a:pt x="8" y="313"/>
                    <a:pt x="14" y="307"/>
                    <a:pt x="21" y="303"/>
                  </a:cubicBezTo>
                  <a:cubicBezTo>
                    <a:pt x="26" y="312"/>
                    <a:pt x="28" y="323"/>
                    <a:pt x="24" y="333"/>
                  </a:cubicBezTo>
                  <a:close/>
                  <a:moveTo>
                    <a:pt x="40" y="35"/>
                  </a:moveTo>
                  <a:cubicBezTo>
                    <a:pt x="48" y="41"/>
                    <a:pt x="58" y="44"/>
                    <a:pt x="68" y="45"/>
                  </a:cubicBezTo>
                  <a:cubicBezTo>
                    <a:pt x="68" y="34"/>
                    <a:pt x="64" y="24"/>
                    <a:pt x="54" y="17"/>
                  </a:cubicBezTo>
                  <a:cubicBezTo>
                    <a:pt x="45" y="9"/>
                    <a:pt x="34" y="8"/>
                    <a:pt x="24" y="10"/>
                  </a:cubicBezTo>
                  <a:cubicBezTo>
                    <a:pt x="27" y="20"/>
                    <a:pt x="32" y="29"/>
                    <a:pt x="4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0888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C25BB1CE-D4F3-4A3C-80F6-4EE663E51459}"/>
              </a:ext>
            </a:extLst>
          </p:cNvPr>
          <p:cNvGrpSpPr/>
          <p:nvPr/>
        </p:nvGrpSpPr>
        <p:grpSpPr>
          <a:xfrm>
            <a:off x="5715795" y="5344612"/>
            <a:ext cx="739004" cy="261610"/>
            <a:chOff x="5737492" y="5319198"/>
            <a:chExt cx="739003" cy="261610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E53386FF-0040-4E33-A539-DB2830882C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37492" y="5365983"/>
              <a:ext cx="168041" cy="168041"/>
            </a:xfrm>
            <a:prstGeom prst="ellipse">
              <a:avLst/>
            </a:prstGeom>
          </p:spPr>
        </p:pic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D67E0C76-79F2-49E5-A93E-3E070F27F63C}"/>
                </a:ext>
              </a:extLst>
            </p:cNvPr>
            <p:cNvSpPr/>
            <p:nvPr/>
          </p:nvSpPr>
          <p:spPr>
            <a:xfrm>
              <a:off x="5868637" y="5319198"/>
              <a:ext cx="607858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171617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向天歌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8A8A94C-87B3-4A0A-BAD3-5D83B2BA36F4}"/>
              </a:ext>
            </a:extLst>
          </p:cNvPr>
          <p:cNvSpPr txBox="1"/>
          <p:nvPr/>
        </p:nvSpPr>
        <p:spPr>
          <a:xfrm>
            <a:off x="4253179" y="1416992"/>
            <a:ext cx="3685645" cy="393985"/>
          </a:xfrm>
          <a:custGeom>
            <a:avLst/>
            <a:gdLst/>
            <a:ahLst/>
            <a:cxnLst/>
            <a:rect l="l" t="t" r="r" b="b"/>
            <a:pathLst>
              <a:path w="3685645" h="393985">
                <a:moveTo>
                  <a:pt x="1910347" y="272725"/>
                </a:moveTo>
                <a:lnTo>
                  <a:pt x="1910347" y="346910"/>
                </a:lnTo>
                <a:lnTo>
                  <a:pt x="1989395" y="346910"/>
                </a:lnTo>
                <a:lnTo>
                  <a:pt x="1989395" y="272725"/>
                </a:lnTo>
                <a:close/>
                <a:moveTo>
                  <a:pt x="2660688" y="224626"/>
                </a:moveTo>
                <a:lnTo>
                  <a:pt x="2735640" y="230816"/>
                </a:lnTo>
                <a:cubicBezTo>
                  <a:pt x="2735359" y="233344"/>
                  <a:pt x="2734284" y="235561"/>
                  <a:pt x="2732415" y="237467"/>
                </a:cubicBezTo>
                <a:cubicBezTo>
                  <a:pt x="2730546" y="239372"/>
                  <a:pt x="2727116" y="240757"/>
                  <a:pt x="2722124" y="241623"/>
                </a:cubicBezTo>
                <a:lnTo>
                  <a:pt x="2722124" y="264995"/>
                </a:lnTo>
                <a:lnTo>
                  <a:pt x="2805268" y="264995"/>
                </a:lnTo>
                <a:lnTo>
                  <a:pt x="2833119" y="226448"/>
                </a:lnTo>
                <a:cubicBezTo>
                  <a:pt x="2833395" y="226658"/>
                  <a:pt x="2836348" y="229108"/>
                  <a:pt x="2841978" y="233798"/>
                </a:cubicBezTo>
                <a:cubicBezTo>
                  <a:pt x="2847609" y="238487"/>
                  <a:pt x="2854263" y="244155"/>
                  <a:pt x="2861941" y="250801"/>
                </a:cubicBezTo>
                <a:cubicBezTo>
                  <a:pt x="2869619" y="257447"/>
                  <a:pt x="2876668" y="263809"/>
                  <a:pt x="2883087" y="269888"/>
                </a:cubicBezTo>
                <a:cubicBezTo>
                  <a:pt x="2882431" y="272122"/>
                  <a:pt x="2881082" y="273770"/>
                  <a:pt x="2879043" y="274832"/>
                </a:cubicBezTo>
                <a:cubicBezTo>
                  <a:pt x="2877004" y="275893"/>
                  <a:pt x="2874529" y="276420"/>
                  <a:pt x="2871619" y="276412"/>
                </a:cubicBezTo>
                <a:lnTo>
                  <a:pt x="2733183" y="276412"/>
                </a:lnTo>
                <a:cubicBezTo>
                  <a:pt x="2752066" y="289977"/>
                  <a:pt x="2775224" y="300854"/>
                  <a:pt x="2802657" y="309041"/>
                </a:cubicBezTo>
                <a:cubicBezTo>
                  <a:pt x="2830090" y="317229"/>
                  <a:pt x="2857856" y="322471"/>
                  <a:pt x="2885954" y="324767"/>
                </a:cubicBezTo>
                <a:lnTo>
                  <a:pt x="2885545" y="329682"/>
                </a:lnTo>
                <a:cubicBezTo>
                  <a:pt x="2874597" y="332831"/>
                  <a:pt x="2865365" y="339025"/>
                  <a:pt x="2857847" y="348266"/>
                </a:cubicBezTo>
                <a:cubicBezTo>
                  <a:pt x="2850330" y="357508"/>
                  <a:pt x="2845091" y="369334"/>
                  <a:pt x="2842130" y="383746"/>
                </a:cubicBezTo>
                <a:cubicBezTo>
                  <a:pt x="2813425" y="373558"/>
                  <a:pt x="2789329" y="359837"/>
                  <a:pt x="2769840" y="342584"/>
                </a:cubicBezTo>
                <a:cubicBezTo>
                  <a:pt x="2750351" y="325330"/>
                  <a:pt x="2734446" y="304237"/>
                  <a:pt x="2722124" y="279304"/>
                </a:cubicBezTo>
                <a:lnTo>
                  <a:pt x="2722124" y="379625"/>
                </a:lnTo>
                <a:cubicBezTo>
                  <a:pt x="2721485" y="381980"/>
                  <a:pt x="2716006" y="384744"/>
                  <a:pt x="2705690" y="387918"/>
                </a:cubicBezTo>
                <a:cubicBezTo>
                  <a:pt x="2695374" y="391093"/>
                  <a:pt x="2684059" y="392833"/>
                  <a:pt x="2671747" y="393141"/>
                </a:cubicBezTo>
                <a:lnTo>
                  <a:pt x="2660688" y="393141"/>
                </a:lnTo>
                <a:lnTo>
                  <a:pt x="2660688" y="317369"/>
                </a:lnTo>
                <a:cubicBezTo>
                  <a:pt x="2640465" y="332319"/>
                  <a:pt x="2617017" y="345323"/>
                  <a:pt x="2590344" y="356381"/>
                </a:cubicBezTo>
                <a:cubicBezTo>
                  <a:pt x="2563670" y="367440"/>
                  <a:pt x="2534693" y="376553"/>
                  <a:pt x="2503411" y="383720"/>
                </a:cubicBezTo>
                <a:lnTo>
                  <a:pt x="2501364" y="379625"/>
                </a:lnTo>
                <a:cubicBezTo>
                  <a:pt x="2527107" y="367005"/>
                  <a:pt x="2549958" y="351594"/>
                  <a:pt x="2569916" y="333394"/>
                </a:cubicBezTo>
                <a:cubicBezTo>
                  <a:pt x="2589874" y="315193"/>
                  <a:pt x="2606070" y="296199"/>
                  <a:pt x="2618502" y="276412"/>
                </a:cubicBezTo>
                <a:lnTo>
                  <a:pt x="2508736" y="276412"/>
                </a:lnTo>
                <a:lnTo>
                  <a:pt x="2505459" y="264995"/>
                </a:lnTo>
                <a:lnTo>
                  <a:pt x="2660688" y="264995"/>
                </a:lnTo>
                <a:close/>
                <a:moveTo>
                  <a:pt x="1500362" y="197783"/>
                </a:moveTo>
                <a:cubicBezTo>
                  <a:pt x="1495251" y="200255"/>
                  <a:pt x="1489807" y="202587"/>
                  <a:pt x="1484030" y="204779"/>
                </a:cubicBezTo>
                <a:cubicBezTo>
                  <a:pt x="1478254" y="206971"/>
                  <a:pt x="1472093" y="208949"/>
                  <a:pt x="1465548" y="210712"/>
                </a:cubicBezTo>
                <a:lnTo>
                  <a:pt x="1510192" y="214415"/>
                </a:lnTo>
                <a:cubicBezTo>
                  <a:pt x="1509919" y="217343"/>
                  <a:pt x="1508725" y="219804"/>
                  <a:pt x="1506608" y="221797"/>
                </a:cubicBezTo>
                <a:cubicBezTo>
                  <a:pt x="1504492" y="223790"/>
                  <a:pt x="1500635" y="225210"/>
                  <a:pt x="1495038" y="226060"/>
                </a:cubicBezTo>
                <a:lnTo>
                  <a:pt x="1495038" y="255165"/>
                </a:lnTo>
                <a:lnTo>
                  <a:pt x="1577772" y="255165"/>
                </a:lnTo>
                <a:lnTo>
                  <a:pt x="1603166" y="220735"/>
                </a:lnTo>
                <a:cubicBezTo>
                  <a:pt x="1597961" y="223048"/>
                  <a:pt x="1592192" y="224465"/>
                  <a:pt x="1585861" y="224985"/>
                </a:cubicBezTo>
                <a:cubicBezTo>
                  <a:pt x="1579530" y="225506"/>
                  <a:pt x="1573147" y="224772"/>
                  <a:pt x="1566713" y="222783"/>
                </a:cubicBezTo>
                <a:cubicBezTo>
                  <a:pt x="1558292" y="218463"/>
                  <a:pt x="1548513" y="214194"/>
                  <a:pt x="1537378" y="209976"/>
                </a:cubicBezTo>
                <a:cubicBezTo>
                  <a:pt x="1526242" y="205758"/>
                  <a:pt x="1513904" y="201694"/>
                  <a:pt x="1500362" y="197783"/>
                </a:cubicBezTo>
                <a:close/>
                <a:moveTo>
                  <a:pt x="2619731" y="174018"/>
                </a:moveTo>
                <a:lnTo>
                  <a:pt x="2619731" y="211750"/>
                </a:lnTo>
                <a:lnTo>
                  <a:pt x="2671747" y="211750"/>
                </a:lnTo>
                <a:lnTo>
                  <a:pt x="2671747" y="174018"/>
                </a:lnTo>
                <a:close/>
                <a:moveTo>
                  <a:pt x="1724810" y="147679"/>
                </a:moveTo>
                <a:lnTo>
                  <a:pt x="1787065" y="153827"/>
                </a:lnTo>
                <a:cubicBezTo>
                  <a:pt x="1786894" y="155723"/>
                  <a:pt x="1786109" y="157357"/>
                  <a:pt x="1784710" y="158731"/>
                </a:cubicBezTo>
                <a:cubicBezTo>
                  <a:pt x="1783310" y="160104"/>
                  <a:pt x="1781092" y="161113"/>
                  <a:pt x="1778054" y="161756"/>
                </a:cubicBezTo>
                <a:lnTo>
                  <a:pt x="1778054" y="305924"/>
                </a:lnTo>
                <a:cubicBezTo>
                  <a:pt x="1786894" y="302406"/>
                  <a:pt x="1796042" y="298683"/>
                  <a:pt x="1805496" y="294756"/>
                </a:cubicBezTo>
                <a:cubicBezTo>
                  <a:pt x="1814950" y="290828"/>
                  <a:pt x="1824507" y="286900"/>
                  <a:pt x="1834166" y="282972"/>
                </a:cubicBezTo>
                <a:lnTo>
                  <a:pt x="1835804" y="286661"/>
                </a:lnTo>
                <a:cubicBezTo>
                  <a:pt x="1828338" y="295525"/>
                  <a:pt x="1817774" y="307306"/>
                  <a:pt x="1804113" y="322003"/>
                </a:cubicBezTo>
                <a:cubicBezTo>
                  <a:pt x="1790452" y="336699"/>
                  <a:pt x="1774257" y="352766"/>
                  <a:pt x="1755528" y="370204"/>
                </a:cubicBezTo>
                <a:cubicBezTo>
                  <a:pt x="1753411" y="375717"/>
                  <a:pt x="1750783" y="380256"/>
                  <a:pt x="1747643" y="383823"/>
                </a:cubicBezTo>
                <a:cubicBezTo>
                  <a:pt x="1744503" y="387389"/>
                  <a:pt x="1741261" y="390086"/>
                  <a:pt x="1737916" y="391912"/>
                </a:cubicBezTo>
                <a:lnTo>
                  <a:pt x="1705560" y="332155"/>
                </a:lnTo>
                <a:cubicBezTo>
                  <a:pt x="1713708" y="327843"/>
                  <a:pt x="1719016" y="324069"/>
                  <a:pt x="1721482" y="320833"/>
                </a:cubicBezTo>
                <a:cubicBezTo>
                  <a:pt x="1723948" y="317596"/>
                  <a:pt x="1725057" y="313720"/>
                  <a:pt x="1724810" y="309203"/>
                </a:cubicBezTo>
                <a:close/>
                <a:moveTo>
                  <a:pt x="1910347" y="140433"/>
                </a:moveTo>
                <a:lnTo>
                  <a:pt x="1910347" y="203149"/>
                </a:lnTo>
                <a:lnTo>
                  <a:pt x="1975469" y="203149"/>
                </a:lnTo>
                <a:lnTo>
                  <a:pt x="1975469" y="140433"/>
                </a:lnTo>
                <a:close/>
                <a:moveTo>
                  <a:pt x="2619731" y="126917"/>
                </a:moveTo>
                <a:lnTo>
                  <a:pt x="2619731" y="162601"/>
                </a:lnTo>
                <a:lnTo>
                  <a:pt x="2671747" y="162601"/>
                </a:lnTo>
                <a:lnTo>
                  <a:pt x="2671747" y="126917"/>
                </a:lnTo>
                <a:close/>
                <a:moveTo>
                  <a:pt x="1439336" y="124459"/>
                </a:moveTo>
                <a:cubicBezTo>
                  <a:pt x="1434600" y="130031"/>
                  <a:pt x="1429839" y="135604"/>
                  <a:pt x="1425052" y="141176"/>
                </a:cubicBezTo>
                <a:cubicBezTo>
                  <a:pt x="1420265" y="146748"/>
                  <a:pt x="1415606" y="152115"/>
                  <a:pt x="1411075" y="157276"/>
                </a:cubicBezTo>
                <a:cubicBezTo>
                  <a:pt x="1424574" y="156875"/>
                  <a:pt x="1437305" y="156653"/>
                  <a:pt x="1449268" y="156610"/>
                </a:cubicBezTo>
                <a:cubicBezTo>
                  <a:pt x="1461231" y="156567"/>
                  <a:pt x="1472528" y="156653"/>
                  <a:pt x="1483160" y="156866"/>
                </a:cubicBezTo>
                <a:cubicBezTo>
                  <a:pt x="1487870" y="152157"/>
                  <a:pt x="1492171" y="147115"/>
                  <a:pt x="1496062" y="141740"/>
                </a:cubicBezTo>
                <a:cubicBezTo>
                  <a:pt x="1499953" y="136364"/>
                  <a:pt x="1503434" y="130604"/>
                  <a:pt x="1506506" y="124459"/>
                </a:cubicBezTo>
                <a:close/>
                <a:moveTo>
                  <a:pt x="2984967" y="93357"/>
                </a:moveTo>
                <a:lnTo>
                  <a:pt x="3031249" y="131857"/>
                </a:lnTo>
                <a:cubicBezTo>
                  <a:pt x="3030106" y="133342"/>
                  <a:pt x="3028296" y="134775"/>
                  <a:pt x="3025822" y="136158"/>
                </a:cubicBezTo>
                <a:cubicBezTo>
                  <a:pt x="3023347" y="137540"/>
                  <a:pt x="3019695" y="138564"/>
                  <a:pt x="3014866" y="139230"/>
                </a:cubicBezTo>
                <a:lnTo>
                  <a:pt x="3014866" y="292001"/>
                </a:lnTo>
                <a:cubicBezTo>
                  <a:pt x="3025131" y="288298"/>
                  <a:pt x="3035728" y="284339"/>
                  <a:pt x="3046659" y="280123"/>
                </a:cubicBezTo>
                <a:cubicBezTo>
                  <a:pt x="3057590" y="275908"/>
                  <a:pt x="3068699" y="271539"/>
                  <a:pt x="3079988" y="267017"/>
                </a:cubicBezTo>
                <a:lnTo>
                  <a:pt x="3081217" y="270703"/>
                </a:lnTo>
                <a:cubicBezTo>
                  <a:pt x="3073145" y="280175"/>
                  <a:pt x="3061540" y="292769"/>
                  <a:pt x="3046403" y="308487"/>
                </a:cubicBezTo>
                <a:cubicBezTo>
                  <a:pt x="3031266" y="324204"/>
                  <a:pt x="3013108" y="341508"/>
                  <a:pt x="2991930" y="360400"/>
                </a:cubicBezTo>
                <a:cubicBezTo>
                  <a:pt x="2990052" y="364897"/>
                  <a:pt x="2987868" y="368703"/>
                  <a:pt x="2985376" y="371817"/>
                </a:cubicBezTo>
                <a:cubicBezTo>
                  <a:pt x="2982885" y="374932"/>
                  <a:pt x="2980291" y="377406"/>
                  <a:pt x="2977594" y="379241"/>
                </a:cubicBezTo>
                <a:lnTo>
                  <a:pt x="2935818" y="319033"/>
                </a:lnTo>
                <a:cubicBezTo>
                  <a:pt x="2945178" y="313359"/>
                  <a:pt x="2951339" y="308734"/>
                  <a:pt x="2954300" y="305159"/>
                </a:cubicBezTo>
                <a:cubicBezTo>
                  <a:pt x="2957261" y="301583"/>
                  <a:pt x="2958609" y="297471"/>
                  <a:pt x="2958344" y="292820"/>
                </a:cubicBezTo>
                <a:lnTo>
                  <a:pt x="2958344" y="130219"/>
                </a:lnTo>
                <a:lnTo>
                  <a:pt x="2903052" y="130219"/>
                </a:lnTo>
                <a:lnTo>
                  <a:pt x="2899366" y="118751"/>
                </a:lnTo>
                <a:lnTo>
                  <a:pt x="2959164" y="118751"/>
                </a:lnTo>
                <a:close/>
                <a:moveTo>
                  <a:pt x="2167150" y="91634"/>
                </a:moveTo>
                <a:lnTo>
                  <a:pt x="2237188" y="126359"/>
                </a:lnTo>
                <a:cubicBezTo>
                  <a:pt x="2236266" y="128648"/>
                  <a:pt x="2234628" y="130402"/>
                  <a:pt x="2232273" y="131619"/>
                </a:cubicBezTo>
                <a:cubicBezTo>
                  <a:pt x="2229918" y="132836"/>
                  <a:pt x="2226232" y="133261"/>
                  <a:pt x="2221214" y="132895"/>
                </a:cubicBezTo>
                <a:cubicBezTo>
                  <a:pt x="2215890" y="139746"/>
                  <a:pt x="2210053" y="146871"/>
                  <a:pt x="2203705" y="154273"/>
                </a:cubicBezTo>
                <a:cubicBezTo>
                  <a:pt x="2197356" y="161675"/>
                  <a:pt x="2190496" y="169084"/>
                  <a:pt x="2183124" y="176501"/>
                </a:cubicBezTo>
                <a:lnTo>
                  <a:pt x="2206470" y="185102"/>
                </a:lnTo>
                <a:cubicBezTo>
                  <a:pt x="2205889" y="186954"/>
                  <a:pt x="2204592" y="188575"/>
                  <a:pt x="2202579" y="189966"/>
                </a:cubicBezTo>
                <a:cubicBezTo>
                  <a:pt x="2200565" y="191357"/>
                  <a:pt x="2197630" y="192466"/>
                  <a:pt x="2193773" y="193293"/>
                </a:cubicBezTo>
                <a:lnTo>
                  <a:pt x="2193773" y="375964"/>
                </a:lnTo>
                <a:cubicBezTo>
                  <a:pt x="2192954" y="378865"/>
                  <a:pt x="2188039" y="382483"/>
                  <a:pt x="2179028" y="386818"/>
                </a:cubicBezTo>
                <a:cubicBezTo>
                  <a:pt x="2170017" y="391152"/>
                  <a:pt x="2159368" y="393542"/>
                  <a:pt x="2147081" y="393985"/>
                </a:cubicBezTo>
                <a:lnTo>
                  <a:pt x="2136432" y="393985"/>
                </a:lnTo>
                <a:lnTo>
                  <a:pt x="2136432" y="217868"/>
                </a:lnTo>
                <a:cubicBezTo>
                  <a:pt x="2128633" y="223824"/>
                  <a:pt x="2120578" y="229524"/>
                  <a:pt x="2112267" y="234968"/>
                </a:cubicBezTo>
                <a:cubicBezTo>
                  <a:pt x="2103956" y="240412"/>
                  <a:pt x="2095492" y="245497"/>
                  <a:pt x="2086874" y="250224"/>
                </a:cubicBezTo>
                <a:lnTo>
                  <a:pt x="2083597" y="246538"/>
                </a:lnTo>
                <a:cubicBezTo>
                  <a:pt x="2095839" y="231631"/>
                  <a:pt x="2107398" y="214960"/>
                  <a:pt x="2118275" y="196523"/>
                </a:cubicBezTo>
                <a:cubicBezTo>
                  <a:pt x="2129151" y="178087"/>
                  <a:pt x="2138799" y="159680"/>
                  <a:pt x="2147218" y="141302"/>
                </a:cubicBezTo>
                <a:cubicBezTo>
                  <a:pt x="2155637" y="122924"/>
                  <a:pt x="2162281" y="106368"/>
                  <a:pt x="2167150" y="91634"/>
                </a:cubicBezTo>
                <a:close/>
                <a:moveTo>
                  <a:pt x="2619731" y="81044"/>
                </a:moveTo>
                <a:lnTo>
                  <a:pt x="2619731" y="115500"/>
                </a:lnTo>
                <a:lnTo>
                  <a:pt x="2671747" y="115500"/>
                </a:lnTo>
                <a:lnTo>
                  <a:pt x="2671747" y="81044"/>
                </a:lnTo>
                <a:close/>
                <a:moveTo>
                  <a:pt x="1870618" y="76949"/>
                </a:moveTo>
                <a:cubicBezTo>
                  <a:pt x="1872239" y="83952"/>
                  <a:pt x="1872990" y="90444"/>
                  <a:pt x="1872871" y="96422"/>
                </a:cubicBezTo>
                <a:cubicBezTo>
                  <a:pt x="1872751" y="102401"/>
                  <a:pt x="1871864" y="107663"/>
                  <a:pt x="1870209" y="112207"/>
                </a:cubicBezTo>
                <a:lnTo>
                  <a:pt x="1912395" y="129016"/>
                </a:lnTo>
                <a:lnTo>
                  <a:pt x="1971374" y="129016"/>
                </a:lnTo>
                <a:lnTo>
                  <a:pt x="1995129" y="103597"/>
                </a:lnTo>
                <a:lnTo>
                  <a:pt x="2008645" y="113436"/>
                </a:lnTo>
                <a:lnTo>
                  <a:pt x="2004549" y="76949"/>
                </a:lnTo>
                <a:close/>
                <a:moveTo>
                  <a:pt x="393828" y="64252"/>
                </a:moveTo>
                <a:cubicBezTo>
                  <a:pt x="393435" y="85360"/>
                  <a:pt x="393196" y="106648"/>
                  <a:pt x="393110" y="128116"/>
                </a:cubicBezTo>
                <a:cubicBezTo>
                  <a:pt x="393025" y="149583"/>
                  <a:pt x="392991" y="171178"/>
                  <a:pt x="393008" y="192901"/>
                </a:cubicBezTo>
                <a:lnTo>
                  <a:pt x="393008" y="217074"/>
                </a:lnTo>
                <a:lnTo>
                  <a:pt x="406532" y="217074"/>
                </a:lnTo>
                <a:cubicBezTo>
                  <a:pt x="430268" y="216699"/>
                  <a:pt x="447959" y="209461"/>
                  <a:pt x="459604" y="195360"/>
                </a:cubicBezTo>
                <a:cubicBezTo>
                  <a:pt x="471250" y="181259"/>
                  <a:pt x="477056" y="162549"/>
                  <a:pt x="477022" y="139229"/>
                </a:cubicBezTo>
                <a:cubicBezTo>
                  <a:pt x="476937" y="114416"/>
                  <a:pt x="471165" y="95723"/>
                  <a:pt x="459707" y="83150"/>
                </a:cubicBezTo>
                <a:cubicBezTo>
                  <a:pt x="448249" y="70577"/>
                  <a:pt x="431617" y="64277"/>
                  <a:pt x="409811" y="64252"/>
                </a:cubicBezTo>
                <a:close/>
                <a:moveTo>
                  <a:pt x="108078" y="64252"/>
                </a:moveTo>
                <a:cubicBezTo>
                  <a:pt x="107685" y="85360"/>
                  <a:pt x="107446" y="106648"/>
                  <a:pt x="107360" y="128116"/>
                </a:cubicBezTo>
                <a:cubicBezTo>
                  <a:pt x="107275" y="149583"/>
                  <a:pt x="107241" y="171178"/>
                  <a:pt x="107258" y="192901"/>
                </a:cubicBezTo>
                <a:lnTo>
                  <a:pt x="107258" y="217074"/>
                </a:lnTo>
                <a:lnTo>
                  <a:pt x="120782" y="217074"/>
                </a:lnTo>
                <a:cubicBezTo>
                  <a:pt x="144518" y="216699"/>
                  <a:pt x="162209" y="209461"/>
                  <a:pt x="173854" y="195360"/>
                </a:cubicBezTo>
                <a:cubicBezTo>
                  <a:pt x="185500" y="181259"/>
                  <a:pt x="191306" y="162549"/>
                  <a:pt x="191272" y="139229"/>
                </a:cubicBezTo>
                <a:cubicBezTo>
                  <a:pt x="191187" y="114416"/>
                  <a:pt x="185415" y="95723"/>
                  <a:pt x="173957" y="83150"/>
                </a:cubicBezTo>
                <a:cubicBezTo>
                  <a:pt x="162499" y="70577"/>
                  <a:pt x="145867" y="64277"/>
                  <a:pt x="124061" y="64252"/>
                </a:cubicBezTo>
                <a:close/>
                <a:moveTo>
                  <a:pt x="1420905" y="61794"/>
                </a:moveTo>
                <a:lnTo>
                  <a:pt x="1486846" y="84343"/>
                </a:lnTo>
                <a:cubicBezTo>
                  <a:pt x="1486206" y="86880"/>
                  <a:pt x="1484415" y="88879"/>
                  <a:pt x="1481471" y="90339"/>
                </a:cubicBezTo>
                <a:cubicBezTo>
                  <a:pt x="1478527" y="91800"/>
                  <a:pt x="1473356" y="92261"/>
                  <a:pt x="1465958" y="91723"/>
                </a:cubicBezTo>
                <a:lnTo>
                  <a:pt x="1448756" y="113042"/>
                </a:lnTo>
                <a:lnTo>
                  <a:pt x="1574905" y="113042"/>
                </a:lnTo>
                <a:lnTo>
                  <a:pt x="1590469" y="93363"/>
                </a:lnTo>
                <a:cubicBezTo>
                  <a:pt x="1583847" y="95823"/>
                  <a:pt x="1577431" y="97873"/>
                  <a:pt x="1571219" y="99513"/>
                </a:cubicBezTo>
                <a:lnTo>
                  <a:pt x="1567942" y="97053"/>
                </a:lnTo>
                <a:cubicBezTo>
                  <a:pt x="1570246" y="92022"/>
                  <a:pt x="1572601" y="86402"/>
                  <a:pt x="1575007" y="80192"/>
                </a:cubicBezTo>
                <a:cubicBezTo>
                  <a:pt x="1577414" y="73983"/>
                  <a:pt x="1579564" y="67850"/>
                  <a:pt x="1581458" y="61794"/>
                </a:cubicBezTo>
                <a:close/>
                <a:moveTo>
                  <a:pt x="565765" y="48739"/>
                </a:moveTo>
                <a:lnTo>
                  <a:pt x="836037" y="48739"/>
                </a:lnTo>
                <a:lnTo>
                  <a:pt x="837673" y="136337"/>
                </a:lnTo>
                <a:lnTo>
                  <a:pt x="813969" y="136337"/>
                </a:lnTo>
                <a:lnTo>
                  <a:pt x="793080" y="64661"/>
                </a:lnTo>
                <a:lnTo>
                  <a:pt x="736099" y="64661"/>
                </a:lnTo>
                <a:cubicBezTo>
                  <a:pt x="735706" y="85750"/>
                  <a:pt x="735467" y="106967"/>
                  <a:pt x="735382" y="128312"/>
                </a:cubicBezTo>
                <a:cubicBezTo>
                  <a:pt x="735296" y="149656"/>
                  <a:pt x="735262" y="171180"/>
                  <a:pt x="735279" y="192883"/>
                </a:cubicBezTo>
                <a:lnTo>
                  <a:pt x="735279" y="210498"/>
                </a:lnTo>
                <a:cubicBezTo>
                  <a:pt x="735262" y="231424"/>
                  <a:pt x="735296" y="252453"/>
                  <a:pt x="735382" y="273584"/>
                </a:cubicBezTo>
                <a:cubicBezTo>
                  <a:pt x="735467" y="294715"/>
                  <a:pt x="735706" y="315744"/>
                  <a:pt x="736099" y="336670"/>
                </a:cubicBezTo>
                <a:lnTo>
                  <a:pt x="777913" y="340760"/>
                </a:lnTo>
                <a:lnTo>
                  <a:pt x="777913" y="354640"/>
                </a:lnTo>
                <a:lnTo>
                  <a:pt x="623888" y="354640"/>
                </a:lnTo>
                <a:lnTo>
                  <a:pt x="623888" y="340760"/>
                </a:lnTo>
                <a:lnTo>
                  <a:pt x="665293" y="336670"/>
                </a:lnTo>
                <a:cubicBezTo>
                  <a:pt x="665685" y="316170"/>
                  <a:pt x="665924" y="295415"/>
                  <a:pt x="666010" y="274403"/>
                </a:cubicBezTo>
                <a:cubicBezTo>
                  <a:pt x="666095" y="253392"/>
                  <a:pt x="666129" y="232226"/>
                  <a:pt x="666112" y="210907"/>
                </a:cubicBezTo>
                <a:lnTo>
                  <a:pt x="666112" y="192883"/>
                </a:lnTo>
                <a:cubicBezTo>
                  <a:pt x="666129" y="171359"/>
                  <a:pt x="666095" y="149887"/>
                  <a:pt x="666010" y="128465"/>
                </a:cubicBezTo>
                <a:cubicBezTo>
                  <a:pt x="665924" y="107044"/>
                  <a:pt x="665685" y="85776"/>
                  <a:pt x="665293" y="64661"/>
                </a:cubicBezTo>
                <a:lnTo>
                  <a:pt x="608721" y="64661"/>
                </a:lnTo>
                <a:lnTo>
                  <a:pt x="588242" y="136337"/>
                </a:lnTo>
                <a:lnTo>
                  <a:pt x="564128" y="136337"/>
                </a:lnTo>
                <a:close/>
                <a:moveTo>
                  <a:pt x="285750" y="48739"/>
                </a:moveTo>
                <a:lnTo>
                  <a:pt x="410630" y="48739"/>
                </a:lnTo>
                <a:cubicBezTo>
                  <a:pt x="456741" y="48916"/>
                  <a:pt x="490071" y="56845"/>
                  <a:pt x="510620" y="72525"/>
                </a:cubicBezTo>
                <a:cubicBezTo>
                  <a:pt x="531168" y="88206"/>
                  <a:pt x="541250" y="110577"/>
                  <a:pt x="540864" y="139639"/>
                </a:cubicBezTo>
                <a:cubicBezTo>
                  <a:pt x="541446" y="165901"/>
                  <a:pt x="531586" y="187726"/>
                  <a:pt x="511284" y="205113"/>
                </a:cubicBezTo>
                <a:cubicBezTo>
                  <a:pt x="490982" y="222501"/>
                  <a:pt x="456748" y="231523"/>
                  <a:pt x="408581" y="232178"/>
                </a:cubicBezTo>
                <a:lnTo>
                  <a:pt x="393008" y="232178"/>
                </a:lnTo>
                <a:cubicBezTo>
                  <a:pt x="392991" y="247685"/>
                  <a:pt x="393025" y="264295"/>
                  <a:pt x="393110" y="282009"/>
                </a:cubicBezTo>
                <a:cubicBezTo>
                  <a:pt x="393196" y="299723"/>
                  <a:pt x="393435" y="317874"/>
                  <a:pt x="393828" y="336460"/>
                </a:cubicBezTo>
                <a:lnTo>
                  <a:pt x="437679" y="340935"/>
                </a:lnTo>
                <a:lnTo>
                  <a:pt x="437679" y="354640"/>
                </a:lnTo>
                <a:lnTo>
                  <a:pt x="285750" y="354640"/>
                </a:lnTo>
                <a:lnTo>
                  <a:pt x="285750" y="340609"/>
                </a:lnTo>
                <a:lnTo>
                  <a:pt x="322612" y="336916"/>
                </a:lnTo>
                <a:cubicBezTo>
                  <a:pt x="323201" y="316245"/>
                  <a:pt x="323559" y="295398"/>
                  <a:pt x="323687" y="274373"/>
                </a:cubicBezTo>
                <a:cubicBezTo>
                  <a:pt x="323815" y="253348"/>
                  <a:pt x="323866" y="232200"/>
                  <a:pt x="323841" y="210929"/>
                </a:cubicBezTo>
                <a:lnTo>
                  <a:pt x="323841" y="192901"/>
                </a:lnTo>
                <a:cubicBezTo>
                  <a:pt x="323866" y="171605"/>
                  <a:pt x="323815" y="150385"/>
                  <a:pt x="323687" y="129242"/>
                </a:cubicBezTo>
                <a:cubicBezTo>
                  <a:pt x="323559" y="108099"/>
                  <a:pt x="323201" y="86982"/>
                  <a:pt x="322612" y="65891"/>
                </a:cubicBezTo>
                <a:lnTo>
                  <a:pt x="285750" y="62619"/>
                </a:lnTo>
                <a:close/>
                <a:moveTo>
                  <a:pt x="0" y="48739"/>
                </a:moveTo>
                <a:lnTo>
                  <a:pt x="124880" y="48739"/>
                </a:lnTo>
                <a:cubicBezTo>
                  <a:pt x="170991" y="48916"/>
                  <a:pt x="204321" y="56845"/>
                  <a:pt x="224870" y="72525"/>
                </a:cubicBezTo>
                <a:cubicBezTo>
                  <a:pt x="245418" y="88206"/>
                  <a:pt x="255500" y="110577"/>
                  <a:pt x="255114" y="139639"/>
                </a:cubicBezTo>
                <a:cubicBezTo>
                  <a:pt x="255696" y="165901"/>
                  <a:pt x="245836" y="187726"/>
                  <a:pt x="225534" y="205113"/>
                </a:cubicBezTo>
                <a:cubicBezTo>
                  <a:pt x="205232" y="222501"/>
                  <a:pt x="170998" y="231523"/>
                  <a:pt x="122831" y="232178"/>
                </a:cubicBezTo>
                <a:lnTo>
                  <a:pt x="107258" y="232178"/>
                </a:lnTo>
                <a:cubicBezTo>
                  <a:pt x="107241" y="247685"/>
                  <a:pt x="107275" y="264295"/>
                  <a:pt x="107360" y="282009"/>
                </a:cubicBezTo>
                <a:cubicBezTo>
                  <a:pt x="107446" y="299723"/>
                  <a:pt x="107685" y="317874"/>
                  <a:pt x="108078" y="336460"/>
                </a:cubicBezTo>
                <a:lnTo>
                  <a:pt x="151929" y="340935"/>
                </a:lnTo>
                <a:lnTo>
                  <a:pt x="151929" y="354640"/>
                </a:lnTo>
                <a:lnTo>
                  <a:pt x="0" y="354640"/>
                </a:lnTo>
                <a:lnTo>
                  <a:pt x="0" y="340609"/>
                </a:lnTo>
                <a:lnTo>
                  <a:pt x="36862" y="336916"/>
                </a:lnTo>
                <a:cubicBezTo>
                  <a:pt x="37451" y="316245"/>
                  <a:pt x="37809" y="295398"/>
                  <a:pt x="37937" y="274373"/>
                </a:cubicBezTo>
                <a:cubicBezTo>
                  <a:pt x="38065" y="253348"/>
                  <a:pt x="38117" y="232200"/>
                  <a:pt x="38091" y="210929"/>
                </a:cubicBezTo>
                <a:lnTo>
                  <a:pt x="38091" y="192901"/>
                </a:lnTo>
                <a:cubicBezTo>
                  <a:pt x="38117" y="171605"/>
                  <a:pt x="38065" y="150385"/>
                  <a:pt x="37937" y="129242"/>
                </a:cubicBezTo>
                <a:cubicBezTo>
                  <a:pt x="37809" y="108099"/>
                  <a:pt x="37451" y="86982"/>
                  <a:pt x="36862" y="65891"/>
                </a:cubicBezTo>
                <a:lnTo>
                  <a:pt x="0" y="62619"/>
                </a:lnTo>
                <a:close/>
                <a:moveTo>
                  <a:pt x="3530826" y="38269"/>
                </a:moveTo>
                <a:lnTo>
                  <a:pt x="3600044" y="44455"/>
                </a:lnTo>
                <a:cubicBezTo>
                  <a:pt x="3599745" y="47396"/>
                  <a:pt x="3598499" y="49922"/>
                  <a:pt x="3596306" y="52032"/>
                </a:cubicBezTo>
                <a:cubicBezTo>
                  <a:pt x="3594114" y="54143"/>
                  <a:pt x="3590308" y="55630"/>
                  <a:pt x="3584889" y="56495"/>
                </a:cubicBezTo>
                <a:lnTo>
                  <a:pt x="3584889" y="278895"/>
                </a:lnTo>
                <a:cubicBezTo>
                  <a:pt x="3584352" y="281301"/>
                  <a:pt x="3579591" y="284270"/>
                  <a:pt x="3570606" y="287803"/>
                </a:cubicBezTo>
                <a:cubicBezTo>
                  <a:pt x="3561620" y="291336"/>
                  <a:pt x="3551637" y="293281"/>
                  <a:pt x="3540655" y="293639"/>
                </a:cubicBezTo>
                <a:lnTo>
                  <a:pt x="3530826" y="293639"/>
                </a:lnTo>
                <a:close/>
                <a:moveTo>
                  <a:pt x="1178027" y="36836"/>
                </a:moveTo>
                <a:lnTo>
                  <a:pt x="1251750" y="59362"/>
                </a:lnTo>
                <a:cubicBezTo>
                  <a:pt x="1250923" y="62247"/>
                  <a:pt x="1249097" y="64465"/>
                  <a:pt x="1246272" y="66018"/>
                </a:cubicBezTo>
                <a:cubicBezTo>
                  <a:pt x="1243448" y="67571"/>
                  <a:pt x="1239676" y="68356"/>
                  <a:pt x="1234958" y="68373"/>
                </a:cubicBezTo>
                <a:cubicBezTo>
                  <a:pt x="1225008" y="82913"/>
                  <a:pt x="1214394" y="97248"/>
                  <a:pt x="1203113" y="111378"/>
                </a:cubicBezTo>
                <a:cubicBezTo>
                  <a:pt x="1191833" y="125509"/>
                  <a:pt x="1180604" y="138206"/>
                  <a:pt x="1169426" y="149469"/>
                </a:cubicBezTo>
                <a:lnTo>
                  <a:pt x="1164101" y="147012"/>
                </a:lnTo>
                <a:cubicBezTo>
                  <a:pt x="1166013" y="132924"/>
                  <a:pt x="1168231" y="115841"/>
                  <a:pt x="1170757" y="95763"/>
                </a:cubicBezTo>
                <a:cubicBezTo>
                  <a:pt x="1173283" y="75686"/>
                  <a:pt x="1175706" y="56043"/>
                  <a:pt x="1178027" y="36836"/>
                </a:cubicBezTo>
                <a:close/>
                <a:moveTo>
                  <a:pt x="2428869" y="10213"/>
                </a:moveTo>
                <a:cubicBezTo>
                  <a:pt x="2429142" y="10418"/>
                  <a:pt x="2432054" y="12785"/>
                  <a:pt x="2437606" y="17313"/>
                </a:cubicBezTo>
                <a:cubicBezTo>
                  <a:pt x="2443158" y="21841"/>
                  <a:pt x="2449712" y="27302"/>
                  <a:pt x="2457266" y="33696"/>
                </a:cubicBezTo>
                <a:cubicBezTo>
                  <a:pt x="2464820" y="40090"/>
                  <a:pt x="2471738" y="46188"/>
                  <a:pt x="2478018" y="51990"/>
                </a:cubicBezTo>
                <a:cubicBezTo>
                  <a:pt x="2477361" y="54234"/>
                  <a:pt x="2476013" y="55890"/>
                  <a:pt x="2473973" y="56956"/>
                </a:cubicBezTo>
                <a:cubicBezTo>
                  <a:pt x="2471934" y="58023"/>
                  <a:pt x="2469459" y="58552"/>
                  <a:pt x="2466549" y="58543"/>
                </a:cubicBezTo>
                <a:lnTo>
                  <a:pt x="2382587" y="58543"/>
                </a:lnTo>
                <a:lnTo>
                  <a:pt x="2382587" y="198618"/>
                </a:lnTo>
                <a:lnTo>
                  <a:pt x="2394464" y="198618"/>
                </a:lnTo>
                <a:lnTo>
                  <a:pt x="2421087" y="162575"/>
                </a:lnTo>
                <a:cubicBezTo>
                  <a:pt x="2421350" y="162770"/>
                  <a:pt x="2424192" y="165066"/>
                  <a:pt x="2429612" y="169462"/>
                </a:cubicBezTo>
                <a:cubicBezTo>
                  <a:pt x="2435033" y="173859"/>
                  <a:pt x="2441454" y="179188"/>
                  <a:pt x="2448877" y="185451"/>
                </a:cubicBezTo>
                <a:cubicBezTo>
                  <a:pt x="2456300" y="191713"/>
                  <a:pt x="2463147" y="197741"/>
                  <a:pt x="2469417" y="203533"/>
                </a:cubicBezTo>
                <a:cubicBezTo>
                  <a:pt x="2468760" y="205777"/>
                  <a:pt x="2467411" y="207432"/>
                  <a:pt x="2465372" y="208499"/>
                </a:cubicBezTo>
                <a:cubicBezTo>
                  <a:pt x="2463333" y="209566"/>
                  <a:pt x="2460858" y="210095"/>
                  <a:pt x="2457949" y="210086"/>
                </a:cubicBezTo>
                <a:lnTo>
                  <a:pt x="2382587" y="210086"/>
                </a:lnTo>
                <a:lnTo>
                  <a:pt x="2382587" y="370230"/>
                </a:lnTo>
                <a:lnTo>
                  <a:pt x="2406342" y="370230"/>
                </a:lnTo>
                <a:lnTo>
                  <a:pt x="2434603" y="332139"/>
                </a:lnTo>
                <a:cubicBezTo>
                  <a:pt x="2434883" y="332352"/>
                  <a:pt x="2437872" y="334794"/>
                  <a:pt x="2443568" y="339466"/>
                </a:cubicBezTo>
                <a:cubicBezTo>
                  <a:pt x="2449264" y="344138"/>
                  <a:pt x="2455984" y="349766"/>
                  <a:pt x="2463728" y="356350"/>
                </a:cubicBezTo>
                <a:cubicBezTo>
                  <a:pt x="2471472" y="362933"/>
                  <a:pt x="2478556" y="369198"/>
                  <a:pt x="2484981" y="375145"/>
                </a:cubicBezTo>
                <a:cubicBezTo>
                  <a:pt x="2484528" y="377389"/>
                  <a:pt x="2483282" y="379044"/>
                  <a:pt x="2481243" y="380111"/>
                </a:cubicBezTo>
                <a:cubicBezTo>
                  <a:pt x="2479204" y="381178"/>
                  <a:pt x="2476627" y="381707"/>
                  <a:pt x="2473512" y="381698"/>
                </a:cubicBezTo>
                <a:lnTo>
                  <a:pt x="2205650" y="381698"/>
                </a:lnTo>
                <a:lnTo>
                  <a:pt x="2202374" y="370230"/>
                </a:lnTo>
                <a:lnTo>
                  <a:pt x="2234730" y="370230"/>
                </a:lnTo>
                <a:lnTo>
                  <a:pt x="2234730" y="135346"/>
                </a:lnTo>
                <a:lnTo>
                  <a:pt x="2306406" y="141524"/>
                </a:lnTo>
                <a:cubicBezTo>
                  <a:pt x="2306133" y="144439"/>
                  <a:pt x="2304938" y="146913"/>
                  <a:pt x="2302822" y="148946"/>
                </a:cubicBezTo>
                <a:cubicBezTo>
                  <a:pt x="2300706" y="150978"/>
                  <a:pt x="2296849" y="152518"/>
                  <a:pt x="2291252" y="153565"/>
                </a:cubicBezTo>
                <a:lnTo>
                  <a:pt x="2291252" y="370230"/>
                </a:lnTo>
                <a:lnTo>
                  <a:pt x="2323199" y="370230"/>
                </a:lnTo>
                <a:lnTo>
                  <a:pt x="2323199" y="58543"/>
                </a:lnTo>
                <a:lnTo>
                  <a:pt x="2226129" y="58543"/>
                </a:lnTo>
                <a:lnTo>
                  <a:pt x="2222853" y="47075"/>
                </a:lnTo>
                <a:lnTo>
                  <a:pt x="2401837" y="47075"/>
                </a:lnTo>
                <a:close/>
                <a:moveTo>
                  <a:pt x="3611512" y="9599"/>
                </a:moveTo>
                <a:lnTo>
                  <a:pt x="3685645" y="16562"/>
                </a:lnTo>
                <a:cubicBezTo>
                  <a:pt x="3685295" y="19625"/>
                  <a:pt x="3683947" y="22100"/>
                  <a:pt x="3681600" y="23985"/>
                </a:cubicBezTo>
                <a:cubicBezTo>
                  <a:pt x="3679254" y="25871"/>
                  <a:pt x="3675551" y="27219"/>
                  <a:pt x="3670491" y="28030"/>
                </a:cubicBezTo>
                <a:lnTo>
                  <a:pt x="3670491" y="326815"/>
                </a:lnTo>
                <a:cubicBezTo>
                  <a:pt x="3670776" y="340040"/>
                  <a:pt x="3669204" y="351271"/>
                  <a:pt x="3665773" y="360506"/>
                </a:cubicBezTo>
                <a:cubicBezTo>
                  <a:pt x="3662342" y="369742"/>
                  <a:pt x="3655339" y="377089"/>
                  <a:pt x="3644763" y="382548"/>
                </a:cubicBezTo>
                <a:cubicBezTo>
                  <a:pt x="3634188" y="388006"/>
                  <a:pt x="3618325" y="391682"/>
                  <a:pt x="3597177" y="393576"/>
                </a:cubicBezTo>
                <a:cubicBezTo>
                  <a:pt x="3596460" y="383976"/>
                  <a:pt x="3595334" y="375734"/>
                  <a:pt x="3593798" y="368848"/>
                </a:cubicBezTo>
                <a:cubicBezTo>
                  <a:pt x="3592262" y="361962"/>
                  <a:pt x="3589702" y="356279"/>
                  <a:pt x="3586118" y="351799"/>
                </a:cubicBezTo>
                <a:cubicBezTo>
                  <a:pt x="3582876" y="347294"/>
                  <a:pt x="3578405" y="343403"/>
                  <a:pt x="3572705" y="340126"/>
                </a:cubicBezTo>
                <a:cubicBezTo>
                  <a:pt x="3567005" y="336850"/>
                  <a:pt x="3558643" y="334187"/>
                  <a:pt x="3547618" y="332139"/>
                </a:cubicBezTo>
                <a:lnTo>
                  <a:pt x="3547618" y="326815"/>
                </a:lnTo>
                <a:cubicBezTo>
                  <a:pt x="3548119" y="326850"/>
                  <a:pt x="3552169" y="327098"/>
                  <a:pt x="3559769" y="327558"/>
                </a:cubicBezTo>
                <a:cubicBezTo>
                  <a:pt x="3567369" y="328018"/>
                  <a:pt x="3575515" y="328479"/>
                  <a:pt x="3584207" y="328939"/>
                </a:cubicBezTo>
                <a:cubicBezTo>
                  <a:pt x="3592899" y="329399"/>
                  <a:pt x="3599134" y="329647"/>
                  <a:pt x="3602911" y="329682"/>
                </a:cubicBezTo>
                <a:cubicBezTo>
                  <a:pt x="3606136" y="329673"/>
                  <a:pt x="3608389" y="329076"/>
                  <a:pt x="3609669" y="327890"/>
                </a:cubicBezTo>
                <a:cubicBezTo>
                  <a:pt x="3610949" y="326704"/>
                  <a:pt x="3611563" y="324980"/>
                  <a:pt x="3611512" y="322719"/>
                </a:cubicBezTo>
                <a:close/>
                <a:moveTo>
                  <a:pt x="2937866" y="8985"/>
                </a:moveTo>
                <a:cubicBezTo>
                  <a:pt x="2971969" y="10018"/>
                  <a:pt x="2996377" y="15656"/>
                  <a:pt x="3011090" y="25899"/>
                </a:cubicBezTo>
                <a:cubicBezTo>
                  <a:pt x="3025803" y="36141"/>
                  <a:pt x="3033239" y="47245"/>
                  <a:pt x="3033399" y="59209"/>
                </a:cubicBezTo>
                <a:cubicBezTo>
                  <a:pt x="3033559" y="71173"/>
                  <a:pt x="3028862" y="80254"/>
                  <a:pt x="3019307" y="86452"/>
                </a:cubicBezTo>
                <a:cubicBezTo>
                  <a:pt x="3009752" y="92650"/>
                  <a:pt x="2997760" y="92221"/>
                  <a:pt x="2983328" y="85166"/>
                </a:cubicBezTo>
                <a:cubicBezTo>
                  <a:pt x="2978294" y="71599"/>
                  <a:pt x="2971263" y="58287"/>
                  <a:pt x="2962236" y="45232"/>
                </a:cubicBezTo>
                <a:cubicBezTo>
                  <a:pt x="2953208" y="32177"/>
                  <a:pt x="2944129" y="20914"/>
                  <a:pt x="2934999" y="11442"/>
                </a:cubicBezTo>
                <a:close/>
                <a:moveTo>
                  <a:pt x="1094064" y="8575"/>
                </a:moveTo>
                <a:lnTo>
                  <a:pt x="1166149" y="14309"/>
                </a:lnTo>
                <a:cubicBezTo>
                  <a:pt x="1166072" y="17185"/>
                  <a:pt x="1164997" y="19625"/>
                  <a:pt x="1162924" y="21630"/>
                </a:cubicBezTo>
                <a:cubicBezTo>
                  <a:pt x="1160850" y="23636"/>
                  <a:pt x="1157010" y="25154"/>
                  <a:pt x="1151404" y="26187"/>
                </a:cubicBezTo>
                <a:lnTo>
                  <a:pt x="1151404" y="172405"/>
                </a:lnTo>
                <a:lnTo>
                  <a:pt x="1171474" y="172405"/>
                </a:lnTo>
                <a:lnTo>
                  <a:pt x="1197277" y="143735"/>
                </a:lnTo>
                <a:lnTo>
                  <a:pt x="1249702" y="184283"/>
                </a:lnTo>
                <a:cubicBezTo>
                  <a:pt x="1248474" y="185972"/>
                  <a:pt x="1246528" y="187611"/>
                  <a:pt x="1243866" y="189198"/>
                </a:cubicBezTo>
                <a:cubicBezTo>
                  <a:pt x="1241204" y="190785"/>
                  <a:pt x="1237825" y="192014"/>
                  <a:pt x="1233729" y="192884"/>
                </a:cubicBezTo>
                <a:lnTo>
                  <a:pt x="1233729" y="376783"/>
                </a:lnTo>
                <a:cubicBezTo>
                  <a:pt x="1233239" y="377992"/>
                  <a:pt x="1230397" y="379716"/>
                  <a:pt x="1225204" y="381956"/>
                </a:cubicBezTo>
                <a:cubicBezTo>
                  <a:pt x="1220011" y="384196"/>
                  <a:pt x="1213771" y="386254"/>
                  <a:pt x="1206485" y="388130"/>
                </a:cubicBezTo>
                <a:cubicBezTo>
                  <a:pt x="1199198" y="390006"/>
                  <a:pt x="1192170" y="391002"/>
                  <a:pt x="1185399" y="391118"/>
                </a:cubicBezTo>
                <a:lnTo>
                  <a:pt x="1175569" y="391118"/>
                </a:lnTo>
                <a:lnTo>
                  <a:pt x="1175569" y="360810"/>
                </a:lnTo>
                <a:lnTo>
                  <a:pt x="1020750" y="360810"/>
                </a:lnTo>
                <a:lnTo>
                  <a:pt x="1017064" y="349342"/>
                </a:lnTo>
                <a:lnTo>
                  <a:pt x="1175569" y="349342"/>
                </a:lnTo>
                <a:lnTo>
                  <a:pt x="1175569" y="269884"/>
                </a:lnTo>
                <a:lnTo>
                  <a:pt x="1033447" y="269884"/>
                </a:lnTo>
                <a:lnTo>
                  <a:pt x="1029761" y="258416"/>
                </a:lnTo>
                <a:lnTo>
                  <a:pt x="1175569" y="258416"/>
                </a:lnTo>
                <a:lnTo>
                  <a:pt x="1175569" y="183873"/>
                </a:lnTo>
                <a:lnTo>
                  <a:pt x="1029351" y="183873"/>
                </a:lnTo>
                <a:lnTo>
                  <a:pt x="1025665" y="172405"/>
                </a:lnTo>
                <a:lnTo>
                  <a:pt x="1094064" y="172405"/>
                </a:lnTo>
                <a:close/>
                <a:moveTo>
                  <a:pt x="3126680" y="6937"/>
                </a:moveTo>
                <a:lnTo>
                  <a:pt x="3202451" y="14309"/>
                </a:lnTo>
                <a:cubicBezTo>
                  <a:pt x="3202204" y="17193"/>
                  <a:pt x="3201060" y="19617"/>
                  <a:pt x="3199021" y="21579"/>
                </a:cubicBezTo>
                <a:cubicBezTo>
                  <a:pt x="3196982" y="23542"/>
                  <a:pt x="3193073" y="24941"/>
                  <a:pt x="3187297" y="25777"/>
                </a:cubicBezTo>
                <a:lnTo>
                  <a:pt x="3187297" y="157660"/>
                </a:lnTo>
                <a:lnTo>
                  <a:pt x="3208595" y="157660"/>
                </a:lnTo>
                <a:lnTo>
                  <a:pt x="3238903" y="116703"/>
                </a:lnTo>
                <a:cubicBezTo>
                  <a:pt x="3239199" y="116928"/>
                  <a:pt x="3242385" y="119527"/>
                  <a:pt x="3248460" y="124500"/>
                </a:cubicBezTo>
                <a:cubicBezTo>
                  <a:pt x="3254535" y="129473"/>
                  <a:pt x="3261726" y="135470"/>
                  <a:pt x="3270031" y="142491"/>
                </a:cubicBezTo>
                <a:cubicBezTo>
                  <a:pt x="3278336" y="149512"/>
                  <a:pt x="3285982" y="156207"/>
                  <a:pt x="3292967" y="162575"/>
                </a:cubicBezTo>
                <a:cubicBezTo>
                  <a:pt x="3292319" y="164819"/>
                  <a:pt x="3290954" y="166475"/>
                  <a:pt x="3288871" y="167541"/>
                </a:cubicBezTo>
                <a:cubicBezTo>
                  <a:pt x="3286789" y="168608"/>
                  <a:pt x="3284196" y="169137"/>
                  <a:pt x="3281090" y="169129"/>
                </a:cubicBezTo>
                <a:lnTo>
                  <a:pt x="3187297" y="169129"/>
                </a:lnTo>
                <a:lnTo>
                  <a:pt x="3187297" y="371049"/>
                </a:lnTo>
                <a:cubicBezTo>
                  <a:pt x="3186683" y="374607"/>
                  <a:pt x="3181358" y="378857"/>
                  <a:pt x="3171323" y="383797"/>
                </a:cubicBezTo>
                <a:cubicBezTo>
                  <a:pt x="3161289" y="388738"/>
                  <a:pt x="3150230" y="391451"/>
                  <a:pt x="3138148" y="391937"/>
                </a:cubicBezTo>
                <a:lnTo>
                  <a:pt x="3126680" y="391937"/>
                </a:lnTo>
                <a:lnTo>
                  <a:pt x="3126680" y="169129"/>
                </a:lnTo>
                <a:lnTo>
                  <a:pt x="3042307" y="169129"/>
                </a:lnTo>
                <a:lnTo>
                  <a:pt x="3039031" y="157660"/>
                </a:lnTo>
                <a:lnTo>
                  <a:pt x="3126680" y="157660"/>
                </a:lnTo>
                <a:close/>
                <a:moveTo>
                  <a:pt x="2666013" y="5324"/>
                </a:moveTo>
                <a:cubicBezTo>
                  <a:pt x="2695544" y="5793"/>
                  <a:pt x="2715555" y="10253"/>
                  <a:pt x="2726047" y="18704"/>
                </a:cubicBezTo>
                <a:cubicBezTo>
                  <a:pt x="2736539" y="27155"/>
                  <a:pt x="2740335" y="36169"/>
                  <a:pt x="2737432" y="45745"/>
                </a:cubicBezTo>
                <a:cubicBezTo>
                  <a:pt x="2734530" y="55321"/>
                  <a:pt x="2727753" y="62031"/>
                  <a:pt x="2717101" y="65876"/>
                </a:cubicBezTo>
                <a:cubicBezTo>
                  <a:pt x="2706449" y="69720"/>
                  <a:pt x="2694744" y="67270"/>
                  <a:pt x="2681986" y="58525"/>
                </a:cubicBezTo>
                <a:cubicBezTo>
                  <a:pt x="2681628" y="48721"/>
                  <a:pt x="2679682" y="39274"/>
                  <a:pt x="2676150" y="30185"/>
                </a:cubicBezTo>
                <a:cubicBezTo>
                  <a:pt x="2672617" y="21097"/>
                  <a:pt x="2668419" y="13492"/>
                  <a:pt x="2663555" y="7370"/>
                </a:cubicBezTo>
                <a:close/>
                <a:moveTo>
                  <a:pt x="916718" y="5299"/>
                </a:moveTo>
                <a:lnTo>
                  <a:pt x="989213" y="12261"/>
                </a:lnTo>
                <a:cubicBezTo>
                  <a:pt x="988940" y="15342"/>
                  <a:pt x="987745" y="17884"/>
                  <a:pt x="985629" y="19890"/>
                </a:cubicBezTo>
                <a:cubicBezTo>
                  <a:pt x="983513" y="21895"/>
                  <a:pt x="979656" y="23311"/>
                  <a:pt x="974058" y="24139"/>
                </a:cubicBezTo>
                <a:lnTo>
                  <a:pt x="974058" y="108921"/>
                </a:lnTo>
                <a:lnTo>
                  <a:pt x="975287" y="108921"/>
                </a:lnTo>
                <a:lnTo>
                  <a:pt x="997404" y="72469"/>
                </a:lnTo>
                <a:cubicBezTo>
                  <a:pt x="997891" y="72913"/>
                  <a:pt x="1001526" y="76633"/>
                  <a:pt x="1008309" y="83630"/>
                </a:cubicBezTo>
                <a:cubicBezTo>
                  <a:pt x="1015093" y="90627"/>
                  <a:pt x="1022107" y="98238"/>
                  <a:pt x="1029351" y="106464"/>
                </a:cubicBezTo>
                <a:cubicBezTo>
                  <a:pt x="1028267" y="95328"/>
                  <a:pt x="1026441" y="84423"/>
                  <a:pt x="1023873" y="73749"/>
                </a:cubicBezTo>
                <a:cubicBezTo>
                  <a:pt x="1021305" y="63074"/>
                  <a:pt x="1018352" y="53091"/>
                  <a:pt x="1015016" y="43799"/>
                </a:cubicBezTo>
                <a:lnTo>
                  <a:pt x="1019112" y="42160"/>
                </a:lnTo>
                <a:cubicBezTo>
                  <a:pt x="1045785" y="54681"/>
                  <a:pt x="1063602" y="68268"/>
                  <a:pt x="1072561" y="82919"/>
                </a:cubicBezTo>
                <a:cubicBezTo>
                  <a:pt x="1081521" y="97571"/>
                  <a:pt x="1084388" y="110659"/>
                  <a:pt x="1081162" y="122181"/>
                </a:cubicBezTo>
                <a:cubicBezTo>
                  <a:pt x="1077937" y="133704"/>
                  <a:pt x="1071384" y="141031"/>
                  <a:pt x="1061503" y="144164"/>
                </a:cubicBezTo>
                <a:cubicBezTo>
                  <a:pt x="1051622" y="147296"/>
                  <a:pt x="1041178" y="143604"/>
                  <a:pt x="1030170" y="133086"/>
                </a:cubicBezTo>
                <a:cubicBezTo>
                  <a:pt x="1030580" y="128581"/>
                  <a:pt x="1030580" y="124075"/>
                  <a:pt x="1030170" y="119570"/>
                </a:cubicBezTo>
                <a:cubicBezTo>
                  <a:pt x="1028942" y="120048"/>
                  <a:pt x="1027303" y="120321"/>
                  <a:pt x="1025255" y="120389"/>
                </a:cubicBezTo>
                <a:lnTo>
                  <a:pt x="974058" y="120389"/>
                </a:lnTo>
                <a:lnTo>
                  <a:pt x="974058" y="164214"/>
                </a:lnTo>
                <a:cubicBezTo>
                  <a:pt x="998931" y="171685"/>
                  <a:pt x="1015666" y="180830"/>
                  <a:pt x="1024263" y="191649"/>
                </a:cubicBezTo>
                <a:cubicBezTo>
                  <a:pt x="1032861" y="202467"/>
                  <a:pt x="1035837" y="212521"/>
                  <a:pt x="1033191" y="221810"/>
                </a:cubicBezTo>
                <a:cubicBezTo>
                  <a:pt x="1030545" y="231099"/>
                  <a:pt x="1024791" y="237185"/>
                  <a:pt x="1015931" y="240068"/>
                </a:cubicBezTo>
                <a:cubicBezTo>
                  <a:pt x="1007071" y="242951"/>
                  <a:pt x="997619" y="240193"/>
                  <a:pt x="987574" y="231794"/>
                </a:cubicBezTo>
                <a:cubicBezTo>
                  <a:pt x="987472" y="221827"/>
                  <a:pt x="986141" y="211861"/>
                  <a:pt x="983581" y="201895"/>
                </a:cubicBezTo>
                <a:cubicBezTo>
                  <a:pt x="981021" y="191928"/>
                  <a:pt x="977847" y="182781"/>
                  <a:pt x="974058" y="174453"/>
                </a:cubicBezTo>
                <a:lnTo>
                  <a:pt x="974058" y="377602"/>
                </a:lnTo>
                <a:cubicBezTo>
                  <a:pt x="973504" y="380239"/>
                  <a:pt x="968572" y="383464"/>
                  <a:pt x="959263" y="387279"/>
                </a:cubicBezTo>
                <a:cubicBezTo>
                  <a:pt x="949953" y="391093"/>
                  <a:pt x="939594" y="393192"/>
                  <a:pt x="928186" y="393576"/>
                </a:cubicBezTo>
                <a:lnTo>
                  <a:pt x="916718" y="393576"/>
                </a:lnTo>
                <a:lnTo>
                  <a:pt x="916718" y="237118"/>
                </a:lnTo>
                <a:cubicBezTo>
                  <a:pt x="901154" y="258348"/>
                  <a:pt x="883133" y="277734"/>
                  <a:pt x="862654" y="295278"/>
                </a:cubicBezTo>
                <a:lnTo>
                  <a:pt x="858149" y="291182"/>
                </a:lnTo>
                <a:cubicBezTo>
                  <a:pt x="871844" y="267734"/>
                  <a:pt x="883158" y="241009"/>
                  <a:pt x="892092" y="211008"/>
                </a:cubicBezTo>
                <a:cubicBezTo>
                  <a:pt x="901026" y="181006"/>
                  <a:pt x="907733" y="150800"/>
                  <a:pt x="912213" y="120389"/>
                </a:cubicBezTo>
                <a:lnTo>
                  <a:pt x="862654" y="120389"/>
                </a:lnTo>
                <a:lnTo>
                  <a:pt x="859377" y="108921"/>
                </a:lnTo>
                <a:lnTo>
                  <a:pt x="916718" y="108921"/>
                </a:lnTo>
                <a:close/>
                <a:moveTo>
                  <a:pt x="3340783" y="4684"/>
                </a:moveTo>
                <a:lnTo>
                  <a:pt x="3413035" y="11647"/>
                </a:lnTo>
                <a:cubicBezTo>
                  <a:pt x="3412908" y="14369"/>
                  <a:pt x="3411733" y="16809"/>
                  <a:pt x="3409511" y="18968"/>
                </a:cubicBezTo>
                <a:cubicBezTo>
                  <a:pt x="3407290" y="21127"/>
                  <a:pt x="3403560" y="22646"/>
                  <a:pt x="3398323" y="23525"/>
                </a:cubicBezTo>
                <a:cubicBezTo>
                  <a:pt x="3397903" y="39850"/>
                  <a:pt x="3397920" y="56292"/>
                  <a:pt x="3398373" y="72851"/>
                </a:cubicBezTo>
                <a:cubicBezTo>
                  <a:pt x="3398826" y="89410"/>
                  <a:pt x="3399765" y="105802"/>
                  <a:pt x="3401191" y="122027"/>
                </a:cubicBezTo>
                <a:lnTo>
                  <a:pt x="3448567" y="116703"/>
                </a:lnTo>
                <a:lnTo>
                  <a:pt x="3472256" y="79432"/>
                </a:lnTo>
                <a:cubicBezTo>
                  <a:pt x="3468334" y="81147"/>
                  <a:pt x="3463926" y="81915"/>
                  <a:pt x="3459033" y="81735"/>
                </a:cubicBezTo>
                <a:cubicBezTo>
                  <a:pt x="3454141" y="81556"/>
                  <a:pt x="3449019" y="79969"/>
                  <a:pt x="3443667" y="76974"/>
                </a:cubicBezTo>
                <a:cubicBezTo>
                  <a:pt x="3441182" y="67102"/>
                  <a:pt x="3436860" y="57408"/>
                  <a:pt x="3430699" y="47894"/>
                </a:cubicBezTo>
                <a:cubicBezTo>
                  <a:pt x="3424539" y="38380"/>
                  <a:pt x="3417970" y="30530"/>
                  <a:pt x="3410993" y="24344"/>
                </a:cubicBezTo>
                <a:lnTo>
                  <a:pt x="3413852" y="21886"/>
                </a:lnTo>
                <a:cubicBezTo>
                  <a:pt x="3440633" y="21050"/>
                  <a:pt x="3459601" y="24339"/>
                  <a:pt x="3470758" y="31754"/>
                </a:cubicBezTo>
                <a:cubicBezTo>
                  <a:pt x="3481914" y="39169"/>
                  <a:pt x="3487255" y="47540"/>
                  <a:pt x="3486780" y="56867"/>
                </a:cubicBezTo>
                <a:cubicBezTo>
                  <a:pt x="3486304" y="66194"/>
                  <a:pt x="3482009" y="73306"/>
                  <a:pt x="3473895" y="78203"/>
                </a:cubicBezTo>
                <a:cubicBezTo>
                  <a:pt x="3477231" y="80413"/>
                  <a:pt x="3484177" y="84901"/>
                  <a:pt x="3494732" y="91668"/>
                </a:cubicBezTo>
                <a:cubicBezTo>
                  <a:pt x="3505287" y="98434"/>
                  <a:pt x="3515407" y="105278"/>
                  <a:pt x="3525092" y="112198"/>
                </a:cubicBezTo>
                <a:cubicBezTo>
                  <a:pt x="3524648" y="114459"/>
                  <a:pt x="3523487" y="116285"/>
                  <a:pt x="3521610" y="117676"/>
                </a:cubicBezTo>
                <a:cubicBezTo>
                  <a:pt x="3519733" y="119067"/>
                  <a:pt x="3517344" y="119971"/>
                  <a:pt x="3514443" y="120389"/>
                </a:cubicBezTo>
                <a:lnTo>
                  <a:pt x="3402008" y="133086"/>
                </a:lnTo>
                <a:cubicBezTo>
                  <a:pt x="3403633" y="148061"/>
                  <a:pt x="3405896" y="162652"/>
                  <a:pt x="3408798" y="176859"/>
                </a:cubicBezTo>
                <a:cubicBezTo>
                  <a:pt x="3411699" y="191066"/>
                  <a:pt x="3415290" y="204736"/>
                  <a:pt x="3419570" y="217868"/>
                </a:cubicBezTo>
                <a:cubicBezTo>
                  <a:pt x="3430121" y="192474"/>
                  <a:pt x="3439242" y="163804"/>
                  <a:pt x="3446934" y="131857"/>
                </a:cubicBezTo>
                <a:lnTo>
                  <a:pt x="3514852" y="156432"/>
                </a:lnTo>
                <a:cubicBezTo>
                  <a:pt x="3513922" y="159094"/>
                  <a:pt x="3512198" y="161039"/>
                  <a:pt x="3509681" y="162268"/>
                </a:cubicBezTo>
                <a:cubicBezTo>
                  <a:pt x="3507164" y="163497"/>
                  <a:pt x="3503290" y="164009"/>
                  <a:pt x="3498059" y="163804"/>
                </a:cubicBezTo>
                <a:cubicBezTo>
                  <a:pt x="3490311" y="184675"/>
                  <a:pt x="3481955" y="203960"/>
                  <a:pt x="3472991" y="221657"/>
                </a:cubicBezTo>
                <a:cubicBezTo>
                  <a:pt x="3464026" y="239354"/>
                  <a:pt x="3454252" y="255566"/>
                  <a:pt x="3443667" y="270294"/>
                </a:cubicBezTo>
                <a:cubicBezTo>
                  <a:pt x="3452310" y="284561"/>
                  <a:pt x="3462796" y="297394"/>
                  <a:pt x="3475123" y="308794"/>
                </a:cubicBezTo>
                <a:cubicBezTo>
                  <a:pt x="3477734" y="312079"/>
                  <a:pt x="3480089" y="313700"/>
                  <a:pt x="3482188" y="313657"/>
                </a:cubicBezTo>
                <a:cubicBezTo>
                  <a:pt x="3484288" y="313615"/>
                  <a:pt x="3486438" y="311857"/>
                  <a:pt x="3488639" y="308384"/>
                </a:cubicBezTo>
                <a:cubicBezTo>
                  <a:pt x="3492513" y="302505"/>
                  <a:pt x="3497155" y="294706"/>
                  <a:pt x="3502565" y="284987"/>
                </a:cubicBezTo>
                <a:cubicBezTo>
                  <a:pt x="3507975" y="275268"/>
                  <a:pt x="3513026" y="265729"/>
                  <a:pt x="3517719" y="256368"/>
                </a:cubicBezTo>
                <a:lnTo>
                  <a:pt x="3521815" y="257187"/>
                </a:lnTo>
                <a:lnTo>
                  <a:pt x="3510347" y="330911"/>
                </a:lnTo>
                <a:cubicBezTo>
                  <a:pt x="3518069" y="345579"/>
                  <a:pt x="3522591" y="357200"/>
                  <a:pt x="3523914" y="365776"/>
                </a:cubicBezTo>
                <a:cubicBezTo>
                  <a:pt x="3525237" y="374351"/>
                  <a:pt x="3523718" y="380341"/>
                  <a:pt x="3519357" y="383746"/>
                </a:cubicBezTo>
                <a:cubicBezTo>
                  <a:pt x="3511207" y="390163"/>
                  <a:pt x="3502028" y="392757"/>
                  <a:pt x="3491823" y="391528"/>
                </a:cubicBezTo>
                <a:cubicBezTo>
                  <a:pt x="3481618" y="390299"/>
                  <a:pt x="3471779" y="386886"/>
                  <a:pt x="3462307" y="381288"/>
                </a:cubicBezTo>
                <a:cubicBezTo>
                  <a:pt x="3452835" y="375691"/>
                  <a:pt x="3445124" y="369547"/>
                  <a:pt x="3439174" y="362858"/>
                </a:cubicBezTo>
                <a:cubicBezTo>
                  <a:pt x="3425356" y="348113"/>
                  <a:pt x="3413375" y="332549"/>
                  <a:pt x="3403233" y="316166"/>
                </a:cubicBezTo>
                <a:cubicBezTo>
                  <a:pt x="3388676" y="329827"/>
                  <a:pt x="3372609" y="342029"/>
                  <a:pt x="3355032" y="352772"/>
                </a:cubicBezTo>
                <a:cubicBezTo>
                  <a:pt x="3337455" y="363515"/>
                  <a:pt x="3318234" y="373157"/>
                  <a:pt x="3297368" y="381698"/>
                </a:cubicBezTo>
                <a:lnTo>
                  <a:pt x="3294501" y="375964"/>
                </a:lnTo>
                <a:cubicBezTo>
                  <a:pt x="3312702" y="363532"/>
                  <a:pt x="3329357" y="349691"/>
                  <a:pt x="3344463" y="334443"/>
                </a:cubicBezTo>
                <a:cubicBezTo>
                  <a:pt x="3359570" y="319195"/>
                  <a:pt x="3373276" y="302181"/>
                  <a:pt x="3385582" y="283400"/>
                </a:cubicBezTo>
                <a:cubicBezTo>
                  <a:pt x="3375384" y="261445"/>
                  <a:pt x="3367215" y="238389"/>
                  <a:pt x="3361076" y="214233"/>
                </a:cubicBezTo>
                <a:cubicBezTo>
                  <a:pt x="3354937" y="190077"/>
                  <a:pt x="3350364" y="165075"/>
                  <a:pt x="3347359" y="139230"/>
                </a:cubicBezTo>
                <a:lnTo>
                  <a:pt x="3301054" y="144554"/>
                </a:lnTo>
                <a:lnTo>
                  <a:pt x="3296958" y="133905"/>
                </a:lnTo>
                <a:lnTo>
                  <a:pt x="3346126" y="128171"/>
                </a:lnTo>
                <a:cubicBezTo>
                  <a:pt x="3344105" y="108286"/>
                  <a:pt x="3342701" y="88021"/>
                  <a:pt x="3341913" y="67378"/>
                </a:cubicBezTo>
                <a:cubicBezTo>
                  <a:pt x="3341125" y="46734"/>
                  <a:pt x="3340748" y="25836"/>
                  <a:pt x="3340783" y="4684"/>
                </a:cubicBezTo>
                <a:close/>
                <a:moveTo>
                  <a:pt x="2162236" y="4070"/>
                </a:moveTo>
                <a:lnTo>
                  <a:pt x="2229406" y="40522"/>
                </a:lnTo>
                <a:cubicBezTo>
                  <a:pt x="2228476" y="42630"/>
                  <a:pt x="2226854" y="44251"/>
                  <a:pt x="2224542" y="45386"/>
                </a:cubicBezTo>
                <a:cubicBezTo>
                  <a:pt x="2222230" y="46521"/>
                  <a:pt x="2218663" y="46811"/>
                  <a:pt x="2213842" y="46256"/>
                </a:cubicBezTo>
                <a:cubicBezTo>
                  <a:pt x="2199217" y="60927"/>
                  <a:pt x="2181161" y="75439"/>
                  <a:pt x="2159676" y="89792"/>
                </a:cubicBezTo>
                <a:cubicBezTo>
                  <a:pt x="2138190" y="104145"/>
                  <a:pt x="2115015" y="116198"/>
                  <a:pt x="2090150" y="125950"/>
                </a:cubicBezTo>
                <a:lnTo>
                  <a:pt x="2087283" y="121865"/>
                </a:lnTo>
                <a:cubicBezTo>
                  <a:pt x="2097894" y="110744"/>
                  <a:pt x="2108073" y="98210"/>
                  <a:pt x="2117819" y="84264"/>
                </a:cubicBezTo>
                <a:cubicBezTo>
                  <a:pt x="2127566" y="70317"/>
                  <a:pt x="2136288" y="56320"/>
                  <a:pt x="2143987" y="42273"/>
                </a:cubicBezTo>
                <a:cubicBezTo>
                  <a:pt x="2151685" y="28227"/>
                  <a:pt x="2157768" y="15492"/>
                  <a:pt x="2162236" y="4070"/>
                </a:cubicBezTo>
                <a:close/>
                <a:moveTo>
                  <a:pt x="2587374" y="2867"/>
                </a:moveTo>
                <a:lnTo>
                  <a:pt x="2659869" y="37681"/>
                </a:lnTo>
                <a:cubicBezTo>
                  <a:pt x="2658657" y="40010"/>
                  <a:pt x="2656575" y="41802"/>
                  <a:pt x="2653623" y="43056"/>
                </a:cubicBezTo>
                <a:cubicBezTo>
                  <a:pt x="2650671" y="44311"/>
                  <a:pt x="2646746" y="44567"/>
                  <a:pt x="2641848" y="43824"/>
                </a:cubicBezTo>
                <a:cubicBezTo>
                  <a:pt x="2635363" y="52425"/>
                  <a:pt x="2628673" y="60617"/>
                  <a:pt x="2621779" y="68399"/>
                </a:cubicBezTo>
                <a:lnTo>
                  <a:pt x="2625465" y="69627"/>
                </a:lnTo>
                <a:lnTo>
                  <a:pt x="2773731" y="69627"/>
                </a:lnTo>
                <a:lnTo>
                  <a:pt x="2801172" y="33175"/>
                </a:lnTo>
                <a:cubicBezTo>
                  <a:pt x="2801440" y="33375"/>
                  <a:pt x="2804318" y="35706"/>
                  <a:pt x="2809804" y="40168"/>
                </a:cubicBezTo>
                <a:cubicBezTo>
                  <a:pt x="2815290" y="44629"/>
                  <a:pt x="2821778" y="50023"/>
                  <a:pt x="2829266" y="56348"/>
                </a:cubicBezTo>
                <a:cubicBezTo>
                  <a:pt x="2836755" y="62673"/>
                  <a:pt x="2843637" y="68730"/>
                  <a:pt x="2849912" y="74520"/>
                </a:cubicBezTo>
                <a:cubicBezTo>
                  <a:pt x="2849255" y="76755"/>
                  <a:pt x="2847906" y="78402"/>
                  <a:pt x="2845867" y="79464"/>
                </a:cubicBezTo>
                <a:cubicBezTo>
                  <a:pt x="2843828" y="80526"/>
                  <a:pt x="2841353" y="81053"/>
                  <a:pt x="2838444" y="81044"/>
                </a:cubicBezTo>
                <a:lnTo>
                  <a:pt x="2732364" y="81044"/>
                </a:lnTo>
                <a:lnTo>
                  <a:pt x="2732364" y="115500"/>
                </a:lnTo>
                <a:lnTo>
                  <a:pt x="2770454" y="115500"/>
                </a:lnTo>
                <a:lnTo>
                  <a:pt x="2796258" y="81454"/>
                </a:lnTo>
                <a:cubicBezTo>
                  <a:pt x="2796513" y="81639"/>
                  <a:pt x="2799279" y="83822"/>
                  <a:pt x="2804555" y="88001"/>
                </a:cubicBezTo>
                <a:cubicBezTo>
                  <a:pt x="2809832" y="92180"/>
                  <a:pt x="2816087" y="97247"/>
                  <a:pt x="2823320" y="103201"/>
                </a:cubicBezTo>
                <a:cubicBezTo>
                  <a:pt x="2830553" y="109154"/>
                  <a:pt x="2837233" y="114885"/>
                  <a:pt x="2843359" y="120393"/>
                </a:cubicBezTo>
                <a:cubicBezTo>
                  <a:pt x="2842898" y="122627"/>
                  <a:pt x="2841669" y="124275"/>
                  <a:pt x="2839672" y="125337"/>
                </a:cubicBezTo>
                <a:cubicBezTo>
                  <a:pt x="2837676" y="126399"/>
                  <a:pt x="2835218" y="126925"/>
                  <a:pt x="2832300" y="126917"/>
                </a:cubicBezTo>
                <a:lnTo>
                  <a:pt x="2732364" y="126917"/>
                </a:lnTo>
                <a:lnTo>
                  <a:pt x="2732364" y="162601"/>
                </a:lnTo>
                <a:lnTo>
                  <a:pt x="2770454" y="162601"/>
                </a:lnTo>
                <a:lnTo>
                  <a:pt x="2796258" y="128557"/>
                </a:lnTo>
                <a:cubicBezTo>
                  <a:pt x="2796513" y="128742"/>
                  <a:pt x="2799279" y="130925"/>
                  <a:pt x="2804555" y="135104"/>
                </a:cubicBezTo>
                <a:cubicBezTo>
                  <a:pt x="2809832" y="139283"/>
                  <a:pt x="2816087" y="144349"/>
                  <a:pt x="2823320" y="150303"/>
                </a:cubicBezTo>
                <a:cubicBezTo>
                  <a:pt x="2830553" y="156256"/>
                  <a:pt x="2837233" y="161986"/>
                  <a:pt x="2843359" y="167494"/>
                </a:cubicBezTo>
                <a:cubicBezTo>
                  <a:pt x="2842898" y="169728"/>
                  <a:pt x="2841669" y="171376"/>
                  <a:pt x="2839672" y="172438"/>
                </a:cubicBezTo>
                <a:cubicBezTo>
                  <a:pt x="2837676" y="173500"/>
                  <a:pt x="2835218" y="174026"/>
                  <a:pt x="2832300" y="174018"/>
                </a:cubicBezTo>
                <a:lnTo>
                  <a:pt x="2732364" y="174018"/>
                </a:lnTo>
                <a:lnTo>
                  <a:pt x="2732364" y="211750"/>
                </a:lnTo>
                <a:lnTo>
                  <a:pt x="2783561" y="211750"/>
                </a:lnTo>
                <a:lnTo>
                  <a:pt x="2812231" y="174428"/>
                </a:lnTo>
                <a:cubicBezTo>
                  <a:pt x="2812507" y="174631"/>
                  <a:pt x="2815505" y="177005"/>
                  <a:pt x="2821226" y="181551"/>
                </a:cubicBezTo>
                <a:cubicBezTo>
                  <a:pt x="2826948" y="186097"/>
                  <a:pt x="2833739" y="191598"/>
                  <a:pt x="2841599" y="198055"/>
                </a:cubicBezTo>
                <a:cubicBezTo>
                  <a:pt x="2849459" y="204512"/>
                  <a:pt x="2856736" y="210708"/>
                  <a:pt x="2863428" y="216643"/>
                </a:cubicBezTo>
                <a:cubicBezTo>
                  <a:pt x="2862771" y="218877"/>
                  <a:pt x="2861422" y="220525"/>
                  <a:pt x="2859383" y="221587"/>
                </a:cubicBezTo>
                <a:cubicBezTo>
                  <a:pt x="2857344" y="222649"/>
                  <a:pt x="2854869" y="223175"/>
                  <a:pt x="2851960" y="223167"/>
                </a:cubicBezTo>
                <a:lnTo>
                  <a:pt x="2619731" y="223167"/>
                </a:lnTo>
                <a:lnTo>
                  <a:pt x="2619731" y="235059"/>
                </a:lnTo>
                <a:cubicBezTo>
                  <a:pt x="2619620" y="237375"/>
                  <a:pt x="2615439" y="240638"/>
                  <a:pt x="2607187" y="244850"/>
                </a:cubicBezTo>
                <a:cubicBezTo>
                  <a:pt x="2598936" y="249062"/>
                  <a:pt x="2587280" y="251402"/>
                  <a:pt x="2572220" y="251872"/>
                </a:cubicBezTo>
                <a:lnTo>
                  <a:pt x="2561571" y="251872"/>
                </a:lnTo>
                <a:lnTo>
                  <a:pt x="2561571" y="116315"/>
                </a:lnTo>
                <a:cubicBezTo>
                  <a:pt x="2543140" y="126859"/>
                  <a:pt x="2523890" y="135588"/>
                  <a:pt x="2503821" y="142503"/>
                </a:cubicBezTo>
                <a:lnTo>
                  <a:pt x="2500544" y="138812"/>
                </a:lnTo>
                <a:cubicBezTo>
                  <a:pt x="2517294" y="123533"/>
                  <a:pt x="2533455" y="104053"/>
                  <a:pt x="2549028" y="80371"/>
                </a:cubicBezTo>
                <a:cubicBezTo>
                  <a:pt x="2564600" y="56689"/>
                  <a:pt x="2577382" y="30854"/>
                  <a:pt x="2587374" y="2867"/>
                </a:cubicBezTo>
                <a:close/>
                <a:moveTo>
                  <a:pt x="1429915" y="2867"/>
                </a:moveTo>
                <a:cubicBezTo>
                  <a:pt x="1456169" y="1011"/>
                  <a:pt x="1474382" y="3084"/>
                  <a:pt x="1484556" y="9086"/>
                </a:cubicBezTo>
                <a:cubicBezTo>
                  <a:pt x="1494729" y="15088"/>
                  <a:pt x="1499078" y="22228"/>
                  <a:pt x="1497602" y="30505"/>
                </a:cubicBezTo>
                <a:cubicBezTo>
                  <a:pt x="1496125" y="38783"/>
                  <a:pt x="1491038" y="45407"/>
                  <a:pt x="1482341" y="50377"/>
                </a:cubicBezTo>
                <a:lnTo>
                  <a:pt x="1580230" y="50377"/>
                </a:lnTo>
                <a:lnTo>
                  <a:pt x="1607261" y="23345"/>
                </a:lnTo>
                <a:lnTo>
                  <a:pt x="1654363" y="67534"/>
                </a:lnTo>
                <a:cubicBezTo>
                  <a:pt x="1652801" y="69148"/>
                  <a:pt x="1650804" y="70327"/>
                  <a:pt x="1648373" y="71070"/>
                </a:cubicBezTo>
                <a:cubicBezTo>
                  <a:pt x="1645941" y="71813"/>
                  <a:pt x="1642613" y="72274"/>
                  <a:pt x="1638389" y="72454"/>
                </a:cubicBezTo>
                <a:cubicBezTo>
                  <a:pt x="1634276" y="74726"/>
                  <a:pt x="1629703" y="77049"/>
                  <a:pt x="1624668" y="79423"/>
                </a:cubicBezTo>
                <a:cubicBezTo>
                  <a:pt x="1619634" y="81798"/>
                  <a:pt x="1614241" y="84121"/>
                  <a:pt x="1608490" y="86393"/>
                </a:cubicBezTo>
                <a:cubicBezTo>
                  <a:pt x="1613857" y="90451"/>
                  <a:pt x="1620223" y="95353"/>
                  <a:pt x="1627587" y="101098"/>
                </a:cubicBezTo>
                <a:cubicBezTo>
                  <a:pt x="1634950" y="106844"/>
                  <a:pt x="1641828" y="112456"/>
                  <a:pt x="1648219" y="117935"/>
                </a:cubicBezTo>
                <a:cubicBezTo>
                  <a:pt x="1647758" y="120169"/>
                  <a:pt x="1646529" y="121817"/>
                  <a:pt x="1644533" y="122879"/>
                </a:cubicBezTo>
                <a:cubicBezTo>
                  <a:pt x="1642536" y="123941"/>
                  <a:pt x="1640079" y="124468"/>
                  <a:pt x="1637160" y="124459"/>
                </a:cubicBezTo>
                <a:lnTo>
                  <a:pt x="1574495" y="124459"/>
                </a:lnTo>
                <a:cubicBezTo>
                  <a:pt x="1570622" y="131638"/>
                  <a:pt x="1566492" y="138406"/>
                  <a:pt x="1562106" y="144763"/>
                </a:cubicBezTo>
                <a:cubicBezTo>
                  <a:pt x="1557720" y="151119"/>
                  <a:pt x="1552976" y="157062"/>
                  <a:pt x="1547873" y="162591"/>
                </a:cubicBezTo>
                <a:cubicBezTo>
                  <a:pt x="1575866" y="167305"/>
                  <a:pt x="1595333" y="173281"/>
                  <a:pt x="1606275" y="180519"/>
                </a:cubicBezTo>
                <a:cubicBezTo>
                  <a:pt x="1617218" y="187757"/>
                  <a:pt x="1622062" y="194951"/>
                  <a:pt x="1620808" y="202101"/>
                </a:cubicBezTo>
                <a:cubicBezTo>
                  <a:pt x="1619554" y="209252"/>
                  <a:pt x="1614629" y="215053"/>
                  <a:pt x="1606033" y="219506"/>
                </a:cubicBezTo>
                <a:cubicBezTo>
                  <a:pt x="1609343" y="222246"/>
                  <a:pt x="1615931" y="227727"/>
                  <a:pt x="1625795" y="235947"/>
                </a:cubicBezTo>
                <a:cubicBezTo>
                  <a:pt x="1635659" y="244168"/>
                  <a:pt x="1644908" y="252205"/>
                  <a:pt x="1653543" y="260058"/>
                </a:cubicBezTo>
                <a:cubicBezTo>
                  <a:pt x="1652886" y="262292"/>
                  <a:pt x="1651538" y="263940"/>
                  <a:pt x="1649499" y="265002"/>
                </a:cubicBezTo>
                <a:cubicBezTo>
                  <a:pt x="1647459" y="266064"/>
                  <a:pt x="1644985" y="266590"/>
                  <a:pt x="1642075" y="266582"/>
                </a:cubicBezTo>
                <a:lnTo>
                  <a:pt x="1503639" y="266582"/>
                </a:lnTo>
                <a:cubicBezTo>
                  <a:pt x="1515587" y="276970"/>
                  <a:pt x="1530099" y="285924"/>
                  <a:pt x="1547175" y="293444"/>
                </a:cubicBezTo>
                <a:cubicBezTo>
                  <a:pt x="1564251" y="300965"/>
                  <a:pt x="1582647" y="307005"/>
                  <a:pt x="1602362" y="311565"/>
                </a:cubicBezTo>
                <a:cubicBezTo>
                  <a:pt x="1622077" y="316126"/>
                  <a:pt x="1641868" y="319161"/>
                  <a:pt x="1661735" y="320671"/>
                </a:cubicBezTo>
                <a:lnTo>
                  <a:pt x="1661325" y="325586"/>
                </a:lnTo>
                <a:cubicBezTo>
                  <a:pt x="1649968" y="328940"/>
                  <a:pt x="1640428" y="335442"/>
                  <a:pt x="1632706" y="345092"/>
                </a:cubicBezTo>
                <a:cubicBezTo>
                  <a:pt x="1624984" y="354743"/>
                  <a:pt x="1619643" y="367081"/>
                  <a:pt x="1616682" y="382108"/>
                </a:cubicBezTo>
                <a:cubicBezTo>
                  <a:pt x="1586399" y="371570"/>
                  <a:pt x="1561466" y="357115"/>
                  <a:pt x="1541883" y="338741"/>
                </a:cubicBezTo>
                <a:cubicBezTo>
                  <a:pt x="1522300" y="320367"/>
                  <a:pt x="1506685" y="297407"/>
                  <a:pt x="1495038" y="269860"/>
                </a:cubicBezTo>
                <a:lnTo>
                  <a:pt x="1495038" y="379650"/>
                </a:lnTo>
                <a:cubicBezTo>
                  <a:pt x="1494415" y="381843"/>
                  <a:pt x="1488800" y="384625"/>
                  <a:pt x="1478194" y="387995"/>
                </a:cubicBezTo>
                <a:cubicBezTo>
                  <a:pt x="1467588" y="391366"/>
                  <a:pt x="1455727" y="393226"/>
                  <a:pt x="1442612" y="393576"/>
                </a:cubicBezTo>
                <a:lnTo>
                  <a:pt x="1431963" y="393576"/>
                </a:lnTo>
                <a:lnTo>
                  <a:pt x="1431963" y="312476"/>
                </a:lnTo>
                <a:cubicBezTo>
                  <a:pt x="1410742" y="327649"/>
                  <a:pt x="1386628" y="341030"/>
                  <a:pt x="1359622" y="352618"/>
                </a:cubicBezTo>
                <a:cubicBezTo>
                  <a:pt x="1332616" y="364206"/>
                  <a:pt x="1303485" y="373899"/>
                  <a:pt x="1272229" y="381698"/>
                </a:cubicBezTo>
                <a:lnTo>
                  <a:pt x="1269772" y="377602"/>
                </a:lnTo>
                <a:cubicBezTo>
                  <a:pt x="1296812" y="363455"/>
                  <a:pt x="1321165" y="346490"/>
                  <a:pt x="1342829" y="326707"/>
                </a:cubicBezTo>
                <a:cubicBezTo>
                  <a:pt x="1364494" y="306924"/>
                  <a:pt x="1382191" y="286882"/>
                  <a:pt x="1395921" y="266582"/>
                </a:cubicBezTo>
                <a:lnTo>
                  <a:pt x="1279601" y="266582"/>
                </a:lnTo>
                <a:lnTo>
                  <a:pt x="1276325" y="255165"/>
                </a:lnTo>
                <a:lnTo>
                  <a:pt x="1431963" y="255165"/>
                </a:lnTo>
                <a:lnTo>
                  <a:pt x="1431963" y="219096"/>
                </a:lnTo>
                <a:cubicBezTo>
                  <a:pt x="1413200" y="222963"/>
                  <a:pt x="1391953" y="226087"/>
                  <a:pt x="1368223" y="228470"/>
                </a:cubicBezTo>
                <a:cubicBezTo>
                  <a:pt x="1344493" y="230852"/>
                  <a:pt x="1317820" y="232645"/>
                  <a:pt x="1288202" y="233849"/>
                </a:cubicBezTo>
                <a:lnTo>
                  <a:pt x="1286564" y="228520"/>
                </a:lnTo>
                <a:cubicBezTo>
                  <a:pt x="1321335" y="223270"/>
                  <a:pt x="1351934" y="217072"/>
                  <a:pt x="1378360" y="209925"/>
                </a:cubicBezTo>
                <a:cubicBezTo>
                  <a:pt x="1404786" y="202778"/>
                  <a:pt x="1427296" y="194222"/>
                  <a:pt x="1445889" y="184257"/>
                </a:cubicBezTo>
                <a:cubicBezTo>
                  <a:pt x="1429480" y="180782"/>
                  <a:pt x="1412125" y="177716"/>
                  <a:pt x="1393822" y="175059"/>
                </a:cubicBezTo>
                <a:cubicBezTo>
                  <a:pt x="1375519" y="172402"/>
                  <a:pt x="1356422" y="170154"/>
                  <a:pt x="1336532" y="168314"/>
                </a:cubicBezTo>
                <a:cubicBezTo>
                  <a:pt x="1341302" y="162913"/>
                  <a:pt x="1346610" y="156429"/>
                  <a:pt x="1352455" y="148862"/>
                </a:cubicBezTo>
                <a:cubicBezTo>
                  <a:pt x="1358300" y="141294"/>
                  <a:pt x="1364324" y="133160"/>
                  <a:pt x="1370527" y="124459"/>
                </a:cubicBezTo>
                <a:lnTo>
                  <a:pt x="1295575" y="124459"/>
                </a:lnTo>
                <a:lnTo>
                  <a:pt x="1292298" y="113042"/>
                </a:lnTo>
                <a:lnTo>
                  <a:pt x="1378309" y="113042"/>
                </a:lnTo>
                <a:cubicBezTo>
                  <a:pt x="1385178" y="103066"/>
                  <a:pt x="1391509" y="93602"/>
                  <a:pt x="1397303" y="84651"/>
                </a:cubicBezTo>
                <a:cubicBezTo>
                  <a:pt x="1403097" y="75699"/>
                  <a:pt x="1407687" y="68081"/>
                  <a:pt x="1411075" y="61794"/>
                </a:cubicBezTo>
                <a:lnTo>
                  <a:pt x="1339809" y="61794"/>
                </a:lnTo>
                <a:cubicBezTo>
                  <a:pt x="1340270" y="73359"/>
                  <a:pt x="1338427" y="83028"/>
                  <a:pt x="1334280" y="90801"/>
                </a:cubicBezTo>
                <a:cubicBezTo>
                  <a:pt x="1330133" y="98573"/>
                  <a:pt x="1324604" y="103937"/>
                  <a:pt x="1317692" y="106893"/>
                </a:cubicBezTo>
                <a:cubicBezTo>
                  <a:pt x="1310277" y="109745"/>
                  <a:pt x="1302683" y="109575"/>
                  <a:pt x="1294909" y="106380"/>
                </a:cubicBezTo>
                <a:cubicBezTo>
                  <a:pt x="1287136" y="103186"/>
                  <a:pt x="1281897" y="97070"/>
                  <a:pt x="1279192" y="88033"/>
                </a:cubicBezTo>
                <a:cubicBezTo>
                  <a:pt x="1277579" y="79423"/>
                  <a:pt x="1278961" y="72252"/>
                  <a:pt x="1283339" y="66520"/>
                </a:cubicBezTo>
                <a:cubicBezTo>
                  <a:pt x="1287716" y="60787"/>
                  <a:pt x="1293706" y="56494"/>
                  <a:pt x="1301309" y="53639"/>
                </a:cubicBezTo>
                <a:cubicBezTo>
                  <a:pt x="1307188" y="51462"/>
                  <a:pt x="1312632" y="47848"/>
                  <a:pt x="1317641" y="42798"/>
                </a:cubicBezTo>
                <a:cubicBezTo>
                  <a:pt x="1322649" y="37749"/>
                  <a:pt x="1325124" y="32083"/>
                  <a:pt x="1325064" y="25803"/>
                </a:cubicBezTo>
                <a:lnTo>
                  <a:pt x="1330389" y="25803"/>
                </a:lnTo>
                <a:cubicBezTo>
                  <a:pt x="1332249" y="30103"/>
                  <a:pt x="1333853" y="34302"/>
                  <a:pt x="1335201" y="38397"/>
                </a:cubicBezTo>
                <a:cubicBezTo>
                  <a:pt x="1336549" y="42493"/>
                  <a:pt x="1337539" y="46486"/>
                  <a:pt x="1338171" y="50377"/>
                </a:cubicBezTo>
                <a:lnTo>
                  <a:pt x="1448756" y="50377"/>
                </a:lnTo>
                <a:cubicBezTo>
                  <a:pt x="1447519" y="49746"/>
                  <a:pt x="1446205" y="48961"/>
                  <a:pt x="1444814" y="48022"/>
                </a:cubicBezTo>
                <a:cubicBezTo>
                  <a:pt x="1443423" y="47084"/>
                  <a:pt x="1442006" y="46094"/>
                  <a:pt x="1440564" y="45053"/>
                </a:cubicBezTo>
                <a:cubicBezTo>
                  <a:pt x="1441708" y="37262"/>
                  <a:pt x="1441059" y="29702"/>
                  <a:pt x="1438619" y="22373"/>
                </a:cubicBezTo>
                <a:cubicBezTo>
                  <a:pt x="1436178" y="15043"/>
                  <a:pt x="1432458" y="9224"/>
                  <a:pt x="1427458" y="4915"/>
                </a:cubicBezTo>
                <a:close/>
                <a:moveTo>
                  <a:pt x="1902155" y="0"/>
                </a:moveTo>
                <a:cubicBezTo>
                  <a:pt x="1928699" y="2728"/>
                  <a:pt x="1947378" y="8330"/>
                  <a:pt x="1958191" y="16807"/>
                </a:cubicBezTo>
                <a:cubicBezTo>
                  <a:pt x="1969005" y="25285"/>
                  <a:pt x="1974061" y="34194"/>
                  <a:pt x="1973361" y="43536"/>
                </a:cubicBezTo>
                <a:cubicBezTo>
                  <a:pt x="1972661" y="52878"/>
                  <a:pt x="1968312" y="60210"/>
                  <a:pt x="1960315" y="65532"/>
                </a:cubicBezTo>
                <a:lnTo>
                  <a:pt x="1998815" y="65532"/>
                </a:lnTo>
                <a:lnTo>
                  <a:pt x="2026257" y="38090"/>
                </a:lnTo>
                <a:lnTo>
                  <a:pt x="2073767" y="83098"/>
                </a:lnTo>
                <a:cubicBezTo>
                  <a:pt x="2072223" y="84883"/>
                  <a:pt x="2070294" y="86130"/>
                  <a:pt x="2067982" y="86839"/>
                </a:cubicBezTo>
                <a:cubicBezTo>
                  <a:pt x="2065670" y="87548"/>
                  <a:pt x="2062410" y="88077"/>
                  <a:pt x="2058203" y="88428"/>
                </a:cubicBezTo>
                <a:cubicBezTo>
                  <a:pt x="2052478" y="93117"/>
                  <a:pt x="2045805" y="98293"/>
                  <a:pt x="2038185" y="103956"/>
                </a:cubicBezTo>
                <a:cubicBezTo>
                  <a:pt x="2030566" y="109619"/>
                  <a:pt x="2023176" y="114692"/>
                  <a:pt x="2016017" y="119176"/>
                </a:cubicBezTo>
                <a:lnTo>
                  <a:pt x="2044278" y="140433"/>
                </a:lnTo>
                <a:cubicBezTo>
                  <a:pt x="2043058" y="141910"/>
                  <a:pt x="2041198" y="143362"/>
                  <a:pt x="2038697" y="144788"/>
                </a:cubicBezTo>
                <a:cubicBezTo>
                  <a:pt x="2036197" y="146214"/>
                  <a:pt x="2033006" y="147358"/>
                  <a:pt x="2029124" y="148221"/>
                </a:cubicBezTo>
                <a:lnTo>
                  <a:pt x="2029124" y="222766"/>
                </a:lnTo>
                <a:cubicBezTo>
                  <a:pt x="2028760" y="223812"/>
                  <a:pt x="2026120" y="225229"/>
                  <a:pt x="2021205" y="227018"/>
                </a:cubicBezTo>
                <a:cubicBezTo>
                  <a:pt x="2016290" y="228808"/>
                  <a:pt x="2010465" y="230438"/>
                  <a:pt x="2003730" y="231908"/>
                </a:cubicBezTo>
                <a:cubicBezTo>
                  <a:pt x="1996995" y="233379"/>
                  <a:pt x="1990715" y="234158"/>
                  <a:pt x="1984890" y="234247"/>
                </a:cubicBezTo>
                <a:lnTo>
                  <a:pt x="1975469" y="234247"/>
                </a:lnTo>
                <a:lnTo>
                  <a:pt x="1975469" y="214566"/>
                </a:lnTo>
                <a:lnTo>
                  <a:pt x="1910347" y="214566"/>
                </a:lnTo>
                <a:lnTo>
                  <a:pt x="1910347" y="261309"/>
                </a:lnTo>
                <a:lnTo>
                  <a:pt x="1985299" y="261309"/>
                </a:lnTo>
                <a:lnTo>
                  <a:pt x="2009054" y="235887"/>
                </a:lnTo>
                <a:lnTo>
                  <a:pt x="2057794" y="272318"/>
                </a:lnTo>
                <a:cubicBezTo>
                  <a:pt x="2056770" y="273820"/>
                  <a:pt x="2055029" y="275322"/>
                  <a:pt x="2052572" y="276825"/>
                </a:cubicBezTo>
                <a:cubicBezTo>
                  <a:pt x="2050114" y="278327"/>
                  <a:pt x="2046940" y="279420"/>
                  <a:pt x="2043049" y="280103"/>
                </a:cubicBezTo>
                <a:lnTo>
                  <a:pt x="2043049" y="370614"/>
                </a:lnTo>
                <a:cubicBezTo>
                  <a:pt x="2042837" y="371956"/>
                  <a:pt x="2040349" y="373777"/>
                  <a:pt x="2035586" y="376075"/>
                </a:cubicBezTo>
                <a:cubicBezTo>
                  <a:pt x="2030823" y="378373"/>
                  <a:pt x="2025058" y="380466"/>
                  <a:pt x="2018293" y="382355"/>
                </a:cubicBezTo>
                <a:cubicBezTo>
                  <a:pt x="2011527" y="384244"/>
                  <a:pt x="2005034" y="385245"/>
                  <a:pt x="1998815" y="385359"/>
                </a:cubicBezTo>
                <a:lnTo>
                  <a:pt x="1989395" y="385359"/>
                </a:lnTo>
                <a:lnTo>
                  <a:pt x="1989395" y="358327"/>
                </a:lnTo>
                <a:lnTo>
                  <a:pt x="1910347" y="358327"/>
                </a:lnTo>
                <a:lnTo>
                  <a:pt x="1910347" y="373891"/>
                </a:lnTo>
                <a:cubicBezTo>
                  <a:pt x="1909903" y="377363"/>
                  <a:pt x="1905159" y="381271"/>
                  <a:pt x="1896114" y="385615"/>
                </a:cubicBezTo>
                <a:cubicBezTo>
                  <a:pt x="1887070" y="389958"/>
                  <a:pt x="1876386" y="392330"/>
                  <a:pt x="1864065" y="392731"/>
                </a:cubicBezTo>
                <a:lnTo>
                  <a:pt x="1855464" y="392731"/>
                </a:lnTo>
                <a:lnTo>
                  <a:pt x="1855464" y="128606"/>
                </a:lnTo>
                <a:cubicBezTo>
                  <a:pt x="1848766" y="131038"/>
                  <a:pt x="1841991" y="130761"/>
                  <a:pt x="1835139" y="127777"/>
                </a:cubicBezTo>
                <a:cubicBezTo>
                  <a:pt x="1828287" y="124792"/>
                  <a:pt x="1823457" y="119192"/>
                  <a:pt x="1820650" y="110977"/>
                </a:cubicBezTo>
                <a:cubicBezTo>
                  <a:pt x="1814634" y="117867"/>
                  <a:pt x="1808235" y="124572"/>
                  <a:pt x="1801451" y="131089"/>
                </a:cubicBezTo>
                <a:cubicBezTo>
                  <a:pt x="1794668" y="137606"/>
                  <a:pt x="1787961" y="143180"/>
                  <a:pt x="1781331" y="147811"/>
                </a:cubicBezTo>
                <a:lnTo>
                  <a:pt x="1776416" y="147811"/>
                </a:lnTo>
                <a:cubicBezTo>
                  <a:pt x="1778694" y="139651"/>
                  <a:pt x="1780793" y="129898"/>
                  <a:pt x="1782713" y="118552"/>
                </a:cubicBezTo>
                <a:cubicBezTo>
                  <a:pt x="1784633" y="107205"/>
                  <a:pt x="1786220" y="96623"/>
                  <a:pt x="1787474" y="86804"/>
                </a:cubicBezTo>
                <a:lnTo>
                  <a:pt x="1744879" y="86804"/>
                </a:lnTo>
                <a:cubicBezTo>
                  <a:pt x="1736056" y="105022"/>
                  <a:pt x="1726260" y="122669"/>
                  <a:pt x="1715492" y="139747"/>
                </a:cubicBezTo>
                <a:cubicBezTo>
                  <a:pt x="1704723" y="156825"/>
                  <a:pt x="1693085" y="172220"/>
                  <a:pt x="1680575" y="185933"/>
                </a:cubicBezTo>
                <a:lnTo>
                  <a:pt x="1676889" y="183883"/>
                </a:lnTo>
                <a:cubicBezTo>
                  <a:pt x="1681979" y="168361"/>
                  <a:pt x="1686727" y="150143"/>
                  <a:pt x="1691133" y="129228"/>
                </a:cubicBezTo>
                <a:cubicBezTo>
                  <a:pt x="1695540" y="108314"/>
                  <a:pt x="1699378" y="86854"/>
                  <a:pt x="1702647" y="64851"/>
                </a:cubicBezTo>
                <a:cubicBezTo>
                  <a:pt x="1705916" y="42847"/>
                  <a:pt x="1708389" y="22450"/>
                  <a:pt x="1710065" y="3660"/>
                </a:cubicBezTo>
                <a:lnTo>
                  <a:pt x="1786655" y="21682"/>
                </a:lnTo>
                <a:cubicBezTo>
                  <a:pt x="1785956" y="23960"/>
                  <a:pt x="1784488" y="25649"/>
                  <a:pt x="1782252" y="26750"/>
                </a:cubicBezTo>
                <a:cubicBezTo>
                  <a:pt x="1780017" y="27851"/>
                  <a:pt x="1776296" y="28209"/>
                  <a:pt x="1771091" y="27825"/>
                </a:cubicBezTo>
                <a:cubicBezTo>
                  <a:pt x="1768037" y="35411"/>
                  <a:pt x="1764828" y="43176"/>
                  <a:pt x="1761466" y="51120"/>
                </a:cubicBezTo>
                <a:cubicBezTo>
                  <a:pt x="1758105" y="59064"/>
                  <a:pt x="1754487" y="67136"/>
                  <a:pt x="1750613" y="75336"/>
                </a:cubicBezTo>
                <a:lnTo>
                  <a:pt x="1784198" y="75336"/>
                </a:lnTo>
                <a:lnTo>
                  <a:pt x="1808363" y="50352"/>
                </a:lnTo>
                <a:lnTo>
                  <a:pt x="1839081" y="76974"/>
                </a:lnTo>
                <a:lnTo>
                  <a:pt x="1841538" y="75745"/>
                </a:lnTo>
                <a:cubicBezTo>
                  <a:pt x="1845301" y="72281"/>
                  <a:pt x="1848424" y="67537"/>
                  <a:pt x="1850907" y="61513"/>
                </a:cubicBezTo>
                <a:cubicBezTo>
                  <a:pt x="1853390" y="55489"/>
                  <a:pt x="1853544" y="49311"/>
                  <a:pt x="1851368" y="42979"/>
                </a:cubicBezTo>
                <a:lnTo>
                  <a:pt x="1856693" y="42570"/>
                </a:lnTo>
                <a:cubicBezTo>
                  <a:pt x="1858954" y="46648"/>
                  <a:pt x="1860985" y="50574"/>
                  <a:pt x="1862785" y="54348"/>
                </a:cubicBezTo>
                <a:cubicBezTo>
                  <a:pt x="1864585" y="58123"/>
                  <a:pt x="1866104" y="61850"/>
                  <a:pt x="1867342" y="65532"/>
                </a:cubicBezTo>
                <a:lnTo>
                  <a:pt x="1925501" y="65532"/>
                </a:lnTo>
                <a:cubicBezTo>
                  <a:pt x="1924460" y="64909"/>
                  <a:pt x="1923368" y="64209"/>
                  <a:pt x="1922224" y="63433"/>
                </a:cubicBezTo>
                <a:cubicBezTo>
                  <a:pt x="1921081" y="62656"/>
                  <a:pt x="1919989" y="61854"/>
                  <a:pt x="1918948" y="61026"/>
                </a:cubicBezTo>
                <a:cubicBezTo>
                  <a:pt x="1918590" y="50173"/>
                  <a:pt x="1916542" y="39524"/>
                  <a:pt x="1912804" y="29080"/>
                </a:cubicBezTo>
                <a:cubicBezTo>
                  <a:pt x="1909067" y="18635"/>
                  <a:pt x="1904562" y="9625"/>
                  <a:pt x="1899288" y="2048"/>
                </a:cubicBezTo>
                <a:close/>
              </a:path>
            </a:pathLst>
          </a:custGeom>
          <a:solidFill>
            <a:srgbClr val="171617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EFFC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CDFA81C-FE09-4407-9023-F315EC96B902}"/>
              </a:ext>
            </a:extLst>
          </p:cNvPr>
          <p:cNvSpPr txBox="1"/>
          <p:nvPr/>
        </p:nvSpPr>
        <p:spPr>
          <a:xfrm>
            <a:off x="1410182" y="3355627"/>
            <a:ext cx="9481372" cy="141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活动收获：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、无论你的作品好坏，我们将挑选典型案例进行免费修改，并在推送中展示。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、我们团队会把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档案馆整理成书，在接下来的视频课程、图书出版中，将为你署名，助力二次传播。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、人生如逆旅，我亦是行人。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+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向天歌学员陪你一起进步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~</a:t>
            </a:r>
          </a:p>
        </p:txBody>
      </p:sp>
    </p:spTree>
    <p:extLst>
      <p:ext uri="{BB962C8B-B14F-4D97-AF65-F5344CB8AC3E}">
        <p14:creationId xmlns:p14="http://schemas.microsoft.com/office/powerpoint/2010/main" val="221763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710FCD1-B987-4362-97CB-7705418EFE5E}"/>
              </a:ext>
            </a:extLst>
          </p:cNvPr>
          <p:cNvSpPr txBox="1"/>
          <p:nvPr/>
        </p:nvSpPr>
        <p:spPr>
          <a:xfrm>
            <a:off x="3490120" y="600404"/>
            <a:ext cx="52117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《PPT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档案馆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034B771-17D5-4408-9461-690A31A11A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8622" y="1467250"/>
            <a:ext cx="2494833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6E38B05-1390-4D1A-B847-76C101FEF4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9460" y="1467250"/>
            <a:ext cx="2571461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8D21BA2-7F5A-49AC-9A9F-3AFF897800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1156" y="1467250"/>
            <a:ext cx="2464341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CFD563E-4FBD-47EF-B2D1-DBBAF083A8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2374" y="3178123"/>
            <a:ext cx="2461905" cy="1384821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0BFBAAF-BDD8-4A6C-A882-614B46E01C6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60" y="4845621"/>
            <a:ext cx="2571149" cy="1446272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9797F48A-9BCC-41A8-98AB-1344C09A00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211" y="3168053"/>
            <a:ext cx="2510960" cy="141241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D2070B6-DF3E-48A0-99B0-1CA4F8DC797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148" y="3168053"/>
            <a:ext cx="2541861" cy="141241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AA1E954-763A-4E05-82F5-76387D84ECE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735" y="4845622"/>
            <a:ext cx="2510256" cy="1412020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8014305-015B-4AD0-ACD3-2AA893D8E34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9"/>
          <a:stretch/>
        </p:blipFill>
        <p:spPr>
          <a:xfrm>
            <a:off x="7729116" y="4845620"/>
            <a:ext cx="2510256" cy="1411976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628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DEFBFC1-08A8-4232-8A7F-168DAE346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92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A31C004-305E-45A8-94E9-0E2AE31C0F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3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389</Words>
  <Application>Microsoft Office PowerPoint</Application>
  <PresentationFormat>宽屏</PresentationFormat>
  <Paragraphs>55</Paragraphs>
  <Slides>10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等线</vt:lpstr>
      <vt:lpstr>等线 Light</vt:lpstr>
      <vt:lpstr>思源宋体 CN Heavy</vt:lpstr>
      <vt:lpstr>宋体</vt:lpstr>
      <vt:lpstr>微软雅黑</vt:lpstr>
      <vt:lpstr>微软雅黑 Light</vt:lpstr>
      <vt:lpstr>Arial</vt:lpstr>
      <vt:lpstr>Calibri</vt:lpstr>
      <vt:lpstr>Calibri Light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www.51pptmoban.com</cp:keywords>
  <cp:lastModifiedBy>YANGS</cp:lastModifiedBy>
  <cp:revision>2</cp:revision>
  <dcterms:created xsi:type="dcterms:W3CDTF">2017-12-27T12:55:06Z</dcterms:created>
  <dcterms:modified xsi:type="dcterms:W3CDTF">2018-01-02T15:01:51Z</dcterms:modified>
</cp:coreProperties>
</file>