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4789" r:id="rId2"/>
    <p:sldId id="4791" r:id="rId3"/>
    <p:sldId id="4792" r:id="rId4"/>
    <p:sldId id="4716" r:id="rId5"/>
    <p:sldId id="4752" r:id="rId6"/>
    <p:sldId id="4476" r:id="rId7"/>
    <p:sldId id="4751" r:id="rId8"/>
    <p:sldId id="4785" r:id="rId9"/>
    <p:sldId id="4665" r:id="rId10"/>
    <p:sldId id="4662" r:id="rId11"/>
    <p:sldId id="4658" r:id="rId12"/>
    <p:sldId id="4775" r:id="rId13"/>
    <p:sldId id="4786" r:id="rId14"/>
    <p:sldId id="4715" r:id="rId15"/>
    <p:sldId id="4749" r:id="rId16"/>
    <p:sldId id="4685" r:id="rId17"/>
    <p:sldId id="4750" r:id="rId18"/>
    <p:sldId id="4787" r:id="rId19"/>
    <p:sldId id="4664" r:id="rId20"/>
    <p:sldId id="4651" r:id="rId21"/>
    <p:sldId id="4656" r:id="rId22"/>
    <p:sldId id="4796" r:id="rId23"/>
    <p:sldId id="4797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AABA"/>
    <a:srgbClr val="1E6C7A"/>
    <a:srgbClr val="BF0000"/>
    <a:srgbClr val="166CA3"/>
    <a:srgbClr val="10517A"/>
    <a:srgbClr val="FFFFFF"/>
    <a:srgbClr val="19B7F4"/>
    <a:srgbClr val="4BC1DD"/>
    <a:srgbClr val="EE9167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2" autoAdjust="0"/>
    <p:restoredTop sz="95405" autoAdjust="0"/>
  </p:normalViewPr>
  <p:slideViewPr>
    <p:cSldViewPr>
      <p:cViewPr varScale="1">
        <p:scale>
          <a:sx n="66" d="100"/>
          <a:sy n="66" d="100"/>
        </p:scale>
        <p:origin x="720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0931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8502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243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12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2713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9800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620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7009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317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7361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8934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80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0359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427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667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981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616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82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61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89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D87B8-9A4B-45E2-BBE5-FB86ADE287A3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611-6692-4583-86AB-5AB9B972BD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18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580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2018/1/2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5133231" y="2117128"/>
            <a:ext cx="2376095" cy="1298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437" cap="all" dirty="0" smtClean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endParaRPr lang="zh-CN" altLang="en-US" sz="8437" cap="all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24170" y="3859342"/>
            <a:ext cx="3534221" cy="223335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99286" y="3859342"/>
            <a:ext cx="3534221" cy="2233358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74400" y="3859342"/>
            <a:ext cx="3534221" cy="223335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545043" y="2281219"/>
            <a:ext cx="0" cy="1100089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7756684" y="2913488"/>
            <a:ext cx="5688632" cy="46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INTRODUCTION PROPAGANDA PPT</a:t>
            </a:r>
          </a:p>
          <a:p>
            <a:pPr>
              <a:buNone/>
            </a:pP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7756684" y="2218728"/>
            <a:ext cx="623803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公司介绍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企业宣传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2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124575" y="-21443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6393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6" grpId="1"/>
      <p:bldP spid="8" grpId="0" animBg="1"/>
      <p:bldP spid="10" grpId="0" animBg="1"/>
      <p:bldP spid="11" grpId="0" animBg="1"/>
      <p:bldP spid="12" grpId="0"/>
      <p:bldP spid="12" grpId="1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866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925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424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012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52808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595272"/>
            <a:ext cx="1095781" cy="915231"/>
            <a:chOff x="1519344" y="2139889"/>
            <a:chExt cx="1289506" cy="99929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423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358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401606" y="5006027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1228" y="5050650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80849" y="5095274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2212" y="1918609"/>
            <a:ext cx="8638667" cy="2883693"/>
            <a:chOff x="1167355" y="1217191"/>
            <a:chExt cx="6892537" cy="2300813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869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52517" y="1786760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983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2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97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0123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4748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4916938" cy="72389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1" name="MH_Others_1"/>
          <p:cNvSpPr txBox="1"/>
          <p:nvPr>
            <p:custDataLst>
              <p:tags r:id="rId2"/>
            </p:custDataLst>
          </p:nvPr>
        </p:nvSpPr>
        <p:spPr>
          <a:xfrm>
            <a:off x="1243772" y="1113801"/>
            <a:ext cx="2430099" cy="101553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17" name="MH_Others_2"/>
          <p:cNvSpPr txBox="1"/>
          <p:nvPr>
            <p:custDataLst>
              <p:tags r:id="rId3"/>
            </p:custDataLst>
          </p:nvPr>
        </p:nvSpPr>
        <p:spPr>
          <a:xfrm>
            <a:off x="1256045" y="2129368"/>
            <a:ext cx="240555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7109891" y="2268440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7109891" y="3275288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7109891" y="4282134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7109891" y="5288980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8068330" y="2274349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8068330" y="3281197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8068330" y="4288043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8068330" y="5294890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26171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7" grpId="0"/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  <a:solidFill>
            <a:schemeClr val="accent5"/>
          </a:solidFill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26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25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5451218" y="2117128"/>
            <a:ext cx="2058108" cy="1298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437" cap="all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endParaRPr lang="zh-CN" altLang="en-US" sz="8437" cap="all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24170" y="3859342"/>
            <a:ext cx="3534221" cy="223335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99286" y="3859342"/>
            <a:ext cx="3534221" cy="223335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74400" y="3859342"/>
            <a:ext cx="3534221" cy="223335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545043" y="2281219"/>
            <a:ext cx="0" cy="110008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7756684" y="2218728"/>
            <a:ext cx="4577347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dirty="0" smtClean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 </a:t>
            </a:r>
            <a:endParaRPr lang="en-US" altLang="zh-CN" sz="4800" dirty="0">
              <a:solidFill>
                <a:schemeClr val="accent1">
                  <a:lumMod val="7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047172" y="6351879"/>
            <a:ext cx="30140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000" dirty="0">
                <a:solidFill>
                  <a:schemeClr val="accent2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27969895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 animBg="1"/>
      <p:bldP spid="10" grpId="0" animBg="1"/>
      <p:bldP spid="11" grpId="0" animBg="1"/>
      <p:bldP spid="14" grpId="0"/>
      <p:bldP spid="14" grpId="1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4959" y="3256285"/>
            <a:ext cx="4808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2494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012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64050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0"/>
          <p:cNvGrpSpPr/>
          <p:nvPr/>
        </p:nvGrpSpPr>
        <p:grpSpPr>
          <a:xfrm>
            <a:off x="5082931" y="5776565"/>
            <a:ext cx="2743123" cy="2743123"/>
            <a:chOff x="3614476" y="3221164"/>
            <a:chExt cx="1950772" cy="1950772"/>
          </a:xfrm>
        </p:grpSpPr>
        <p:sp>
          <p:nvSpPr>
            <p:cNvPr id="49" name="Chord 48"/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53"/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Arc 43"/>
          <p:cNvSpPr/>
          <p:nvPr/>
        </p:nvSpPr>
        <p:spPr>
          <a:xfrm>
            <a:off x="3971615" y="4729244"/>
            <a:ext cx="4915523" cy="4915523"/>
          </a:xfrm>
          <a:prstGeom prst="arc">
            <a:avLst>
              <a:gd name="adj1" fmla="val 10769273"/>
              <a:gd name="adj2" fmla="val 0"/>
            </a:avLst>
          </a:prstGeom>
          <a:ln w="57150" cap="rnd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810889" y="6998206"/>
            <a:ext cx="321451" cy="3214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8726412" y="6998206"/>
            <a:ext cx="321451" cy="32145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269971" y="4567386"/>
            <a:ext cx="321451" cy="3214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023237" y="5306869"/>
            <a:ext cx="321451" cy="3214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520196" y="5306869"/>
            <a:ext cx="321451" cy="3214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ardrop 12"/>
          <p:cNvSpPr/>
          <p:nvPr/>
        </p:nvSpPr>
        <p:spPr>
          <a:xfrm rot="5400000">
            <a:off x="2665718" y="5853036"/>
            <a:ext cx="1145170" cy="1145170"/>
          </a:xfrm>
          <a:prstGeom prst="teardrop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ardrop 13"/>
          <p:cNvSpPr/>
          <p:nvPr/>
        </p:nvSpPr>
        <p:spPr>
          <a:xfrm rot="5400000">
            <a:off x="3355498" y="4165571"/>
            <a:ext cx="1145170" cy="1145170"/>
          </a:xfrm>
          <a:prstGeom prst="teardrop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ardrop 14"/>
          <p:cNvSpPr/>
          <p:nvPr/>
        </p:nvSpPr>
        <p:spPr>
          <a:xfrm rot="16200000" flipH="1">
            <a:off x="8381521" y="4165572"/>
            <a:ext cx="1145170" cy="1145170"/>
          </a:xfrm>
          <a:prstGeom prst="teardrop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ardrop 15"/>
          <p:cNvSpPr/>
          <p:nvPr/>
        </p:nvSpPr>
        <p:spPr>
          <a:xfrm rot="16200000" flipH="1">
            <a:off x="9141618" y="5853036"/>
            <a:ext cx="1145170" cy="1145170"/>
          </a:xfrm>
          <a:prstGeom prst="teardrop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ardrop 16"/>
          <p:cNvSpPr/>
          <p:nvPr/>
        </p:nvSpPr>
        <p:spPr>
          <a:xfrm rot="13500000" flipH="1">
            <a:off x="5858111" y="3118073"/>
            <a:ext cx="1145170" cy="1145170"/>
          </a:xfrm>
          <a:prstGeom prst="teardrop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27"/>
          <p:cNvSpPr>
            <a:spLocks/>
          </p:cNvSpPr>
          <p:nvPr/>
        </p:nvSpPr>
        <p:spPr bwMode="auto">
          <a:xfrm>
            <a:off x="6193757" y="3483115"/>
            <a:ext cx="473879" cy="522147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37"/>
          <p:cNvSpPr>
            <a:spLocks noEditPoints="1"/>
          </p:cNvSpPr>
          <p:nvPr/>
        </p:nvSpPr>
        <p:spPr bwMode="auto">
          <a:xfrm>
            <a:off x="9486510" y="6307663"/>
            <a:ext cx="417633" cy="427655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45"/>
          <p:cNvSpPr>
            <a:spLocks/>
          </p:cNvSpPr>
          <p:nvPr/>
        </p:nvSpPr>
        <p:spPr bwMode="auto">
          <a:xfrm>
            <a:off x="3698063" y="4539363"/>
            <a:ext cx="461064" cy="397586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46"/>
          <p:cNvSpPr>
            <a:spLocks noEditPoints="1"/>
          </p:cNvSpPr>
          <p:nvPr/>
        </p:nvSpPr>
        <p:spPr bwMode="auto">
          <a:xfrm>
            <a:off x="3023712" y="6269240"/>
            <a:ext cx="461064" cy="504500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75"/>
          <p:cNvSpPr>
            <a:spLocks noEditPoints="1"/>
          </p:cNvSpPr>
          <p:nvPr/>
        </p:nvSpPr>
        <p:spPr bwMode="auto">
          <a:xfrm>
            <a:off x="8753200" y="4527670"/>
            <a:ext cx="417633" cy="420973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1244799" y="5176825"/>
            <a:ext cx="176915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1757203" y="4903577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1757202" y="3631153"/>
            <a:ext cx="179264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2293094" y="3357905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5496765" y="2206552"/>
            <a:ext cx="186786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5802319" y="1933304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8887138" y="3326010"/>
            <a:ext cx="186271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8887138" y="3052762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9885837" y="5260398"/>
            <a:ext cx="1788343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9885837" y="4987150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238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5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8000"/>
                            </p:stCondLst>
                            <p:childTnLst>
                              <p:par>
                                <p:cTn id="1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485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012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80814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6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046" tIns="45523" rIns="91046" bIns="4552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046" tIns="45523" rIns="91046" bIns="4552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1276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>
            <a:spLocks/>
          </p:cNvSpPr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>
            <a:spLocks/>
          </p:cNvSpPr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1543688" y="5585465"/>
            <a:ext cx="266614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>
            <a:spLocks/>
          </p:cNvSpPr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>
            <a:spLocks/>
          </p:cNvSpPr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24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 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92D050"/>
      </a:accent2>
      <a:accent3>
        <a:srgbClr val="4BC1DD"/>
      </a:accent3>
      <a:accent4>
        <a:srgbClr val="92D050"/>
      </a:accent4>
      <a:accent5>
        <a:srgbClr val="4BC1DD"/>
      </a:accent5>
      <a:accent6>
        <a:srgbClr val="92D050"/>
      </a:accent6>
      <a:hlink>
        <a:srgbClr val="4BC1DD"/>
      </a:hlink>
      <a:folHlink>
        <a:srgbClr val="92D05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3898</Words>
  <Application>Microsoft Office PowerPoint</Application>
  <PresentationFormat>自定义</PresentationFormat>
  <Paragraphs>253</Paragraphs>
  <Slides>23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Calibri Light</vt:lpstr>
      <vt:lpstr>Impact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bt202</dc:title>
  <dc:creator/>
  <cp:keywords>user</cp:keywords>
  <cp:lastModifiedBy/>
  <cp:revision>1</cp:revision>
  <dcterms:created xsi:type="dcterms:W3CDTF">2016-11-28T18:08:04Z</dcterms:created>
  <dcterms:modified xsi:type="dcterms:W3CDTF">2018-01-02T15:18:29Z</dcterms:modified>
</cp:coreProperties>
</file>