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29" r:id="rId2"/>
    <p:sldId id="325" r:id="rId3"/>
    <p:sldId id="320" r:id="rId4"/>
    <p:sldId id="261" r:id="rId5"/>
    <p:sldId id="262" r:id="rId6"/>
    <p:sldId id="271" r:id="rId7"/>
    <p:sldId id="326" r:id="rId8"/>
    <p:sldId id="275" r:id="rId9"/>
    <p:sldId id="279" r:id="rId10"/>
    <p:sldId id="278" r:id="rId11"/>
    <p:sldId id="277" r:id="rId12"/>
    <p:sldId id="327" r:id="rId13"/>
    <p:sldId id="282" r:id="rId14"/>
    <p:sldId id="284" r:id="rId15"/>
    <p:sldId id="281" r:id="rId16"/>
    <p:sldId id="274" r:id="rId17"/>
    <p:sldId id="328" r:id="rId18"/>
    <p:sldId id="291" r:id="rId19"/>
    <p:sldId id="283" r:id="rId20"/>
    <p:sldId id="270" r:id="rId21"/>
    <p:sldId id="295" r:id="rId22"/>
    <p:sldId id="330" r:id="rId23"/>
    <p:sldId id="331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itchFamily="34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itchFamily="34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itchFamily="34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itchFamily="34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Lao UI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Lao UI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Lao UI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Lao UI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DA2"/>
    <a:srgbClr val="FFC400"/>
    <a:srgbClr val="EEF3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>
      <p:cViewPr varScale="1">
        <p:scale>
          <a:sx n="91" d="100"/>
          <a:sy n="91" d="100"/>
        </p:scale>
        <p:origin x="84" y="1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E7E6E6">
                <a:lumMod val="50000"/>
                <a:alpha val="60000"/>
              </a:srgbClr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E7E6E6">
                <a:lumMod val="50000"/>
                <a:alpha val="60000"/>
              </a:srgbClr>
            </a:solidFill>
          </c:spPr>
          <c:invertIfNegative val="0"/>
          <c:cat>
            <c:numRef>
              <c:f>Sheet1!$A$2:$A$6</c:f>
              <c:numCache>
                <c:formatCode>yyyy/m/d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4655472"/>
        <c:axId val="904653296"/>
      </c:barChart>
      <c:dateAx>
        <c:axId val="904655472"/>
        <c:scaling>
          <c:orientation val="minMax"/>
        </c:scaling>
        <c:delete val="0"/>
        <c:axPos val="b"/>
        <c:numFmt formatCode="yyyy/m/d" sourceLinked="0"/>
        <c:majorTickMark val="out"/>
        <c:minorTickMark val="none"/>
        <c:tickLblPos val="nextTo"/>
        <c:crossAx val="904653296"/>
        <c:crosses val="autoZero"/>
        <c:auto val="1"/>
        <c:lblOffset val="100"/>
        <c:baseTimeUnit val="months"/>
      </c:dateAx>
      <c:valAx>
        <c:axId val="90465329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904655472"/>
        <c:crosses val="autoZero"/>
        <c:crossBetween val="between"/>
      </c:valAx>
      <c:spPr>
        <a:noFill/>
        <a:ln w="25343">
          <a:noFill/>
        </a:ln>
      </c:spPr>
    </c:plotArea>
    <c:plotVisOnly val="1"/>
    <c:dispBlanksAs val="zero"/>
    <c:showDLblsOverMax val="0"/>
  </c:chart>
  <c:txPr>
    <a:bodyPr/>
    <a:lstStyle/>
    <a:p>
      <a:pPr>
        <a:defRPr sz="798">
          <a:solidFill>
            <a:sysClr val="windowText" lastClr="000000"/>
          </a:solidFill>
          <a:latin typeface="Open Sans" pitchFamily="34" charset="0"/>
          <a:ea typeface="Open Sans" pitchFamily="34" charset="0"/>
          <a:cs typeface="Open Sans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92E-2"/>
          <c:y val="0.18580661817187813"/>
          <c:w val="0.899307268039792"/>
          <c:h val="0.6964041974821181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1"/>
              </a:solidFill>
              <a:round/>
            </a:ln>
          </c:spPr>
          <c:marker>
            <c:symbol val="circle"/>
            <c:size val="7"/>
            <c:spPr>
              <a:solidFill>
                <a:srgbClr val="F2F2F2"/>
              </a:solidFill>
              <a:ln cap="flat">
                <a:solidFill>
                  <a:schemeClr val="accent1"/>
                </a:solidFill>
                <a:beve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4.2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04843344"/>
        <c:axId val="904845520"/>
      </c:lineChart>
      <c:catAx>
        <c:axId val="904843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98">
                <a:solidFill>
                  <a:schemeClr val="accent1"/>
                </a:solidFill>
              </a:defRPr>
            </a:pPr>
            <a:endParaRPr lang="zh-CN"/>
          </a:p>
        </c:txPr>
        <c:crossAx val="904845520"/>
        <c:crosses val="autoZero"/>
        <c:auto val="1"/>
        <c:lblAlgn val="ctr"/>
        <c:lblOffset val="100"/>
        <c:noMultiLvlLbl val="0"/>
      </c:catAx>
      <c:valAx>
        <c:axId val="90484552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\￥#,##0.00_);\(\￥#,##0.00\)" sourceLinked="0"/>
        <c:majorTickMark val="out"/>
        <c:minorTickMark val="in"/>
        <c:tickLblPos val="nextTo"/>
        <c:txPr>
          <a:bodyPr/>
          <a:lstStyle/>
          <a:p>
            <a:pPr>
              <a:defRPr sz="1048">
                <a:solidFill>
                  <a:schemeClr val="accent1"/>
                </a:solidFill>
              </a:defRPr>
            </a:pPr>
            <a:endParaRPr lang="zh-CN"/>
          </a:p>
        </c:txPr>
        <c:crossAx val="904843344"/>
        <c:crosses val="autoZero"/>
        <c:crossBetween val="between"/>
      </c:valAx>
      <c:spPr>
        <a:noFill/>
        <a:ln w="25362">
          <a:noFill/>
        </a:ln>
      </c:spPr>
    </c:plotArea>
    <c:plotVisOnly val="1"/>
    <c:dispBlanksAs val="zero"/>
    <c:showDLblsOverMax val="0"/>
  </c:chart>
  <c:txPr>
    <a:bodyPr/>
    <a:lstStyle/>
    <a:p>
      <a:pPr>
        <a:defRPr sz="1797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B63F48B-86AF-4C5C-AA5E-A45B43BBCF23}" type="datetimeFigureOut">
              <a:rPr lang="zh-CN" altLang="en-US"/>
              <a:pPr>
                <a:defRPr/>
              </a:pPr>
              <a:t>2018/1/4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fld id="{F73BEB06-0A84-41E4-8893-CB1D24D27C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307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F889D9-0F16-44E4-B2EC-4AE572F634BF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799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D37A038-8380-4153-B785-57A36FA5E13F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98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FB03FA7-1A3F-4552-A8F4-144CFD540D0E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482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3B19C8-95EF-4528-99D8-BBFAC34874E5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779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F753B2-BA0E-4023-B546-F77E9D145545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53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6D57243-FDAF-4605-A1AC-4971B14C2126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0646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E4E55E6-7E48-46FE-A264-BBC96AD242FA}" type="slidenum">
              <a:rPr lang="zh-CN"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6747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C937F1-AFF6-47F1-9BC5-4F90D086E251}" type="slidenum">
              <a:rPr lang="en-US" altLang="zh-CN">
                <a:ea typeface="微软雅黑" pitchFamily="34" charset="-122"/>
              </a:rPr>
              <a:pPr/>
              <a:t>16</a:t>
            </a:fld>
            <a:endParaRPr lang="en-US" altLang="zh-CN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3989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9F7E27C-4F48-405A-8BA2-4ACAA63863BE}" type="slidenum">
              <a:rPr lang="zh-CN" altLang="en-US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0950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FF575C-F437-433B-B5FA-19A60F7CBFCC}" type="slidenum">
              <a:rPr lang="zh-CN"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6673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7E7A7B4-C6A3-4BA8-BFD2-0688AEF13156}" type="slidenum">
              <a:rPr lang="zh-CN" altLang="en-US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371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E7D0B0-28A5-4708-B24B-8A18C8DD9513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9206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DF5E94-988E-4977-ABBC-64A4F3500C1A}" type="slidenum">
              <a:rPr lang="en-US" altLang="zh-CN">
                <a:ea typeface="微软雅黑" pitchFamily="34" charset="-122"/>
              </a:rPr>
              <a:pPr/>
              <a:t>20</a:t>
            </a:fld>
            <a:endParaRPr lang="en-US" altLang="zh-CN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02169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A51A4ED-F025-41AB-B8A0-4BCCF542297E}" type="slidenum">
              <a:rPr lang="zh-CN" altLang="en-US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3966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F889D9-0F16-44E4-B2EC-4AE572F634BF}" type="slidenum">
              <a:rPr lang="zh-CN" altLang="en-US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746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E074011-DDA4-403B-A49C-D0813B701642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97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A14796E-EA86-4947-82DB-DCB5E2181B98}" type="slidenum">
              <a:rPr lang="en-US" altLang="zh-CN">
                <a:ea typeface="微软雅黑" pitchFamily="34" charset="-122"/>
              </a:rPr>
              <a:pPr/>
              <a:t>4</a:t>
            </a:fld>
            <a:endParaRPr lang="en-US" altLang="zh-CN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6207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A3A5E53-41C4-4140-A38F-AC2AE922CF93}" type="slidenum">
              <a:rPr lang="en-US" altLang="zh-CN">
                <a:ea typeface="微软雅黑" pitchFamily="34" charset="-122"/>
              </a:rPr>
              <a:pPr/>
              <a:t>5</a:t>
            </a:fld>
            <a:endParaRPr lang="en-US" altLang="zh-CN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7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7EE542-F6AD-4527-9AA8-0978784ACBA9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158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BBBA1F-F5C1-464D-A6F9-CFD111BD2E60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082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0BE9362-BCFA-4E37-8A3C-F9B1E7EC92B1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4063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0100FB-58FF-4265-AD30-4E519B94C944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82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540467-50DC-4F64-A047-6AD27D513C3D}" type="datetimeFigureOut">
              <a:rPr lang="zh-CN" altLang="en-US"/>
              <a:pPr>
                <a:defRPr/>
              </a:pPr>
              <a:t>2018/1/4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821FF8B0-3DA6-495C-9EED-FCA7FD45A5D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itchFamily="34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itchFamily="34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itchFamily="34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itchFamily="34" charset="0"/>
          <a:ea typeface="微软雅黑" pitchFamily="34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910840"/>
            <a:ext cx="9144000" cy="2232660"/>
          </a:xfrm>
          <a:prstGeom prst="rect">
            <a:avLst/>
          </a:prstGeom>
          <a:solidFill>
            <a:schemeClr val="tx1">
              <a:lumMod val="95000"/>
              <a:lumOff val="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淘宝店chenying0907出品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0400" y="3206909"/>
            <a:ext cx="78644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个人狗年工作计划</a:t>
            </a:r>
            <a:r>
              <a:rPr lang="en-US" altLang="zh-CN" sz="4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模板</a:t>
            </a:r>
            <a:endParaRPr lang="zh-CN" altLang="en-US" sz="4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3" name="PA_淘宝店chenying0907出品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89062" y="3774598"/>
            <a:ext cx="640715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Personal year-end summary report PPT template</a:t>
            </a:r>
          </a:p>
        </p:txBody>
      </p:sp>
      <p:sp>
        <p:nvSpPr>
          <p:cNvPr id="8" name="PA_淘宝店chenying0907出品 7"/>
          <p:cNvSpPr txBox="1"/>
          <p:nvPr>
            <p:custDataLst>
              <p:tags r:id="rId3"/>
            </p:custDataLst>
          </p:nvPr>
        </p:nvSpPr>
        <p:spPr>
          <a:xfrm>
            <a:off x="3540125" y="4291012"/>
            <a:ext cx="2063750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ea"/>
                <a:ea typeface="+mn-ea"/>
              </a:rPr>
              <a:t>创新 </a:t>
            </a:r>
            <a:r>
              <a:rPr lang="en-US" altLang="zh-CN" sz="1350" dirty="0">
                <a:solidFill>
                  <a:schemeClr val="bg1"/>
                </a:solidFill>
                <a:latin typeface="+mn-ea"/>
                <a:ea typeface="+mn-ea"/>
              </a:rPr>
              <a:t>· </a:t>
            </a:r>
            <a:r>
              <a:rPr lang="zh-CN" altLang="en-US" sz="1350" dirty="0">
                <a:solidFill>
                  <a:schemeClr val="bg1"/>
                </a:solidFill>
                <a:latin typeface="+mn-ea"/>
                <a:ea typeface="+mn-ea"/>
              </a:rPr>
              <a:t>突破 </a:t>
            </a:r>
            <a:r>
              <a:rPr lang="en-US" altLang="zh-CN" sz="1350" dirty="0">
                <a:solidFill>
                  <a:schemeClr val="bg1"/>
                </a:solidFill>
                <a:latin typeface="+mn-ea"/>
                <a:ea typeface="+mn-ea"/>
              </a:rPr>
              <a:t>· </a:t>
            </a:r>
            <a:r>
              <a:rPr lang="zh-CN" altLang="en-US" sz="1350" dirty="0">
                <a:solidFill>
                  <a:schemeClr val="bg1"/>
                </a:solidFill>
                <a:latin typeface="+mn-ea"/>
                <a:ea typeface="+mn-ea"/>
              </a:rPr>
              <a:t>提升 </a:t>
            </a:r>
            <a:r>
              <a:rPr lang="en-US" altLang="zh-CN" sz="1350" dirty="0">
                <a:solidFill>
                  <a:schemeClr val="bg1"/>
                </a:solidFill>
                <a:latin typeface="+mn-ea"/>
                <a:ea typeface="+mn-ea"/>
              </a:rPr>
              <a:t>· </a:t>
            </a:r>
            <a:r>
              <a:rPr lang="zh-CN" altLang="en-US" sz="1350" dirty="0">
                <a:solidFill>
                  <a:schemeClr val="bg1"/>
                </a:solidFill>
                <a:latin typeface="+mn-ea"/>
                <a:ea typeface="+mn-ea"/>
              </a:rPr>
              <a:t>超越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87" y="208280"/>
            <a:ext cx="4006995" cy="270256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2919314" y="1437502"/>
            <a:ext cx="480674" cy="480674"/>
          </a:xfrm>
          <a:prstGeom prst="ellipse">
            <a:avLst/>
          </a:prstGeom>
          <a:solidFill>
            <a:srgbClr val="FFC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957840" y="684458"/>
            <a:ext cx="626182" cy="626182"/>
          </a:xfrm>
          <a:prstGeom prst="ellipse">
            <a:avLst/>
          </a:prstGeom>
          <a:solidFill>
            <a:srgbClr val="FFC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92740" y="2665875"/>
            <a:ext cx="525807" cy="525807"/>
          </a:xfrm>
          <a:prstGeom prst="ellipse">
            <a:avLst/>
          </a:prstGeom>
          <a:solidFill>
            <a:srgbClr val="FFC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8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8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店chenying0907出品 4"/>
          <p:cNvSpPr/>
          <p:nvPr/>
        </p:nvSpPr>
        <p:spPr>
          <a:xfrm>
            <a:off x="609600" y="1309688"/>
            <a:ext cx="3830638" cy="1579562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9" name="淘宝店chenying0907出品 8"/>
          <p:cNvSpPr/>
          <p:nvPr/>
        </p:nvSpPr>
        <p:spPr>
          <a:xfrm>
            <a:off x="4545013" y="1301750"/>
            <a:ext cx="1870075" cy="1573213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5" name="淘宝店chenying0907出品 44"/>
          <p:cNvSpPr/>
          <p:nvPr/>
        </p:nvSpPr>
        <p:spPr>
          <a:xfrm>
            <a:off x="6518275" y="1316038"/>
            <a:ext cx="1981200" cy="1573212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6" name="淘宝店chenying0907出品 45"/>
          <p:cNvSpPr/>
          <p:nvPr/>
        </p:nvSpPr>
        <p:spPr>
          <a:xfrm>
            <a:off x="2525713" y="2963863"/>
            <a:ext cx="1914525" cy="1573212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7" name="淘宝店chenying0907出品 46"/>
          <p:cNvSpPr/>
          <p:nvPr/>
        </p:nvSpPr>
        <p:spPr>
          <a:xfrm>
            <a:off x="603250" y="2963863"/>
            <a:ext cx="1808163" cy="1573212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8" name="淘宝店chenying0907出品 47"/>
          <p:cNvSpPr/>
          <p:nvPr/>
        </p:nvSpPr>
        <p:spPr>
          <a:xfrm>
            <a:off x="4545013" y="2965450"/>
            <a:ext cx="3954462" cy="1579563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4" name="淘宝店chenying0907出品 13"/>
          <p:cNvSpPr/>
          <p:nvPr/>
        </p:nvSpPr>
        <p:spPr>
          <a:xfrm>
            <a:off x="609600" y="1301750"/>
            <a:ext cx="3830638" cy="15875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1" name="淘宝店chenying0907出品 20"/>
          <p:cNvSpPr txBox="1">
            <a:spLocks noChangeArrowheads="1"/>
          </p:cNvSpPr>
          <p:nvPr/>
        </p:nvSpPr>
        <p:spPr bwMode="auto">
          <a:xfrm>
            <a:off x="788988" y="1406525"/>
            <a:ext cx="2176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>
                <a:solidFill>
                  <a:schemeClr val="bg1"/>
                </a:solidFill>
              </a:rPr>
              <a:t>产品展示</a:t>
            </a:r>
          </a:p>
        </p:txBody>
      </p:sp>
      <p:sp>
        <p:nvSpPr>
          <p:cNvPr id="22" name="淘宝店chenying0907出品 21"/>
          <p:cNvSpPr txBox="1"/>
          <p:nvPr/>
        </p:nvSpPr>
        <p:spPr>
          <a:xfrm>
            <a:off x="2151063" y="1833563"/>
            <a:ext cx="5191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1"/>
                </a:solidFill>
                <a:latin typeface="+mn-ea"/>
                <a:ea typeface="+mn-ea"/>
              </a:rPr>
              <a:t>+</a:t>
            </a:r>
            <a:endParaRPr lang="zh-CN" altLang="en-US" sz="4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4587" name="淘宝店chenying0907出品 48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成果项目展示</a:t>
            </a:r>
          </a:p>
        </p:txBody>
      </p:sp>
      <p:cxnSp>
        <p:nvCxnSpPr>
          <p:cNvPr id="12" name="淘宝店chenying0907出品 11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9" name="淘宝店chenying0907出品 54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15" name="淘宝店chenying0907出品 14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45" grpId="0" animBg="1"/>
      <p:bldP spid="46" grpId="0" animBg="1"/>
      <p:bldP spid="47" grpId="0" animBg="1"/>
      <p:bldP spid="48" grpId="0" animBg="1"/>
      <p:bldP spid="14" grpId="0" animBg="1"/>
      <p:bldP spid="21" grpId="0"/>
      <p:bldP spid="22" grpId="0"/>
      <p:bldP spid="22" grpId="1"/>
      <p:bldP spid="22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出品 2"/>
          <p:cNvSpPr/>
          <p:nvPr/>
        </p:nvSpPr>
        <p:spPr>
          <a:xfrm>
            <a:off x="0" y="1263650"/>
            <a:ext cx="2971800" cy="14970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淘宝店chenying0907出品 3"/>
          <p:cNvSpPr/>
          <p:nvPr/>
        </p:nvSpPr>
        <p:spPr>
          <a:xfrm>
            <a:off x="4460875" y="1263650"/>
            <a:ext cx="2971800" cy="14970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淘宝店chenying0907出品 4"/>
          <p:cNvSpPr/>
          <p:nvPr/>
        </p:nvSpPr>
        <p:spPr>
          <a:xfrm>
            <a:off x="0" y="2760663"/>
            <a:ext cx="1493838" cy="14890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8" name="淘宝店chenying0907出品 7"/>
          <p:cNvSpPr/>
          <p:nvPr/>
        </p:nvSpPr>
        <p:spPr>
          <a:xfrm>
            <a:off x="2971800" y="2754313"/>
            <a:ext cx="2971800" cy="15033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1" name="淘宝店chenying0907出品 10"/>
          <p:cNvSpPr/>
          <p:nvPr/>
        </p:nvSpPr>
        <p:spPr>
          <a:xfrm>
            <a:off x="7432675" y="2767013"/>
            <a:ext cx="1714500" cy="14906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37" name="淘宝店chenying0907出品 36"/>
          <p:cNvGrpSpPr/>
          <p:nvPr/>
        </p:nvGrpSpPr>
        <p:grpSpPr>
          <a:xfrm>
            <a:off x="1350821" y="2760606"/>
            <a:ext cx="1691216" cy="1489364"/>
            <a:chOff x="1350821" y="2760606"/>
            <a:chExt cx="1691216" cy="1489364"/>
          </a:xfrm>
          <a:solidFill>
            <a:schemeClr val="accent4"/>
          </a:solidFill>
        </p:grpSpPr>
        <p:grpSp>
          <p:nvGrpSpPr>
            <p:cNvPr id="14" name="淘宝店chenying0907出品 13"/>
            <p:cNvGrpSpPr/>
            <p:nvPr/>
          </p:nvGrpSpPr>
          <p:grpSpPr>
            <a:xfrm>
              <a:off x="1350821" y="2760606"/>
              <a:ext cx="1634836" cy="1489364"/>
              <a:chOff x="2833256" y="0"/>
              <a:chExt cx="1634836" cy="1489364"/>
            </a:xfrm>
            <a:grpFill/>
          </p:grpSpPr>
          <p:sp>
            <p:nvSpPr>
              <p:cNvPr id="15" name="淘宝店chenying0907出品 14"/>
              <p:cNvSpPr/>
              <p:nvPr/>
            </p:nvSpPr>
            <p:spPr>
              <a:xfrm>
                <a:off x="2971799" y="0"/>
                <a:ext cx="1496293" cy="148936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grpSp>
          <p:nvGrpSpPr>
            <p:cNvPr id="25" name="淘宝店chenying0907出品 24"/>
            <p:cNvGrpSpPr/>
            <p:nvPr/>
          </p:nvGrpSpPr>
          <p:grpSpPr>
            <a:xfrm>
              <a:off x="1496946" y="2903568"/>
              <a:ext cx="1545091" cy="1255408"/>
              <a:chOff x="1496945" y="1639253"/>
              <a:chExt cx="1545091" cy="1255408"/>
            </a:xfrm>
            <a:grpFill/>
          </p:grpSpPr>
          <p:sp>
            <p:nvSpPr>
              <p:cNvPr id="23" name="淘宝店chenying0907出品 22"/>
              <p:cNvSpPr txBox="1"/>
              <p:nvPr/>
            </p:nvSpPr>
            <p:spPr>
              <a:xfrm>
                <a:off x="1496945" y="1639253"/>
                <a:ext cx="1336311" cy="2616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项目三</a:t>
                </a:r>
              </a:p>
            </p:txBody>
          </p:sp>
          <p:sp>
            <p:nvSpPr>
              <p:cNvPr id="24" name="淘宝店chenying0907出品 23"/>
              <p:cNvSpPr txBox="1"/>
              <p:nvPr/>
            </p:nvSpPr>
            <p:spPr>
              <a:xfrm>
                <a:off x="1496945" y="1900863"/>
                <a:ext cx="1545091" cy="99379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800" dirty="0">
                  <a:solidFill>
                    <a:schemeClr val="bg1"/>
                  </a:solidFill>
                  <a:latin typeface="华文细黑" panose="02010600040101010101" pitchFamily="2" charset="-122"/>
                  <a:ea typeface="+mn-ea"/>
                </a:endParaRPr>
              </a:p>
            </p:txBody>
          </p:sp>
        </p:grpSp>
      </p:grpSp>
      <p:grpSp>
        <p:nvGrpSpPr>
          <p:cNvPr id="36" name="淘宝店chenying0907出品 35"/>
          <p:cNvGrpSpPr>
            <a:grpSpLocks/>
          </p:cNvGrpSpPr>
          <p:nvPr/>
        </p:nvGrpSpPr>
        <p:grpSpPr bwMode="auto">
          <a:xfrm>
            <a:off x="2833688" y="1263650"/>
            <a:ext cx="1679575" cy="1490663"/>
            <a:chOff x="2833257" y="1264315"/>
            <a:chExt cx="1680171" cy="1489364"/>
          </a:xfrm>
        </p:grpSpPr>
        <p:grpSp>
          <p:nvGrpSpPr>
            <p:cNvPr id="13" name="淘宝店chenying0907出品 12"/>
            <p:cNvGrpSpPr/>
            <p:nvPr/>
          </p:nvGrpSpPr>
          <p:grpSpPr>
            <a:xfrm>
              <a:off x="2833257" y="1264315"/>
              <a:ext cx="1634836" cy="1489364"/>
              <a:chOff x="2833256" y="0"/>
              <a:chExt cx="1634836" cy="1489364"/>
            </a:xfrm>
            <a:solidFill>
              <a:schemeClr val="accent1"/>
            </a:solidFill>
          </p:grpSpPr>
          <p:sp>
            <p:nvSpPr>
              <p:cNvPr id="7" name="淘宝店chenying0907出品 6"/>
              <p:cNvSpPr/>
              <p:nvPr/>
            </p:nvSpPr>
            <p:spPr>
              <a:xfrm>
                <a:off x="2971799" y="0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grpSp>
          <p:nvGrpSpPr>
            <p:cNvPr id="26645" name="淘宝店chenying0907出品 25"/>
            <p:cNvGrpSpPr>
              <a:grpSpLocks/>
            </p:cNvGrpSpPr>
            <p:nvPr/>
          </p:nvGrpSpPr>
          <p:grpSpPr bwMode="auto">
            <a:xfrm>
              <a:off x="2968337" y="1395463"/>
              <a:ext cx="1545091" cy="1277273"/>
              <a:chOff x="1496945" y="1639253"/>
              <a:chExt cx="1545091" cy="1277273"/>
            </a:xfrm>
          </p:grpSpPr>
          <p:sp>
            <p:nvSpPr>
              <p:cNvPr id="27" name="淘宝店chenying0907出品 26"/>
              <p:cNvSpPr txBox="1"/>
              <p:nvPr/>
            </p:nvSpPr>
            <p:spPr>
              <a:xfrm>
                <a:off x="1496850" y="1639754"/>
                <a:ext cx="1337149" cy="26170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项目一</a:t>
                </a:r>
              </a:p>
            </p:txBody>
          </p:sp>
          <p:sp>
            <p:nvSpPr>
              <p:cNvPr id="28" name="淘宝店chenying0907出品 27"/>
              <p:cNvSpPr txBox="1"/>
              <p:nvPr/>
            </p:nvSpPr>
            <p:spPr>
              <a:xfrm>
                <a:off x="1496850" y="1901462"/>
                <a:ext cx="1545186" cy="101511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800" dirty="0">
                  <a:solidFill>
                    <a:schemeClr val="bg1"/>
                  </a:solidFill>
                  <a:latin typeface="华文细黑" panose="02010600040101010101" pitchFamily="2" charset="-122"/>
                  <a:ea typeface="+mn-ea"/>
                </a:endParaRPr>
              </a:p>
            </p:txBody>
          </p:sp>
        </p:grpSp>
      </p:grpSp>
      <p:grpSp>
        <p:nvGrpSpPr>
          <p:cNvPr id="38" name="淘宝店chenying0907出品 37"/>
          <p:cNvGrpSpPr>
            <a:grpSpLocks/>
          </p:cNvGrpSpPr>
          <p:nvPr/>
        </p:nvGrpSpPr>
        <p:grpSpPr bwMode="auto">
          <a:xfrm>
            <a:off x="5802313" y="2754313"/>
            <a:ext cx="1676400" cy="1503362"/>
            <a:chOff x="5801592" y="2753679"/>
            <a:chExt cx="1676709" cy="1503218"/>
          </a:xfrm>
        </p:grpSpPr>
        <p:grpSp>
          <p:nvGrpSpPr>
            <p:cNvPr id="17" name="淘宝店chenying0907出品 16"/>
            <p:cNvGrpSpPr/>
            <p:nvPr/>
          </p:nvGrpSpPr>
          <p:grpSpPr>
            <a:xfrm>
              <a:off x="5801592" y="2753679"/>
              <a:ext cx="1634836" cy="1503218"/>
              <a:chOff x="2833256" y="-13854"/>
              <a:chExt cx="1634836" cy="1503218"/>
            </a:xfrm>
            <a:solidFill>
              <a:schemeClr val="accent1"/>
            </a:solidFill>
          </p:grpSpPr>
          <p:sp>
            <p:nvSpPr>
              <p:cNvPr id="18" name="淘宝店chenying0907出品 17"/>
              <p:cNvSpPr/>
              <p:nvPr/>
            </p:nvSpPr>
            <p:spPr>
              <a:xfrm>
                <a:off x="2971799" y="-13854"/>
                <a:ext cx="1496293" cy="1503218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grpSp>
          <p:nvGrpSpPr>
            <p:cNvPr id="26641" name="淘宝店chenying0907出品 28"/>
            <p:cNvGrpSpPr>
              <a:grpSpLocks/>
            </p:cNvGrpSpPr>
            <p:nvPr/>
          </p:nvGrpSpPr>
          <p:grpSpPr bwMode="auto">
            <a:xfrm>
              <a:off x="5933210" y="2903568"/>
              <a:ext cx="1545091" cy="1255408"/>
              <a:chOff x="1496945" y="1639253"/>
              <a:chExt cx="1545091" cy="1255408"/>
            </a:xfrm>
          </p:grpSpPr>
          <p:sp>
            <p:nvSpPr>
              <p:cNvPr id="30" name="淘宝店chenying0907出品 29"/>
              <p:cNvSpPr txBox="1"/>
              <p:nvPr/>
            </p:nvSpPr>
            <p:spPr>
              <a:xfrm>
                <a:off x="1497113" y="1638575"/>
                <a:ext cx="1336922" cy="2619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项目四</a:t>
                </a:r>
              </a:p>
            </p:txBody>
          </p:sp>
          <p:sp>
            <p:nvSpPr>
              <p:cNvPr id="31" name="淘宝店chenying0907出品 30"/>
              <p:cNvSpPr txBox="1"/>
              <p:nvPr/>
            </p:nvSpPr>
            <p:spPr>
              <a:xfrm>
                <a:off x="1497113" y="1900487"/>
                <a:ext cx="1544923" cy="9936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800" dirty="0">
                  <a:solidFill>
                    <a:schemeClr val="bg1"/>
                  </a:solidFill>
                  <a:latin typeface="华文细黑" panose="02010600040101010101" pitchFamily="2" charset="-122"/>
                  <a:ea typeface="+mn-ea"/>
                </a:endParaRPr>
              </a:p>
            </p:txBody>
          </p:sp>
        </p:grpSp>
      </p:grpSp>
      <p:grpSp>
        <p:nvGrpSpPr>
          <p:cNvPr id="39" name="淘宝店chenying0907出品 38"/>
          <p:cNvGrpSpPr/>
          <p:nvPr/>
        </p:nvGrpSpPr>
        <p:grpSpPr>
          <a:xfrm>
            <a:off x="7287493" y="1264315"/>
            <a:ext cx="1856508" cy="1503218"/>
            <a:chOff x="7287493" y="1264315"/>
            <a:chExt cx="1856508" cy="1503218"/>
          </a:xfrm>
          <a:solidFill>
            <a:schemeClr val="accent4"/>
          </a:solidFill>
        </p:grpSpPr>
        <p:grpSp>
          <p:nvGrpSpPr>
            <p:cNvPr id="20" name="淘宝店chenying0907出品 19"/>
            <p:cNvGrpSpPr/>
            <p:nvPr/>
          </p:nvGrpSpPr>
          <p:grpSpPr>
            <a:xfrm>
              <a:off x="7287493" y="1264315"/>
              <a:ext cx="1856508" cy="1503218"/>
              <a:chOff x="2833256" y="-13854"/>
              <a:chExt cx="1856508" cy="1503218"/>
            </a:xfrm>
            <a:grpFill/>
          </p:grpSpPr>
          <p:sp>
            <p:nvSpPr>
              <p:cNvPr id="21" name="淘宝店chenying0907出品 20"/>
              <p:cNvSpPr/>
              <p:nvPr/>
            </p:nvSpPr>
            <p:spPr>
              <a:xfrm>
                <a:off x="2971799" y="-13854"/>
                <a:ext cx="1717965" cy="15032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grpSp>
          <p:nvGrpSpPr>
            <p:cNvPr id="32" name="淘宝店chenying0907出品 31"/>
            <p:cNvGrpSpPr/>
            <p:nvPr/>
          </p:nvGrpSpPr>
          <p:grpSpPr>
            <a:xfrm>
              <a:off x="7432965" y="1395463"/>
              <a:ext cx="1711036" cy="1092607"/>
              <a:chOff x="1496945" y="1639253"/>
              <a:chExt cx="1711036" cy="1092607"/>
            </a:xfrm>
            <a:grpFill/>
          </p:grpSpPr>
          <p:sp>
            <p:nvSpPr>
              <p:cNvPr id="33" name="淘宝店chenying0907出品 32"/>
              <p:cNvSpPr txBox="1"/>
              <p:nvPr/>
            </p:nvSpPr>
            <p:spPr>
              <a:xfrm>
                <a:off x="1496945" y="1639253"/>
                <a:ext cx="1336311" cy="2616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项目二</a:t>
                </a:r>
              </a:p>
            </p:txBody>
          </p:sp>
          <p:sp>
            <p:nvSpPr>
              <p:cNvPr id="34" name="淘宝店chenying0907出品 33"/>
              <p:cNvSpPr txBox="1"/>
              <p:nvPr/>
            </p:nvSpPr>
            <p:spPr>
              <a:xfrm>
                <a:off x="1496945" y="1900863"/>
                <a:ext cx="1711036" cy="8309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800" dirty="0">
                  <a:solidFill>
                    <a:schemeClr val="bg1"/>
                  </a:solidFill>
                  <a:latin typeface="华文细黑" panose="02010600040101010101" pitchFamily="2" charset="-122"/>
                  <a:ea typeface="+mn-ea"/>
                </a:endParaRPr>
              </a:p>
            </p:txBody>
          </p:sp>
        </p:grpSp>
      </p:grpSp>
      <p:sp>
        <p:nvSpPr>
          <p:cNvPr id="35" name="Content Placeholder 2"/>
          <p:cNvSpPr txBox="1">
            <a:spLocks/>
          </p:cNvSpPr>
          <p:nvPr/>
        </p:nvSpPr>
        <p:spPr>
          <a:xfrm>
            <a:off x="76200" y="4421188"/>
            <a:ext cx="8874125" cy="7223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内容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单击此处添加文字，添加具体文字内容，您的说明文字在此处添加，此处输入详细的说明文字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26636" name="淘宝店chenying0907出品 48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成果项目展示</a:t>
            </a:r>
          </a:p>
        </p:txBody>
      </p:sp>
      <p:cxnSp>
        <p:nvCxnSpPr>
          <p:cNvPr id="41" name="淘宝店chenying0907出品 40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8" name="淘宝店chenying0907出品 54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43" name="淘宝店chenying0907出品 42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1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店chenying0907出品 7"/>
          <p:cNvGrpSpPr>
            <a:grpSpLocks/>
          </p:cNvGrpSpPr>
          <p:nvPr/>
        </p:nvGrpSpPr>
        <p:grpSpPr bwMode="auto">
          <a:xfrm>
            <a:off x="985838" y="1906588"/>
            <a:ext cx="1136650" cy="1136650"/>
            <a:chOff x="916758" y="2190169"/>
            <a:chExt cx="1136357" cy="1136357"/>
          </a:xfrm>
        </p:grpSpPr>
        <p:sp>
          <p:nvSpPr>
            <p:cNvPr id="3" name="淘宝店chenying0907出品 2"/>
            <p:cNvSpPr/>
            <p:nvPr/>
          </p:nvSpPr>
          <p:spPr>
            <a:xfrm>
              <a:off x="916758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9" name="淘宝店chenying0907出品 18"/>
            <p:cNvGrpSpPr>
              <a:grpSpLocks noChangeAspect="1"/>
            </p:cNvGrpSpPr>
            <p:nvPr/>
          </p:nvGrpSpPr>
          <p:grpSpPr>
            <a:xfrm>
              <a:off x="1163191" y="2380476"/>
              <a:ext cx="648000" cy="624796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20" name="淘宝店chenying0907出品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" name="淘宝店chenying0907出品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7" name="淘宝店chenying0907出品 6"/>
          <p:cNvGrpSpPr>
            <a:grpSpLocks/>
          </p:cNvGrpSpPr>
          <p:nvPr/>
        </p:nvGrpSpPr>
        <p:grpSpPr bwMode="auto">
          <a:xfrm>
            <a:off x="2955925" y="1906588"/>
            <a:ext cx="1136650" cy="1136650"/>
            <a:chOff x="2761423" y="2190169"/>
            <a:chExt cx="1136357" cy="1136357"/>
          </a:xfrm>
        </p:grpSpPr>
        <p:sp>
          <p:nvSpPr>
            <p:cNvPr id="6" name="淘宝店chenying0907出品 5"/>
            <p:cNvSpPr/>
            <p:nvPr/>
          </p:nvSpPr>
          <p:spPr>
            <a:xfrm>
              <a:off x="2761423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KSO_Shape"/>
            <p:cNvSpPr>
              <a:spLocks noChangeAspect="1"/>
            </p:cNvSpPr>
            <p:nvPr/>
          </p:nvSpPr>
          <p:spPr bwMode="auto">
            <a:xfrm>
              <a:off x="2989964" y="2475845"/>
              <a:ext cx="684037" cy="512630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" name="淘宝店chenying0907出品 4"/>
          <p:cNvGrpSpPr>
            <a:grpSpLocks/>
          </p:cNvGrpSpPr>
          <p:nvPr/>
        </p:nvGrpSpPr>
        <p:grpSpPr bwMode="auto">
          <a:xfrm>
            <a:off x="4927600" y="1906588"/>
            <a:ext cx="1135063" cy="1136650"/>
            <a:chOff x="4606088" y="2190169"/>
            <a:chExt cx="1136357" cy="1136357"/>
          </a:xfrm>
        </p:grpSpPr>
        <p:sp>
          <p:nvSpPr>
            <p:cNvPr id="9" name="淘宝店chenying0907出品 8"/>
            <p:cNvSpPr/>
            <p:nvPr/>
          </p:nvSpPr>
          <p:spPr>
            <a:xfrm>
              <a:off x="4606088" y="2190169"/>
              <a:ext cx="1136357" cy="11363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KSO_Shape"/>
            <p:cNvSpPr>
              <a:spLocks noChangeAspect="1"/>
            </p:cNvSpPr>
            <p:nvPr/>
          </p:nvSpPr>
          <p:spPr bwMode="auto">
            <a:xfrm>
              <a:off x="4877860" y="2431407"/>
              <a:ext cx="592812" cy="593572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淘宝店chenying0907出品 3"/>
          <p:cNvGrpSpPr>
            <a:grpSpLocks/>
          </p:cNvGrpSpPr>
          <p:nvPr/>
        </p:nvGrpSpPr>
        <p:grpSpPr bwMode="auto">
          <a:xfrm>
            <a:off x="6897688" y="1906588"/>
            <a:ext cx="1136650" cy="1136650"/>
            <a:chOff x="6450753" y="2190169"/>
            <a:chExt cx="1136357" cy="1136357"/>
          </a:xfrm>
        </p:grpSpPr>
        <p:sp>
          <p:nvSpPr>
            <p:cNvPr id="12" name="淘宝店chenying0907出品 11"/>
            <p:cNvSpPr/>
            <p:nvPr/>
          </p:nvSpPr>
          <p:spPr>
            <a:xfrm>
              <a:off x="6450753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KSO_Shape"/>
            <p:cNvSpPr>
              <a:spLocks noChangeAspect="1"/>
            </p:cNvSpPr>
            <p:nvPr/>
          </p:nvSpPr>
          <p:spPr bwMode="auto">
            <a:xfrm>
              <a:off x="6785629" y="2429819"/>
              <a:ext cx="466605" cy="606269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611188" y="3241673"/>
            <a:ext cx="1843087" cy="1230849"/>
            <a:chOff x="610747" y="3241550"/>
            <a:chExt cx="1844316" cy="1231644"/>
          </a:xfrm>
        </p:grpSpPr>
        <p:sp>
          <p:nvSpPr>
            <p:cNvPr id="29" name="淘宝店chenying0907出品 28"/>
            <p:cNvSpPr txBox="1"/>
            <p:nvPr/>
          </p:nvSpPr>
          <p:spPr>
            <a:xfrm>
              <a:off x="610747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01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27" name="淘宝店chenying0907出品 43"/>
            <p:cNvSpPr/>
            <p:nvPr/>
          </p:nvSpPr>
          <p:spPr>
            <a:xfrm>
              <a:off x="615390" y="3641660"/>
              <a:ext cx="1825819" cy="8315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</a:t>
              </a:r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</a:rPr>
                <a:t>后</a:t>
              </a:r>
              <a:endParaRPr lang="en-US" altLang="zh-CN" sz="800" dirty="0" smtClean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</a:rPr>
                <a:t>打</a:t>
              </a: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0" name="淘宝店chenying0907出品 9"/>
          <p:cNvGrpSpPr>
            <a:grpSpLocks/>
          </p:cNvGrpSpPr>
          <p:nvPr/>
        </p:nvGrpSpPr>
        <p:grpSpPr bwMode="auto">
          <a:xfrm>
            <a:off x="2551113" y="3241675"/>
            <a:ext cx="1843087" cy="1209675"/>
            <a:chOff x="2550384" y="3241550"/>
            <a:chExt cx="1844316" cy="1209114"/>
          </a:xfrm>
        </p:grpSpPr>
        <p:sp>
          <p:nvSpPr>
            <p:cNvPr id="28" name="淘宝店chenying0907出品 27"/>
            <p:cNvSpPr txBox="1"/>
            <p:nvPr/>
          </p:nvSpPr>
          <p:spPr>
            <a:xfrm>
              <a:off x="2550384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02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3" name="淘宝店chenying0907出品 43"/>
            <p:cNvSpPr/>
            <p:nvPr/>
          </p:nvSpPr>
          <p:spPr>
            <a:xfrm>
              <a:off x="2555027" y="3641660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1" name="淘宝店chenying0907出品 10"/>
          <p:cNvGrpSpPr>
            <a:grpSpLocks/>
          </p:cNvGrpSpPr>
          <p:nvPr/>
        </p:nvGrpSpPr>
        <p:grpSpPr bwMode="auto">
          <a:xfrm>
            <a:off x="4503738" y="3241675"/>
            <a:ext cx="1844675" cy="1209675"/>
            <a:chOff x="4503875" y="3241550"/>
            <a:chExt cx="1844316" cy="1209114"/>
          </a:xfrm>
        </p:grpSpPr>
        <p:sp>
          <p:nvSpPr>
            <p:cNvPr id="34" name="淘宝店chenying0907出品 33"/>
            <p:cNvSpPr txBox="1"/>
            <p:nvPr/>
          </p:nvSpPr>
          <p:spPr>
            <a:xfrm>
              <a:off x="4503875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03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5" name="淘宝店chenying0907出品 43"/>
            <p:cNvSpPr/>
            <p:nvPr/>
          </p:nvSpPr>
          <p:spPr>
            <a:xfrm>
              <a:off x="4508518" y="3641660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3" name="淘宝店chenying0907出品 12"/>
          <p:cNvGrpSpPr>
            <a:grpSpLocks/>
          </p:cNvGrpSpPr>
          <p:nvPr/>
        </p:nvGrpSpPr>
        <p:grpSpPr bwMode="auto">
          <a:xfrm>
            <a:off x="6546850" y="3282950"/>
            <a:ext cx="1844675" cy="1209675"/>
            <a:chOff x="6547421" y="3282931"/>
            <a:chExt cx="1844316" cy="1209114"/>
          </a:xfrm>
        </p:grpSpPr>
        <p:sp>
          <p:nvSpPr>
            <p:cNvPr id="36" name="淘宝店chenying0907出品 35"/>
            <p:cNvSpPr txBox="1"/>
            <p:nvPr/>
          </p:nvSpPr>
          <p:spPr>
            <a:xfrm>
              <a:off x="6547421" y="3282931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04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7" name="淘宝店chenying0907出品 43"/>
            <p:cNvSpPr/>
            <p:nvPr/>
          </p:nvSpPr>
          <p:spPr>
            <a:xfrm>
              <a:off x="6552064" y="3683041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3063" y="2332038"/>
            <a:ext cx="1492250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淘宝店chenying0907出品 1"/>
          <p:cNvSpPr txBox="1">
            <a:spLocks noChangeArrowheads="1"/>
          </p:cNvSpPr>
          <p:nvPr/>
        </p:nvSpPr>
        <p:spPr bwMode="auto">
          <a:xfrm>
            <a:off x="611188" y="301625"/>
            <a:ext cx="31099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目录 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/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13 0.29877 L -1.38889E-6 -3.20988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175" y="4240213"/>
            <a:ext cx="9109075" cy="1587"/>
          </a:xfrm>
          <a:prstGeom prst="line">
            <a:avLst/>
          </a:prstGeom>
          <a:ln w="12700" cap="flat">
            <a:solidFill>
              <a:schemeClr val="accent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000" y="4121150"/>
            <a:ext cx="238125" cy="238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13" name="Group 66"/>
          <p:cNvGrpSpPr>
            <a:grpSpLocks/>
          </p:cNvGrpSpPr>
          <p:nvPr/>
        </p:nvGrpSpPr>
        <p:grpSpPr bwMode="auto">
          <a:xfrm>
            <a:off x="1343025" y="2043113"/>
            <a:ext cx="1528763" cy="1217612"/>
            <a:chOff x="2285984" y="2232596"/>
            <a:chExt cx="1337190" cy="1065375"/>
          </a:xfrm>
        </p:grpSpPr>
        <p:sp>
          <p:nvSpPr>
            <p:cNvPr id="18" name="淘宝店chenying0907出品 43"/>
            <p:cNvSpPr/>
            <p:nvPr/>
          </p:nvSpPr>
          <p:spPr>
            <a:xfrm>
              <a:off x="2285984" y="2428447"/>
              <a:ext cx="1337190" cy="8695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8232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itchFamily="34" charset="0"/>
              </a:endParaRPr>
            </a:p>
          </p:txBody>
        </p:sp>
        <p:sp>
          <p:nvSpPr>
            <p:cNvPr id="19" name="淘宝店chenying0907出品 44"/>
            <p:cNvSpPr/>
            <p:nvPr/>
          </p:nvSpPr>
          <p:spPr>
            <a:xfrm>
              <a:off x="2285984" y="2232596"/>
              <a:ext cx="633186" cy="2222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7176" y="3106737"/>
            <a:ext cx="2017712" cy="1111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9"/>
          <p:cNvGrpSpPr>
            <a:grpSpLocks/>
          </p:cNvGrpSpPr>
          <p:nvPr/>
        </p:nvGrpSpPr>
        <p:grpSpPr bwMode="auto">
          <a:xfrm>
            <a:off x="1022350" y="1362075"/>
            <a:ext cx="477838" cy="479425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0760" name="淘宝店chenying0907出品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>
                <a:gd name="T0" fmla="*/ 15 w 323"/>
                <a:gd name="T1" fmla="*/ 2 h 275"/>
                <a:gd name="T2" fmla="*/ 0 w 323"/>
                <a:gd name="T3" fmla="*/ 4 h 275"/>
                <a:gd name="T4" fmla="*/ 0 w 323"/>
                <a:gd name="T5" fmla="*/ 62 h 275"/>
                <a:gd name="T6" fmla="*/ 9 w 323"/>
                <a:gd name="T7" fmla="*/ 71 h 275"/>
                <a:gd name="T8" fmla="*/ 53 w 323"/>
                <a:gd name="T9" fmla="*/ 45 h 275"/>
                <a:gd name="T10" fmla="*/ 58 w 323"/>
                <a:gd name="T11" fmla="*/ 31 h 275"/>
                <a:gd name="T12" fmla="*/ 307 w 323"/>
                <a:gd name="T13" fmla="*/ 11 h 275"/>
                <a:gd name="T14" fmla="*/ 95 w 323"/>
                <a:gd name="T15" fmla="*/ 11 h 275"/>
                <a:gd name="T16" fmla="*/ 85 w 323"/>
                <a:gd name="T17" fmla="*/ 27 h 275"/>
                <a:gd name="T18" fmla="*/ 85 w 323"/>
                <a:gd name="T19" fmla="*/ 51 h 275"/>
                <a:gd name="T20" fmla="*/ 102 w 323"/>
                <a:gd name="T21" fmla="*/ 62 h 275"/>
                <a:gd name="T22" fmla="*/ 314 w 323"/>
                <a:gd name="T23" fmla="*/ 60 h 275"/>
                <a:gd name="T24" fmla="*/ 323 w 323"/>
                <a:gd name="T25" fmla="*/ 43 h 275"/>
                <a:gd name="T26" fmla="*/ 323 w 323"/>
                <a:gd name="T27" fmla="*/ 20 h 275"/>
                <a:gd name="T28" fmla="*/ 307 w 323"/>
                <a:gd name="T29" fmla="*/ 11 h 275"/>
                <a:gd name="T30" fmla="*/ 53 w 323"/>
                <a:gd name="T31" fmla="*/ 147 h 275"/>
                <a:gd name="T32" fmla="*/ 60 w 323"/>
                <a:gd name="T33" fmla="*/ 138 h 275"/>
                <a:gd name="T34" fmla="*/ 15 w 323"/>
                <a:gd name="T35" fmla="*/ 112 h 275"/>
                <a:gd name="T36" fmla="*/ 4 w 323"/>
                <a:gd name="T37" fmla="*/ 111 h 275"/>
                <a:gd name="T38" fmla="*/ 0 w 323"/>
                <a:gd name="T39" fmla="*/ 163 h 275"/>
                <a:gd name="T40" fmla="*/ 4 w 323"/>
                <a:gd name="T41" fmla="*/ 172 h 275"/>
                <a:gd name="T42" fmla="*/ 15 w 323"/>
                <a:gd name="T43" fmla="*/ 172 h 275"/>
                <a:gd name="T44" fmla="*/ 102 w 323"/>
                <a:gd name="T45" fmla="*/ 112 h 275"/>
                <a:gd name="T46" fmla="*/ 85 w 323"/>
                <a:gd name="T47" fmla="*/ 123 h 275"/>
                <a:gd name="T48" fmla="*/ 85 w 323"/>
                <a:gd name="T49" fmla="*/ 147 h 275"/>
                <a:gd name="T50" fmla="*/ 95 w 323"/>
                <a:gd name="T51" fmla="*/ 163 h 275"/>
                <a:gd name="T52" fmla="*/ 307 w 323"/>
                <a:gd name="T53" fmla="*/ 163 h 275"/>
                <a:gd name="T54" fmla="*/ 323 w 323"/>
                <a:gd name="T55" fmla="*/ 154 h 275"/>
                <a:gd name="T56" fmla="*/ 323 w 323"/>
                <a:gd name="T57" fmla="*/ 129 h 275"/>
                <a:gd name="T58" fmla="*/ 314 w 323"/>
                <a:gd name="T59" fmla="*/ 114 h 275"/>
                <a:gd name="T60" fmla="*/ 53 w 323"/>
                <a:gd name="T61" fmla="*/ 232 h 275"/>
                <a:gd name="T62" fmla="*/ 9 w 323"/>
                <a:gd name="T63" fmla="*/ 205 h 275"/>
                <a:gd name="T64" fmla="*/ 0 w 323"/>
                <a:gd name="T65" fmla="*/ 214 h 275"/>
                <a:gd name="T66" fmla="*/ 0 w 323"/>
                <a:gd name="T67" fmla="*/ 272 h 275"/>
                <a:gd name="T68" fmla="*/ 15 w 323"/>
                <a:gd name="T69" fmla="*/ 274 h 275"/>
                <a:gd name="T70" fmla="*/ 58 w 323"/>
                <a:gd name="T71" fmla="*/ 245 h 275"/>
                <a:gd name="T72" fmla="*/ 53 w 323"/>
                <a:gd name="T73" fmla="*/ 232 h 275"/>
                <a:gd name="T74" fmla="*/ 102 w 323"/>
                <a:gd name="T75" fmla="*/ 214 h 275"/>
                <a:gd name="T76" fmla="*/ 91 w 323"/>
                <a:gd name="T77" fmla="*/ 219 h 275"/>
                <a:gd name="T78" fmla="*/ 85 w 323"/>
                <a:gd name="T79" fmla="*/ 248 h 275"/>
                <a:gd name="T80" fmla="*/ 91 w 323"/>
                <a:gd name="T81" fmla="*/ 261 h 275"/>
                <a:gd name="T82" fmla="*/ 307 w 323"/>
                <a:gd name="T83" fmla="*/ 266 h 275"/>
                <a:gd name="T84" fmla="*/ 319 w 323"/>
                <a:gd name="T85" fmla="*/ 261 h 275"/>
                <a:gd name="T86" fmla="*/ 323 w 323"/>
                <a:gd name="T87" fmla="*/ 232 h 275"/>
                <a:gd name="T88" fmla="*/ 319 w 323"/>
                <a:gd name="T89" fmla="*/ 219 h 275"/>
                <a:gd name="T90" fmla="*/ 307 w 323"/>
                <a:gd name="T91" fmla="*/ 214 h 27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Oval 16"/>
          <p:cNvSpPr/>
          <p:nvPr/>
        </p:nvSpPr>
        <p:spPr>
          <a:xfrm>
            <a:off x="5289550" y="4121150"/>
            <a:ext cx="236538" cy="2381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accent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2932" y="3107531"/>
            <a:ext cx="2017712" cy="952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67"/>
          <p:cNvGrpSpPr>
            <a:grpSpLocks/>
          </p:cNvGrpSpPr>
          <p:nvPr/>
        </p:nvGrpSpPr>
        <p:grpSpPr bwMode="auto">
          <a:xfrm>
            <a:off x="5570538" y="2022475"/>
            <a:ext cx="1535112" cy="1238250"/>
            <a:chOff x="5429256" y="2214560"/>
            <a:chExt cx="1343020" cy="1083411"/>
          </a:xfrm>
        </p:grpSpPr>
        <p:sp>
          <p:nvSpPr>
            <p:cNvPr id="27" name="淘宝店chenying0907出品 49"/>
            <p:cNvSpPr/>
            <p:nvPr/>
          </p:nvSpPr>
          <p:spPr>
            <a:xfrm>
              <a:off x="5429256" y="2428464"/>
              <a:ext cx="1343020" cy="8695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8232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itchFamily="34" charset="0"/>
              </a:endParaRPr>
            </a:p>
          </p:txBody>
        </p:sp>
        <p:sp>
          <p:nvSpPr>
            <p:cNvPr id="28" name="淘宝店chenying0907出品 50"/>
            <p:cNvSpPr/>
            <p:nvPr/>
          </p:nvSpPr>
          <p:spPr>
            <a:xfrm>
              <a:off x="5429256" y="2214560"/>
              <a:ext cx="631927" cy="222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" name="Group 63"/>
          <p:cNvGrpSpPr>
            <a:grpSpLocks/>
          </p:cNvGrpSpPr>
          <p:nvPr/>
        </p:nvGrpSpPr>
        <p:grpSpPr bwMode="auto">
          <a:xfrm>
            <a:off x="5168900" y="1362075"/>
            <a:ext cx="477838" cy="479425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0756" name="淘宝店chenying0907出品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>
                <a:gd name="T0" fmla="*/ 230 w 282"/>
                <a:gd name="T1" fmla="*/ 212 h 319"/>
                <a:gd name="T2" fmla="*/ 212 w 282"/>
                <a:gd name="T3" fmla="*/ 216 h 319"/>
                <a:gd name="T4" fmla="*/ 197 w 282"/>
                <a:gd name="T5" fmla="*/ 223 h 319"/>
                <a:gd name="T6" fmla="*/ 105 w 282"/>
                <a:gd name="T7" fmla="*/ 169 h 319"/>
                <a:gd name="T8" fmla="*/ 105 w 282"/>
                <a:gd name="T9" fmla="*/ 160 h 319"/>
                <a:gd name="T10" fmla="*/ 197 w 282"/>
                <a:gd name="T11" fmla="*/ 96 h 319"/>
                <a:gd name="T12" fmla="*/ 204 w 282"/>
                <a:gd name="T13" fmla="*/ 100 h 319"/>
                <a:gd name="T14" fmla="*/ 221 w 282"/>
                <a:gd name="T15" fmla="*/ 105 h 319"/>
                <a:gd name="T16" fmla="*/ 230 w 282"/>
                <a:gd name="T17" fmla="*/ 107 h 319"/>
                <a:gd name="T18" fmla="*/ 250 w 282"/>
                <a:gd name="T19" fmla="*/ 102 h 319"/>
                <a:gd name="T20" fmla="*/ 266 w 282"/>
                <a:gd name="T21" fmla="*/ 91 h 319"/>
                <a:gd name="T22" fmla="*/ 277 w 282"/>
                <a:gd name="T23" fmla="*/ 75 h 319"/>
                <a:gd name="T24" fmla="*/ 282 w 282"/>
                <a:gd name="T25" fmla="*/ 53 h 319"/>
                <a:gd name="T26" fmla="*/ 281 w 282"/>
                <a:gd name="T27" fmla="*/ 44 h 319"/>
                <a:gd name="T28" fmla="*/ 273 w 282"/>
                <a:gd name="T29" fmla="*/ 24 h 319"/>
                <a:gd name="T30" fmla="*/ 259 w 282"/>
                <a:gd name="T31" fmla="*/ 9 h 319"/>
                <a:gd name="T32" fmla="*/ 239 w 282"/>
                <a:gd name="T33" fmla="*/ 2 h 319"/>
                <a:gd name="T34" fmla="*/ 230 w 282"/>
                <a:gd name="T35" fmla="*/ 0 h 319"/>
                <a:gd name="T36" fmla="*/ 208 w 282"/>
                <a:gd name="T37" fmla="*/ 4 h 319"/>
                <a:gd name="T38" fmla="*/ 192 w 282"/>
                <a:gd name="T39" fmla="*/ 17 h 319"/>
                <a:gd name="T40" fmla="*/ 181 w 282"/>
                <a:gd name="T41" fmla="*/ 33 h 319"/>
                <a:gd name="T42" fmla="*/ 175 w 282"/>
                <a:gd name="T43" fmla="*/ 53 h 319"/>
                <a:gd name="T44" fmla="*/ 177 w 282"/>
                <a:gd name="T45" fmla="*/ 62 h 319"/>
                <a:gd name="T46" fmla="*/ 85 w 282"/>
                <a:gd name="T47" fmla="*/ 118 h 319"/>
                <a:gd name="T48" fmla="*/ 68 w 282"/>
                <a:gd name="T49" fmla="*/ 109 h 319"/>
                <a:gd name="T50" fmla="*/ 52 w 282"/>
                <a:gd name="T51" fmla="*/ 107 h 319"/>
                <a:gd name="T52" fmla="*/ 41 w 282"/>
                <a:gd name="T53" fmla="*/ 107 h 319"/>
                <a:gd name="T54" fmla="*/ 23 w 282"/>
                <a:gd name="T55" fmla="*/ 116 h 319"/>
                <a:gd name="T56" fmla="*/ 9 w 282"/>
                <a:gd name="T57" fmla="*/ 131 h 319"/>
                <a:gd name="T58" fmla="*/ 0 w 282"/>
                <a:gd name="T59" fmla="*/ 149 h 319"/>
                <a:gd name="T60" fmla="*/ 0 w 282"/>
                <a:gd name="T61" fmla="*/ 160 h 319"/>
                <a:gd name="T62" fmla="*/ 3 w 282"/>
                <a:gd name="T63" fmla="*/ 180 h 319"/>
                <a:gd name="T64" fmla="*/ 14 w 282"/>
                <a:gd name="T65" fmla="*/ 198 h 319"/>
                <a:gd name="T66" fmla="*/ 30 w 282"/>
                <a:gd name="T67" fmla="*/ 209 h 319"/>
                <a:gd name="T68" fmla="*/ 52 w 282"/>
                <a:gd name="T69" fmla="*/ 212 h 319"/>
                <a:gd name="T70" fmla="*/ 61 w 282"/>
                <a:gd name="T71" fmla="*/ 212 h 319"/>
                <a:gd name="T72" fmla="*/ 78 w 282"/>
                <a:gd name="T73" fmla="*/ 207 h 319"/>
                <a:gd name="T74" fmla="*/ 177 w 282"/>
                <a:gd name="T75" fmla="*/ 258 h 319"/>
                <a:gd name="T76" fmla="*/ 175 w 282"/>
                <a:gd name="T77" fmla="*/ 267 h 319"/>
                <a:gd name="T78" fmla="*/ 177 w 282"/>
                <a:gd name="T79" fmla="*/ 278 h 319"/>
                <a:gd name="T80" fmla="*/ 184 w 282"/>
                <a:gd name="T81" fmla="*/ 296 h 319"/>
                <a:gd name="T82" fmla="*/ 199 w 282"/>
                <a:gd name="T83" fmla="*/ 310 h 319"/>
                <a:gd name="T84" fmla="*/ 219 w 282"/>
                <a:gd name="T85" fmla="*/ 318 h 319"/>
                <a:gd name="T86" fmla="*/ 230 w 282"/>
                <a:gd name="T87" fmla="*/ 319 h 319"/>
                <a:gd name="T88" fmla="*/ 250 w 282"/>
                <a:gd name="T89" fmla="*/ 316 h 319"/>
                <a:gd name="T90" fmla="*/ 266 w 282"/>
                <a:gd name="T91" fmla="*/ 303 h 319"/>
                <a:gd name="T92" fmla="*/ 277 w 282"/>
                <a:gd name="T93" fmla="*/ 287 h 319"/>
                <a:gd name="T94" fmla="*/ 282 w 282"/>
                <a:gd name="T95" fmla="*/ 267 h 319"/>
                <a:gd name="T96" fmla="*/ 281 w 282"/>
                <a:gd name="T97" fmla="*/ 256 h 319"/>
                <a:gd name="T98" fmla="*/ 273 w 282"/>
                <a:gd name="T99" fmla="*/ 236 h 319"/>
                <a:gd name="T100" fmla="*/ 259 w 282"/>
                <a:gd name="T101" fmla="*/ 221 h 319"/>
                <a:gd name="T102" fmla="*/ 239 w 282"/>
                <a:gd name="T103" fmla="*/ 214 h 319"/>
                <a:gd name="T104" fmla="*/ 230 w 282"/>
                <a:gd name="T105" fmla="*/ 212 h 3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Oval 14"/>
          <p:cNvSpPr/>
          <p:nvPr/>
        </p:nvSpPr>
        <p:spPr>
          <a:xfrm>
            <a:off x="3216275" y="4121150"/>
            <a:ext cx="238125" cy="23812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accent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25" y="3589338"/>
            <a:ext cx="1062037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5"/>
          <p:cNvGrpSpPr>
            <a:grpSpLocks/>
          </p:cNvGrpSpPr>
          <p:nvPr/>
        </p:nvGrpSpPr>
        <p:grpSpPr bwMode="auto">
          <a:xfrm>
            <a:off x="3414713" y="2921000"/>
            <a:ext cx="1409700" cy="1076325"/>
            <a:chOff x="3786181" y="3000378"/>
            <a:chExt cx="1232243" cy="941038"/>
          </a:xfrm>
        </p:grpSpPr>
        <p:sp>
          <p:nvSpPr>
            <p:cNvPr id="36" name="淘宝店chenying0907出品 47"/>
            <p:cNvSpPr/>
            <p:nvPr/>
          </p:nvSpPr>
          <p:spPr>
            <a:xfrm>
              <a:off x="3786181" y="3214124"/>
              <a:ext cx="1232243" cy="7272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8232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itchFamily="34" charset="0"/>
              </a:endParaRPr>
            </a:p>
          </p:txBody>
        </p:sp>
        <p:sp>
          <p:nvSpPr>
            <p:cNvPr id="37" name="淘宝店chenying0907出品 48"/>
            <p:cNvSpPr/>
            <p:nvPr/>
          </p:nvSpPr>
          <p:spPr>
            <a:xfrm>
              <a:off x="3786181" y="3000378"/>
              <a:ext cx="632773" cy="222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3" name="Group 62"/>
          <p:cNvGrpSpPr>
            <a:grpSpLocks/>
          </p:cNvGrpSpPr>
          <p:nvPr/>
        </p:nvGrpSpPr>
        <p:grpSpPr bwMode="auto">
          <a:xfrm>
            <a:off x="3095625" y="2284413"/>
            <a:ext cx="477838" cy="479425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0752" name="淘宝店chenying0907出品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>
                <a:gd name="T0" fmla="*/ 300 w 301"/>
                <a:gd name="T1" fmla="*/ 79 h 266"/>
                <a:gd name="T2" fmla="*/ 220 w 301"/>
                <a:gd name="T3" fmla="*/ 1 h 266"/>
                <a:gd name="T4" fmla="*/ 220 w 301"/>
                <a:gd name="T5" fmla="*/ 1 h 266"/>
                <a:gd name="T6" fmla="*/ 218 w 301"/>
                <a:gd name="T7" fmla="*/ 0 h 266"/>
                <a:gd name="T8" fmla="*/ 218 w 301"/>
                <a:gd name="T9" fmla="*/ 0 h 266"/>
                <a:gd name="T10" fmla="*/ 216 w 301"/>
                <a:gd name="T11" fmla="*/ 3 h 266"/>
                <a:gd name="T12" fmla="*/ 216 w 301"/>
                <a:gd name="T13" fmla="*/ 47 h 266"/>
                <a:gd name="T14" fmla="*/ 216 w 301"/>
                <a:gd name="T15" fmla="*/ 47 h 266"/>
                <a:gd name="T16" fmla="*/ 200 w 301"/>
                <a:gd name="T17" fmla="*/ 49 h 266"/>
                <a:gd name="T18" fmla="*/ 185 w 301"/>
                <a:gd name="T19" fmla="*/ 50 h 266"/>
                <a:gd name="T20" fmla="*/ 155 w 301"/>
                <a:gd name="T21" fmla="*/ 56 h 266"/>
                <a:gd name="T22" fmla="*/ 127 w 301"/>
                <a:gd name="T23" fmla="*/ 67 h 266"/>
                <a:gd name="T24" fmla="*/ 102 w 301"/>
                <a:gd name="T25" fmla="*/ 81 h 266"/>
                <a:gd name="T26" fmla="*/ 102 w 301"/>
                <a:gd name="T27" fmla="*/ 81 h 266"/>
                <a:gd name="T28" fmla="*/ 87 w 301"/>
                <a:gd name="T29" fmla="*/ 90 h 266"/>
                <a:gd name="T30" fmla="*/ 75 w 301"/>
                <a:gd name="T31" fmla="*/ 101 h 266"/>
                <a:gd name="T32" fmla="*/ 62 w 301"/>
                <a:gd name="T33" fmla="*/ 114 h 266"/>
                <a:gd name="T34" fmla="*/ 49 w 301"/>
                <a:gd name="T35" fmla="*/ 127 h 266"/>
                <a:gd name="T36" fmla="*/ 49 w 301"/>
                <a:gd name="T37" fmla="*/ 127 h 266"/>
                <a:gd name="T38" fmla="*/ 39 w 301"/>
                <a:gd name="T39" fmla="*/ 141 h 266"/>
                <a:gd name="T40" fmla="*/ 29 w 301"/>
                <a:gd name="T41" fmla="*/ 157 h 266"/>
                <a:gd name="T42" fmla="*/ 20 w 301"/>
                <a:gd name="T43" fmla="*/ 172 h 266"/>
                <a:gd name="T44" fmla="*/ 15 w 301"/>
                <a:gd name="T45" fmla="*/ 190 h 266"/>
                <a:gd name="T46" fmla="*/ 10 w 301"/>
                <a:gd name="T47" fmla="*/ 206 h 266"/>
                <a:gd name="T48" fmla="*/ 4 w 301"/>
                <a:gd name="T49" fmla="*/ 224 h 266"/>
                <a:gd name="T50" fmla="*/ 2 w 301"/>
                <a:gd name="T51" fmla="*/ 244 h 266"/>
                <a:gd name="T52" fmla="*/ 0 w 301"/>
                <a:gd name="T53" fmla="*/ 263 h 266"/>
                <a:gd name="T54" fmla="*/ 0 w 301"/>
                <a:gd name="T55" fmla="*/ 263 h 266"/>
                <a:gd name="T56" fmla="*/ 2 w 301"/>
                <a:gd name="T57" fmla="*/ 266 h 266"/>
                <a:gd name="T58" fmla="*/ 4 w 301"/>
                <a:gd name="T59" fmla="*/ 266 h 266"/>
                <a:gd name="T60" fmla="*/ 64 w 301"/>
                <a:gd name="T61" fmla="*/ 266 h 266"/>
                <a:gd name="T62" fmla="*/ 64 w 301"/>
                <a:gd name="T63" fmla="*/ 266 h 266"/>
                <a:gd name="T64" fmla="*/ 66 w 301"/>
                <a:gd name="T65" fmla="*/ 266 h 266"/>
                <a:gd name="T66" fmla="*/ 66 w 301"/>
                <a:gd name="T67" fmla="*/ 266 h 266"/>
                <a:gd name="T68" fmla="*/ 66 w 301"/>
                <a:gd name="T69" fmla="*/ 263 h 266"/>
                <a:gd name="T70" fmla="*/ 66 w 301"/>
                <a:gd name="T71" fmla="*/ 263 h 266"/>
                <a:gd name="T72" fmla="*/ 68 w 301"/>
                <a:gd name="T73" fmla="*/ 250 h 266"/>
                <a:gd name="T74" fmla="*/ 69 w 301"/>
                <a:gd name="T75" fmla="*/ 237 h 266"/>
                <a:gd name="T76" fmla="*/ 71 w 301"/>
                <a:gd name="T77" fmla="*/ 223 h 266"/>
                <a:gd name="T78" fmla="*/ 77 w 301"/>
                <a:gd name="T79" fmla="*/ 212 h 266"/>
                <a:gd name="T80" fmla="*/ 80 w 301"/>
                <a:gd name="T81" fmla="*/ 199 h 266"/>
                <a:gd name="T82" fmla="*/ 87 w 301"/>
                <a:gd name="T83" fmla="*/ 188 h 266"/>
                <a:gd name="T84" fmla="*/ 102 w 301"/>
                <a:gd name="T85" fmla="*/ 166 h 266"/>
                <a:gd name="T86" fmla="*/ 102 w 301"/>
                <a:gd name="T87" fmla="*/ 166 h 266"/>
                <a:gd name="T88" fmla="*/ 113 w 301"/>
                <a:gd name="T89" fmla="*/ 154 h 266"/>
                <a:gd name="T90" fmla="*/ 126 w 301"/>
                <a:gd name="T91" fmla="*/ 145 h 266"/>
                <a:gd name="T92" fmla="*/ 138 w 301"/>
                <a:gd name="T93" fmla="*/ 134 h 266"/>
                <a:gd name="T94" fmla="*/ 153 w 301"/>
                <a:gd name="T95" fmla="*/ 127 h 266"/>
                <a:gd name="T96" fmla="*/ 153 w 301"/>
                <a:gd name="T97" fmla="*/ 127 h 266"/>
                <a:gd name="T98" fmla="*/ 167 w 301"/>
                <a:gd name="T99" fmla="*/ 121 h 266"/>
                <a:gd name="T100" fmla="*/ 184 w 301"/>
                <a:gd name="T101" fmla="*/ 116 h 266"/>
                <a:gd name="T102" fmla="*/ 198 w 301"/>
                <a:gd name="T103" fmla="*/ 114 h 266"/>
                <a:gd name="T104" fmla="*/ 216 w 301"/>
                <a:gd name="T105" fmla="*/ 112 h 266"/>
                <a:gd name="T106" fmla="*/ 216 w 301"/>
                <a:gd name="T107" fmla="*/ 161 h 266"/>
                <a:gd name="T108" fmla="*/ 216 w 301"/>
                <a:gd name="T109" fmla="*/ 161 h 266"/>
                <a:gd name="T110" fmla="*/ 218 w 301"/>
                <a:gd name="T111" fmla="*/ 165 h 266"/>
                <a:gd name="T112" fmla="*/ 218 w 301"/>
                <a:gd name="T113" fmla="*/ 165 h 266"/>
                <a:gd name="T114" fmla="*/ 220 w 301"/>
                <a:gd name="T115" fmla="*/ 165 h 266"/>
                <a:gd name="T116" fmla="*/ 300 w 301"/>
                <a:gd name="T117" fmla="*/ 85 h 266"/>
                <a:gd name="T118" fmla="*/ 300 w 301"/>
                <a:gd name="T119" fmla="*/ 85 h 266"/>
                <a:gd name="T120" fmla="*/ 301 w 301"/>
                <a:gd name="T121" fmla="*/ 83 h 266"/>
                <a:gd name="T122" fmla="*/ 300 w 301"/>
                <a:gd name="T123" fmla="*/ 79 h 266"/>
                <a:gd name="T124" fmla="*/ 300 w 301"/>
                <a:gd name="T125" fmla="*/ 79 h 2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Oval 18"/>
          <p:cNvSpPr/>
          <p:nvPr/>
        </p:nvSpPr>
        <p:spPr>
          <a:xfrm>
            <a:off x="7442200" y="4121150"/>
            <a:ext cx="238125" cy="23812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accent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1038" y="3589338"/>
            <a:ext cx="1062037" cy="158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68"/>
          <p:cNvGrpSpPr>
            <a:grpSpLocks/>
          </p:cNvGrpSpPr>
          <p:nvPr/>
        </p:nvGrpSpPr>
        <p:grpSpPr bwMode="auto">
          <a:xfrm>
            <a:off x="7642225" y="2921000"/>
            <a:ext cx="1408113" cy="1054100"/>
            <a:chOff x="6929453" y="3000378"/>
            <a:chExt cx="1230651" cy="921804"/>
          </a:xfrm>
        </p:grpSpPr>
        <p:sp>
          <p:nvSpPr>
            <p:cNvPr id="47" name="淘宝店chenying0907出品 51"/>
            <p:cNvSpPr/>
            <p:nvPr/>
          </p:nvSpPr>
          <p:spPr>
            <a:xfrm>
              <a:off x="6929453" y="3214170"/>
              <a:ext cx="1230651" cy="7080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8" name="淘宝店chenying0907出品 52"/>
            <p:cNvSpPr/>
            <p:nvPr/>
          </p:nvSpPr>
          <p:spPr>
            <a:xfrm>
              <a:off x="6929453" y="3000378"/>
              <a:ext cx="632668" cy="2221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2" name="Group 64"/>
          <p:cNvGrpSpPr>
            <a:grpSpLocks/>
          </p:cNvGrpSpPr>
          <p:nvPr/>
        </p:nvGrpSpPr>
        <p:grpSpPr bwMode="auto">
          <a:xfrm>
            <a:off x="7323138" y="2284413"/>
            <a:ext cx="477837" cy="479425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dirty="0">
                <a:solidFill>
                  <a:schemeClr val="accent1"/>
                </a:solidFill>
              </a:endParaRPr>
            </a:p>
          </p:txBody>
        </p:sp>
        <p:grpSp>
          <p:nvGrpSpPr>
            <p:cNvPr id="44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淘宝店chenying0907出品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solidFill>
                    <a:schemeClr val="accen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淘宝店chenying0907出品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solidFill>
                    <a:schemeClr val="accen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0" name="淘宝店chenying0907出品 49"/>
          <p:cNvSpPr txBox="1">
            <a:spLocks noChangeArrowheads="1"/>
          </p:cNvSpPr>
          <p:nvPr/>
        </p:nvSpPr>
        <p:spPr bwMode="auto">
          <a:xfrm>
            <a:off x="866775" y="4486275"/>
            <a:ext cx="7889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2013</a:t>
            </a:r>
            <a:endParaRPr lang="zh-CN" altLang="en-US" sz="1400"/>
          </a:p>
        </p:txBody>
      </p:sp>
      <p:sp>
        <p:nvSpPr>
          <p:cNvPr id="51" name="淘宝店chenying0907出品 50"/>
          <p:cNvSpPr txBox="1">
            <a:spLocks noChangeArrowheads="1"/>
          </p:cNvSpPr>
          <p:nvPr/>
        </p:nvSpPr>
        <p:spPr bwMode="auto">
          <a:xfrm>
            <a:off x="2940050" y="4486275"/>
            <a:ext cx="787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2014</a:t>
            </a:r>
            <a:endParaRPr lang="zh-CN" altLang="en-US" sz="1400"/>
          </a:p>
        </p:txBody>
      </p:sp>
      <p:sp>
        <p:nvSpPr>
          <p:cNvPr id="52" name="淘宝店chenying0907出品 51"/>
          <p:cNvSpPr txBox="1">
            <a:spLocks noChangeArrowheads="1"/>
          </p:cNvSpPr>
          <p:nvPr/>
        </p:nvSpPr>
        <p:spPr bwMode="auto">
          <a:xfrm>
            <a:off x="5011738" y="4486275"/>
            <a:ext cx="7889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2015</a:t>
            </a:r>
            <a:endParaRPr lang="zh-CN" altLang="en-US" sz="1400"/>
          </a:p>
        </p:txBody>
      </p:sp>
      <p:sp>
        <p:nvSpPr>
          <p:cNvPr id="53" name="淘宝店chenying0907出品 52"/>
          <p:cNvSpPr txBox="1">
            <a:spLocks noChangeArrowheads="1"/>
          </p:cNvSpPr>
          <p:nvPr/>
        </p:nvSpPr>
        <p:spPr bwMode="auto">
          <a:xfrm>
            <a:off x="7197725" y="4486275"/>
            <a:ext cx="7889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2016</a:t>
            </a:r>
            <a:endParaRPr lang="zh-CN" altLang="en-US" sz="1400"/>
          </a:p>
        </p:txBody>
      </p:sp>
      <p:sp>
        <p:nvSpPr>
          <p:cNvPr id="30743" name="淘宝店chenying0907出品 48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工作存在不足</a:t>
            </a:r>
          </a:p>
        </p:txBody>
      </p:sp>
      <p:cxnSp>
        <p:nvCxnSpPr>
          <p:cNvPr id="54" name="淘宝店chenying0907出品 53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5" name="淘宝店chenying0907出品 54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56" name="淘宝店chenying0907出品 55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淘宝店chenying0907出品 25"/>
          <p:cNvGrpSpPr>
            <a:grpSpLocks/>
          </p:cNvGrpSpPr>
          <p:nvPr/>
        </p:nvGrpSpPr>
        <p:grpSpPr bwMode="auto">
          <a:xfrm>
            <a:off x="642938" y="1785938"/>
            <a:ext cx="2286000" cy="885825"/>
            <a:chOff x="642910" y="1785932"/>
            <a:chExt cx="2286016" cy="885701"/>
          </a:xfrm>
        </p:grpSpPr>
        <p:sp>
          <p:nvSpPr>
            <p:cNvPr id="2" name="淘宝店chenying0907出品 88"/>
            <p:cNvSpPr/>
            <p:nvPr/>
          </p:nvSpPr>
          <p:spPr>
            <a:xfrm>
              <a:off x="642910" y="2025610"/>
              <a:ext cx="2286016" cy="64602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" name="淘宝店chenying0907出品 89"/>
            <p:cNvSpPr/>
            <p:nvPr/>
          </p:nvSpPr>
          <p:spPr>
            <a:xfrm>
              <a:off x="642910" y="1785932"/>
              <a:ext cx="2263791" cy="2999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25" name="淘宝店chenying0907出品 24"/>
          <p:cNvGrpSpPr>
            <a:grpSpLocks/>
          </p:cNvGrpSpPr>
          <p:nvPr/>
        </p:nvGrpSpPr>
        <p:grpSpPr bwMode="auto">
          <a:xfrm>
            <a:off x="642938" y="3214688"/>
            <a:ext cx="2286000" cy="879475"/>
            <a:chOff x="642910" y="3214692"/>
            <a:chExt cx="2286016" cy="879075"/>
          </a:xfrm>
        </p:grpSpPr>
        <p:sp>
          <p:nvSpPr>
            <p:cNvPr id="4" name="淘宝店chenying0907出品 90"/>
            <p:cNvSpPr/>
            <p:nvPr/>
          </p:nvSpPr>
          <p:spPr>
            <a:xfrm>
              <a:off x="642910" y="3447948"/>
              <a:ext cx="2286016" cy="6458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淘宝店chenying0907出品 91"/>
            <p:cNvSpPr/>
            <p:nvPr/>
          </p:nvSpPr>
          <p:spPr>
            <a:xfrm>
              <a:off x="642910" y="3214692"/>
              <a:ext cx="2263791" cy="29990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24" name="淘宝店chenying0907出品 23"/>
          <p:cNvGrpSpPr>
            <a:grpSpLocks/>
          </p:cNvGrpSpPr>
          <p:nvPr/>
        </p:nvGrpSpPr>
        <p:grpSpPr bwMode="auto">
          <a:xfrm>
            <a:off x="6215063" y="3214688"/>
            <a:ext cx="2286000" cy="863600"/>
            <a:chOff x="6215074" y="3214692"/>
            <a:chExt cx="2286016" cy="863708"/>
          </a:xfrm>
        </p:grpSpPr>
        <p:sp>
          <p:nvSpPr>
            <p:cNvPr id="6" name="淘宝店chenying0907出品 92"/>
            <p:cNvSpPr/>
            <p:nvPr/>
          </p:nvSpPr>
          <p:spPr>
            <a:xfrm>
              <a:off x="6215074" y="3454434"/>
              <a:ext cx="2286016" cy="6239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淘宝店chenying0907出品 93"/>
            <p:cNvSpPr/>
            <p:nvPr/>
          </p:nvSpPr>
          <p:spPr>
            <a:xfrm>
              <a:off x="6215074" y="3214692"/>
              <a:ext cx="2286016" cy="3000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23" name="淘宝店chenying0907出品 22"/>
          <p:cNvGrpSpPr>
            <a:grpSpLocks/>
          </p:cNvGrpSpPr>
          <p:nvPr/>
        </p:nvGrpSpPr>
        <p:grpSpPr bwMode="auto">
          <a:xfrm>
            <a:off x="6215063" y="1785938"/>
            <a:ext cx="2286000" cy="925512"/>
            <a:chOff x="6215074" y="1785932"/>
            <a:chExt cx="2286016" cy="925457"/>
          </a:xfrm>
        </p:grpSpPr>
        <p:sp>
          <p:nvSpPr>
            <p:cNvPr id="8" name="淘宝店chenying0907出品 94"/>
            <p:cNvSpPr/>
            <p:nvPr/>
          </p:nvSpPr>
          <p:spPr>
            <a:xfrm>
              <a:off x="6215074" y="2065315"/>
              <a:ext cx="2286016" cy="6460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淘宝店chenying0907出品 95"/>
            <p:cNvSpPr/>
            <p:nvPr/>
          </p:nvSpPr>
          <p:spPr>
            <a:xfrm>
              <a:off x="6215074" y="1785932"/>
              <a:ext cx="2286016" cy="3000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16" name="十字箭头 15"/>
          <p:cNvSpPr/>
          <p:nvPr/>
        </p:nvSpPr>
        <p:spPr>
          <a:xfrm>
            <a:off x="3121025" y="1500188"/>
            <a:ext cx="3054350" cy="30543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淘宝店chenying0907出品 9"/>
          <p:cNvGrpSpPr>
            <a:grpSpLocks/>
          </p:cNvGrpSpPr>
          <p:nvPr/>
        </p:nvGrpSpPr>
        <p:grpSpPr bwMode="auto">
          <a:xfrm>
            <a:off x="3319463" y="1698625"/>
            <a:ext cx="1222375" cy="1222375"/>
            <a:chOff x="3319699" y="1698745"/>
            <a:chExt cx="1221940" cy="1221940"/>
          </a:xfrm>
        </p:grpSpPr>
        <p:sp>
          <p:nvSpPr>
            <p:cNvPr id="17" name="淘宝店chenying0907出品 16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8100" tIns="38100" rIns="38100" bIns="38100" anchor="ctr"/>
            <a:lstStyle/>
            <a:p>
              <a:pPr algn="ctr" defTabSz="44450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100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32790" name="淘宝店chenying0907出品 17"/>
            <p:cNvSpPr>
              <a:spLocks noChangeArrowheads="1"/>
            </p:cNvSpPr>
            <p:nvPr/>
          </p:nvSpPr>
          <p:spPr bwMode="auto">
            <a:xfrm>
              <a:off x="3428992" y="1785932"/>
              <a:ext cx="928694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lang="en-US" altLang="zh-CN" sz="6000">
                  <a:solidFill>
                    <a:schemeClr val="bg1"/>
                  </a:solidFill>
                  <a:latin typeface="Open Sans"/>
                  <a:ea typeface="Open Sans"/>
                  <a:cs typeface="Open Sans"/>
                </a:rPr>
                <a:t>S</a:t>
              </a:r>
            </a:p>
          </p:txBody>
        </p:sp>
      </p:grpSp>
      <p:grpSp>
        <p:nvGrpSpPr>
          <p:cNvPr id="15" name="淘宝店chenying0907出品 14"/>
          <p:cNvGrpSpPr>
            <a:grpSpLocks/>
          </p:cNvGrpSpPr>
          <p:nvPr/>
        </p:nvGrpSpPr>
        <p:grpSpPr bwMode="auto">
          <a:xfrm>
            <a:off x="4756150" y="1698625"/>
            <a:ext cx="1220788" cy="1222375"/>
            <a:chOff x="4755478" y="1698745"/>
            <a:chExt cx="1221940" cy="1221940"/>
          </a:xfrm>
        </p:grpSpPr>
        <p:sp>
          <p:nvSpPr>
            <p:cNvPr id="18" name="淘宝店chenying0907出品 17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8100" tIns="38100" rIns="38100" bIns="38100" anchor="ctr"/>
            <a:lstStyle/>
            <a:p>
              <a:pPr algn="ctr" defTabSz="44450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100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32788" name="淘宝店chenying0907出品 18"/>
            <p:cNvSpPr>
              <a:spLocks noChangeArrowheads="1"/>
            </p:cNvSpPr>
            <p:nvPr/>
          </p:nvSpPr>
          <p:spPr bwMode="auto">
            <a:xfrm>
              <a:off x="4929190" y="1785932"/>
              <a:ext cx="928694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lang="en-US" altLang="zh-CN" sz="6000">
                  <a:solidFill>
                    <a:schemeClr val="bg1"/>
                  </a:solidFill>
                  <a:latin typeface="Open Sans"/>
                  <a:ea typeface="Open Sans"/>
                  <a:cs typeface="Open Sans"/>
                </a:rPr>
                <a:t>W</a:t>
              </a:r>
            </a:p>
          </p:txBody>
        </p:sp>
      </p:grpSp>
      <p:grpSp>
        <p:nvGrpSpPr>
          <p:cNvPr id="22" name="淘宝店chenying0907出品 21"/>
          <p:cNvGrpSpPr>
            <a:grpSpLocks/>
          </p:cNvGrpSpPr>
          <p:nvPr/>
        </p:nvGrpSpPr>
        <p:grpSpPr bwMode="auto">
          <a:xfrm>
            <a:off x="3319463" y="3135313"/>
            <a:ext cx="1222375" cy="1220787"/>
            <a:chOff x="3319699" y="3134524"/>
            <a:chExt cx="1221940" cy="1221940"/>
          </a:xfrm>
        </p:grpSpPr>
        <p:sp>
          <p:nvSpPr>
            <p:cNvPr id="19" name="淘宝店chenying0907出品 18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8100" tIns="38100" rIns="38100" bIns="38100" anchor="ctr"/>
            <a:lstStyle/>
            <a:p>
              <a:pPr algn="ctr" defTabSz="44450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100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32786" name="淘宝店chenying0907出品 19"/>
            <p:cNvSpPr>
              <a:spLocks noChangeArrowheads="1"/>
            </p:cNvSpPr>
            <p:nvPr/>
          </p:nvSpPr>
          <p:spPr bwMode="auto">
            <a:xfrm>
              <a:off x="3428992" y="3214692"/>
              <a:ext cx="928694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lang="en-US" altLang="zh-CN" sz="6000">
                  <a:solidFill>
                    <a:schemeClr val="bg1"/>
                  </a:solidFill>
                  <a:latin typeface="Open Sans"/>
                  <a:ea typeface="Open Sans"/>
                  <a:cs typeface="Open Sans"/>
                </a:rPr>
                <a:t>O</a:t>
              </a:r>
            </a:p>
          </p:txBody>
        </p:sp>
      </p:grpSp>
      <p:grpSp>
        <p:nvGrpSpPr>
          <p:cNvPr id="21" name="淘宝店chenying0907出品 20"/>
          <p:cNvGrpSpPr>
            <a:grpSpLocks/>
          </p:cNvGrpSpPr>
          <p:nvPr/>
        </p:nvGrpSpPr>
        <p:grpSpPr bwMode="auto">
          <a:xfrm>
            <a:off x="4756150" y="3135313"/>
            <a:ext cx="1220788" cy="1220787"/>
            <a:chOff x="4755478" y="3134524"/>
            <a:chExt cx="1221940" cy="1221940"/>
          </a:xfrm>
        </p:grpSpPr>
        <p:sp>
          <p:nvSpPr>
            <p:cNvPr id="20" name="淘宝店chenying0907出品 19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8100" tIns="38100" rIns="38100" bIns="38100" anchor="ctr"/>
            <a:lstStyle/>
            <a:p>
              <a:pPr algn="ctr" defTabSz="44450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100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32784" name="淘宝店chenying0907出品 20"/>
            <p:cNvSpPr>
              <a:spLocks noChangeArrowheads="1"/>
            </p:cNvSpPr>
            <p:nvPr/>
          </p:nvSpPr>
          <p:spPr bwMode="auto">
            <a:xfrm>
              <a:off x="4929190" y="3286130"/>
              <a:ext cx="928694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r>
                <a:rPr lang="en-US" altLang="zh-CN" sz="6000">
                  <a:solidFill>
                    <a:schemeClr val="bg1"/>
                  </a:solidFill>
                  <a:latin typeface="Open Sans"/>
                  <a:ea typeface="Open Sans"/>
                  <a:cs typeface="Open Sans"/>
                </a:rPr>
                <a:t>T</a:t>
              </a:r>
            </a:p>
          </p:txBody>
        </p:sp>
      </p:grpSp>
      <p:sp>
        <p:nvSpPr>
          <p:cNvPr id="32779" name="淘宝店chenying0907出品 26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工作存在不足</a:t>
            </a:r>
          </a:p>
        </p:txBody>
      </p:sp>
      <p:cxnSp>
        <p:nvCxnSpPr>
          <p:cNvPr id="28" name="淘宝店chenying0907出品 27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1" name="淘宝店chenying0907出品 28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30" name="淘宝店chenying0907出品 29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ontent Placeholder 2"/>
          <p:cNvSpPr txBox="1">
            <a:spLocks/>
          </p:cNvSpPr>
          <p:nvPr/>
        </p:nvSpPr>
        <p:spPr>
          <a:xfrm>
            <a:off x="5737225" y="2066925"/>
            <a:ext cx="3067050" cy="21732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并</a:t>
            </a:r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这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里，或者通过复制您的文本后，在此框中选择粘贴，并选择只保留文字</a:t>
            </a:r>
            <a:endParaRPr lang="id-ID" altLang="zh-CN" sz="1000" dirty="0">
              <a:solidFill>
                <a:schemeClr val="tx1">
                  <a:lumMod val="95000"/>
                  <a:lumOff val="5000"/>
                </a:schemeClr>
              </a:solidFill>
              <a:ea typeface="Open Sans Light" pitchFamily="34" charset="0"/>
              <a:cs typeface="Open Sans Light" pitchFamily="34" charset="0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endParaRPr lang="id-ID" altLang="zh-CN" sz="1000" dirty="0">
              <a:solidFill>
                <a:schemeClr val="tx1">
                  <a:lumMod val="95000"/>
                  <a:lumOff val="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1" name="淘宝店chenying0907出品 40"/>
          <p:cNvSpPr txBox="1"/>
          <p:nvPr/>
        </p:nvSpPr>
        <p:spPr>
          <a:xfrm>
            <a:off x="5727700" y="1711325"/>
            <a:ext cx="18716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添加您的标题</a:t>
            </a:r>
          </a:p>
        </p:txBody>
      </p:sp>
      <p:graphicFrame>
        <p:nvGraphicFramePr>
          <p:cNvPr id="5" name="Chart 1"/>
          <p:cNvGraphicFramePr>
            <a:graphicFrameLocks/>
          </p:cNvGraphicFramePr>
          <p:nvPr/>
        </p:nvGraphicFramePr>
        <p:xfrm>
          <a:off x="527050" y="1216025"/>
          <a:ext cx="4711700" cy="3128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821" name="淘宝店chenying0907出品 5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工作存在不足</a:t>
            </a:r>
          </a:p>
        </p:txBody>
      </p:sp>
      <p:cxnSp>
        <p:nvCxnSpPr>
          <p:cNvPr id="7" name="淘宝店chenying0907出品 6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3" name="淘宝店chenying0907出品 7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9" name="淘宝店chenying0907出品 8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Graphic spid="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50" y="2500313"/>
            <a:ext cx="571500" cy="206375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36" name="Right Arrow 35"/>
          <p:cNvSpPr/>
          <p:nvPr/>
        </p:nvSpPr>
        <p:spPr>
          <a:xfrm flipH="1">
            <a:off x="4286250" y="2286000"/>
            <a:ext cx="571500" cy="206375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37" name="淘宝店chenying0907出品 36"/>
          <p:cNvSpPr/>
          <p:nvPr/>
        </p:nvSpPr>
        <p:spPr>
          <a:xfrm>
            <a:off x="649288" y="4419600"/>
            <a:ext cx="32146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+mn-ea"/>
              </a:rPr>
              <a:t>文本后，在此框中选择粘贴，并选择只保留文字；</a:t>
            </a:r>
            <a:endParaRPr lang="ms-MY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928688" y="1571625"/>
            <a:ext cx="2714625" cy="2189163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320" cy="1811211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42" name="淘宝店chenying0907出品 41"/>
            <p:cNvSpPr/>
            <p:nvPr/>
          </p:nvSpPr>
          <p:spPr>
            <a:xfrm>
              <a:off x="1162026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691" y="2228797"/>
              <a:ext cx="1028707" cy="115403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43" name="淘宝店chenying0907出品 42"/>
            <p:cNvSpPr/>
            <p:nvPr/>
          </p:nvSpPr>
          <p:spPr>
            <a:xfrm>
              <a:off x="1733530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520" y="2071646"/>
              <a:ext cx="1200158" cy="131118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44" name="淘宝店chenying0907出品 43"/>
            <p:cNvSpPr/>
            <p:nvPr/>
          </p:nvSpPr>
          <p:spPr>
            <a:xfrm>
              <a:off x="2305034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99" y="2357376"/>
              <a:ext cx="1028707" cy="10254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45" name="淘宝店chenying0907出品 44"/>
            <p:cNvSpPr/>
            <p:nvPr/>
          </p:nvSpPr>
          <p:spPr>
            <a:xfrm>
              <a:off x="2876538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grpSp>
        <p:nvGrpSpPr>
          <p:cNvPr id="3" name="淘宝店chenying0907出品 2"/>
          <p:cNvGrpSpPr>
            <a:grpSpLocks/>
          </p:cNvGrpSpPr>
          <p:nvPr/>
        </p:nvGrpSpPr>
        <p:grpSpPr bwMode="auto">
          <a:xfrm>
            <a:off x="5572125" y="1571625"/>
            <a:ext cx="2714625" cy="2189163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321" cy="1811211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65" name="淘宝店chenying0907出品 64"/>
            <p:cNvSpPr/>
            <p:nvPr/>
          </p:nvSpPr>
          <p:spPr>
            <a:xfrm>
              <a:off x="5734058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161" y="2214511"/>
              <a:ext cx="1028707" cy="116831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66" name="淘宝店chenying0907出品 65"/>
            <p:cNvSpPr/>
            <p:nvPr/>
          </p:nvSpPr>
          <p:spPr>
            <a:xfrm>
              <a:off x="6305562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7990" y="2071646"/>
              <a:ext cx="1200158" cy="131118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67" name="淘宝店chenying0907出品 66"/>
            <p:cNvSpPr/>
            <p:nvPr/>
          </p:nvSpPr>
          <p:spPr>
            <a:xfrm>
              <a:off x="6877066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69" y="1714483"/>
              <a:ext cx="1028707" cy="166834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/>
            </a:p>
          </p:txBody>
        </p:sp>
        <p:sp>
          <p:nvSpPr>
            <p:cNvPr id="68" name="淘宝店chenying0907出品 67"/>
            <p:cNvSpPr/>
            <p:nvPr/>
          </p:nvSpPr>
          <p:spPr>
            <a:xfrm>
              <a:off x="7448570" y="3498708"/>
              <a:ext cx="466728" cy="261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sp>
        <p:nvSpPr>
          <p:cNvPr id="56" name="淘宝店chenying0907出品 64"/>
          <p:cNvSpPr/>
          <p:nvPr/>
        </p:nvSpPr>
        <p:spPr>
          <a:xfrm>
            <a:off x="4295775" y="1920875"/>
            <a:ext cx="582613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2016</a:t>
            </a:r>
          </a:p>
        </p:txBody>
      </p:sp>
      <p:sp>
        <p:nvSpPr>
          <p:cNvPr id="57" name="淘宝店chenying0907出品 64"/>
          <p:cNvSpPr/>
          <p:nvPr/>
        </p:nvSpPr>
        <p:spPr>
          <a:xfrm>
            <a:off x="4295775" y="2706688"/>
            <a:ext cx="582613" cy="306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2015</a:t>
            </a:r>
          </a:p>
        </p:txBody>
      </p:sp>
      <p:grpSp>
        <p:nvGrpSpPr>
          <p:cNvPr id="32" name="淘宝店chenying0907出品 31"/>
          <p:cNvGrpSpPr/>
          <p:nvPr/>
        </p:nvGrpSpPr>
        <p:grpSpPr>
          <a:xfrm>
            <a:off x="928662" y="3910468"/>
            <a:ext cx="2028878" cy="377842"/>
            <a:chOff x="928662" y="3910468"/>
            <a:chExt cx="2028878" cy="377842"/>
          </a:xfrm>
          <a:solidFill>
            <a:schemeClr val="accent1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2" name="淘宝店chenying0907出品 41"/>
          <p:cNvSpPr/>
          <p:nvPr/>
        </p:nvSpPr>
        <p:spPr>
          <a:xfrm>
            <a:off x="3132138" y="3930650"/>
            <a:ext cx="569912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4" name="淘宝店chenying0907出品 3"/>
          <p:cNvGrpSpPr/>
          <p:nvPr/>
        </p:nvGrpSpPr>
        <p:grpSpPr>
          <a:xfrm>
            <a:off x="5703446" y="3914891"/>
            <a:ext cx="1944572" cy="378000"/>
            <a:chOff x="5703446" y="3914891"/>
            <a:chExt cx="1944572" cy="378000"/>
          </a:xfrm>
          <a:solidFill>
            <a:schemeClr val="bg2">
              <a:lumMod val="50000"/>
            </a:schemeClr>
          </a:solidFill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19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17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15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13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11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22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25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28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31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grpFill/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34" name="淘宝店chenying0907出品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35" name="淘宝店chenying0907出品 36"/>
          <p:cNvSpPr/>
          <p:nvPr/>
        </p:nvSpPr>
        <p:spPr>
          <a:xfrm>
            <a:off x="5291138" y="4419600"/>
            <a:ext cx="32146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+mn-ea"/>
              </a:rPr>
              <a:t>文本后，在此框中选择粘贴，并选择只保留文字；</a:t>
            </a:r>
            <a:endParaRPr lang="ms-MY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淘宝店chenying0907出品 41"/>
          <p:cNvSpPr/>
          <p:nvPr/>
        </p:nvSpPr>
        <p:spPr>
          <a:xfrm>
            <a:off x="7773988" y="3930650"/>
            <a:ext cx="684212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sp>
        <p:nvSpPr>
          <p:cNvPr id="36878" name="淘宝店chenying0907出品 102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工作存在不足</a:t>
            </a:r>
          </a:p>
        </p:txBody>
      </p:sp>
      <p:cxnSp>
        <p:nvCxnSpPr>
          <p:cNvPr id="109" name="淘宝店chenying0907出品 108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80" name="淘宝店chenying0907出品 136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138" name="淘宝店chenying0907出品 137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店chenying0907出品 7"/>
          <p:cNvGrpSpPr>
            <a:grpSpLocks/>
          </p:cNvGrpSpPr>
          <p:nvPr/>
        </p:nvGrpSpPr>
        <p:grpSpPr bwMode="auto">
          <a:xfrm>
            <a:off x="985838" y="1906588"/>
            <a:ext cx="1136650" cy="1136650"/>
            <a:chOff x="916758" y="2190169"/>
            <a:chExt cx="1136357" cy="1136357"/>
          </a:xfrm>
        </p:grpSpPr>
        <p:sp>
          <p:nvSpPr>
            <p:cNvPr id="3" name="淘宝店chenying0907出品 2"/>
            <p:cNvSpPr/>
            <p:nvPr/>
          </p:nvSpPr>
          <p:spPr>
            <a:xfrm>
              <a:off x="916758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9" name="淘宝店chenying0907出品 18"/>
            <p:cNvGrpSpPr>
              <a:grpSpLocks noChangeAspect="1"/>
            </p:cNvGrpSpPr>
            <p:nvPr/>
          </p:nvGrpSpPr>
          <p:grpSpPr>
            <a:xfrm>
              <a:off x="1163191" y="2380476"/>
              <a:ext cx="648000" cy="624796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20" name="淘宝店chenying0907出品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" name="淘宝店chenying0907出品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7" name="淘宝店chenying0907出品 6"/>
          <p:cNvGrpSpPr>
            <a:grpSpLocks/>
          </p:cNvGrpSpPr>
          <p:nvPr/>
        </p:nvGrpSpPr>
        <p:grpSpPr bwMode="auto">
          <a:xfrm>
            <a:off x="2955925" y="1906588"/>
            <a:ext cx="1136650" cy="1136650"/>
            <a:chOff x="2761423" y="2190169"/>
            <a:chExt cx="1136357" cy="1136357"/>
          </a:xfrm>
        </p:grpSpPr>
        <p:sp>
          <p:nvSpPr>
            <p:cNvPr id="6" name="淘宝店chenying0907出品 5"/>
            <p:cNvSpPr/>
            <p:nvPr/>
          </p:nvSpPr>
          <p:spPr>
            <a:xfrm>
              <a:off x="2761423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KSO_Shape"/>
            <p:cNvSpPr>
              <a:spLocks noChangeAspect="1"/>
            </p:cNvSpPr>
            <p:nvPr/>
          </p:nvSpPr>
          <p:spPr bwMode="auto">
            <a:xfrm>
              <a:off x="2989964" y="2475845"/>
              <a:ext cx="684037" cy="512630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" name="淘宝店chenying0907出品 4"/>
          <p:cNvGrpSpPr>
            <a:grpSpLocks/>
          </p:cNvGrpSpPr>
          <p:nvPr/>
        </p:nvGrpSpPr>
        <p:grpSpPr bwMode="auto">
          <a:xfrm>
            <a:off x="4927600" y="1906588"/>
            <a:ext cx="1135063" cy="1136650"/>
            <a:chOff x="4606088" y="2190169"/>
            <a:chExt cx="1136357" cy="1136357"/>
          </a:xfrm>
        </p:grpSpPr>
        <p:sp>
          <p:nvSpPr>
            <p:cNvPr id="9" name="淘宝店chenying0907出品 8"/>
            <p:cNvSpPr/>
            <p:nvPr/>
          </p:nvSpPr>
          <p:spPr>
            <a:xfrm>
              <a:off x="4606088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KSO_Shape"/>
            <p:cNvSpPr>
              <a:spLocks noChangeAspect="1"/>
            </p:cNvSpPr>
            <p:nvPr/>
          </p:nvSpPr>
          <p:spPr bwMode="auto">
            <a:xfrm>
              <a:off x="4877860" y="2431407"/>
              <a:ext cx="592812" cy="593572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淘宝店chenying0907出品 3"/>
          <p:cNvGrpSpPr>
            <a:grpSpLocks/>
          </p:cNvGrpSpPr>
          <p:nvPr/>
        </p:nvGrpSpPr>
        <p:grpSpPr bwMode="auto">
          <a:xfrm>
            <a:off x="6897688" y="1906588"/>
            <a:ext cx="1136650" cy="1136650"/>
            <a:chOff x="6450753" y="2190169"/>
            <a:chExt cx="1136357" cy="1136357"/>
          </a:xfrm>
        </p:grpSpPr>
        <p:sp>
          <p:nvSpPr>
            <p:cNvPr id="12" name="淘宝店chenying0907出品 11"/>
            <p:cNvSpPr/>
            <p:nvPr/>
          </p:nvSpPr>
          <p:spPr>
            <a:xfrm>
              <a:off x="6450753" y="2190169"/>
              <a:ext cx="1136357" cy="11363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KSO_Shape"/>
            <p:cNvSpPr>
              <a:spLocks noChangeAspect="1"/>
            </p:cNvSpPr>
            <p:nvPr/>
          </p:nvSpPr>
          <p:spPr bwMode="auto">
            <a:xfrm>
              <a:off x="6785629" y="2429819"/>
              <a:ext cx="466605" cy="606269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611188" y="3241675"/>
            <a:ext cx="1843087" cy="861517"/>
            <a:chOff x="610747" y="3241550"/>
            <a:chExt cx="1844316" cy="862073"/>
          </a:xfrm>
        </p:grpSpPr>
        <p:sp>
          <p:nvSpPr>
            <p:cNvPr id="29" name="淘宝店chenying0907出品 28"/>
            <p:cNvSpPr txBox="1"/>
            <p:nvPr/>
          </p:nvSpPr>
          <p:spPr>
            <a:xfrm>
              <a:off x="610747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01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27" name="淘宝店chenying0907出品 43"/>
            <p:cNvSpPr/>
            <p:nvPr/>
          </p:nvSpPr>
          <p:spPr>
            <a:xfrm>
              <a:off x="615390" y="3641660"/>
              <a:ext cx="1825819" cy="4619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</a:t>
              </a:r>
              <a:r>
                <a:rPr lang="zh-CN" altLang="en-US" sz="800" dirty="0" smtClean="0">
                  <a:solidFill>
                    <a:sysClr val="windowText" lastClr="000000"/>
                  </a:solidFill>
                  <a:latin typeface="微软雅黑" pitchFamily="34" charset="-122"/>
                </a:rPr>
                <a:t>在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0" name="淘宝店chenying0907出品 9"/>
          <p:cNvGrpSpPr>
            <a:grpSpLocks/>
          </p:cNvGrpSpPr>
          <p:nvPr/>
        </p:nvGrpSpPr>
        <p:grpSpPr bwMode="auto">
          <a:xfrm>
            <a:off x="2551113" y="3241675"/>
            <a:ext cx="1843087" cy="1209675"/>
            <a:chOff x="2550384" y="3241550"/>
            <a:chExt cx="1844316" cy="1209114"/>
          </a:xfrm>
        </p:grpSpPr>
        <p:sp>
          <p:nvSpPr>
            <p:cNvPr id="28" name="淘宝店chenying0907出品 27"/>
            <p:cNvSpPr txBox="1"/>
            <p:nvPr/>
          </p:nvSpPr>
          <p:spPr>
            <a:xfrm>
              <a:off x="2550384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02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3" name="淘宝店chenying0907出品 43"/>
            <p:cNvSpPr/>
            <p:nvPr/>
          </p:nvSpPr>
          <p:spPr>
            <a:xfrm>
              <a:off x="2555027" y="3641660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1" name="淘宝店chenying0907出品 10"/>
          <p:cNvGrpSpPr>
            <a:grpSpLocks/>
          </p:cNvGrpSpPr>
          <p:nvPr/>
        </p:nvGrpSpPr>
        <p:grpSpPr bwMode="auto">
          <a:xfrm>
            <a:off x="4503738" y="3241675"/>
            <a:ext cx="1844675" cy="1209675"/>
            <a:chOff x="4503875" y="3241550"/>
            <a:chExt cx="1844316" cy="1209114"/>
          </a:xfrm>
        </p:grpSpPr>
        <p:sp>
          <p:nvSpPr>
            <p:cNvPr id="34" name="淘宝店chenying0907出品 33"/>
            <p:cNvSpPr txBox="1"/>
            <p:nvPr/>
          </p:nvSpPr>
          <p:spPr>
            <a:xfrm>
              <a:off x="4503875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03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5" name="淘宝店chenying0907出品 43"/>
            <p:cNvSpPr/>
            <p:nvPr/>
          </p:nvSpPr>
          <p:spPr>
            <a:xfrm>
              <a:off x="4508518" y="3641660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3" name="淘宝店chenying0907出品 12"/>
          <p:cNvGrpSpPr>
            <a:grpSpLocks/>
          </p:cNvGrpSpPr>
          <p:nvPr/>
        </p:nvGrpSpPr>
        <p:grpSpPr bwMode="auto">
          <a:xfrm>
            <a:off x="6546850" y="3282950"/>
            <a:ext cx="1844675" cy="1209675"/>
            <a:chOff x="6547421" y="3282931"/>
            <a:chExt cx="1844316" cy="1209114"/>
          </a:xfrm>
        </p:grpSpPr>
        <p:sp>
          <p:nvSpPr>
            <p:cNvPr id="36" name="淘宝店chenying0907出品 35"/>
            <p:cNvSpPr txBox="1"/>
            <p:nvPr/>
          </p:nvSpPr>
          <p:spPr>
            <a:xfrm>
              <a:off x="6547421" y="3282931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04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7" name="淘宝店chenying0907出品 43"/>
            <p:cNvSpPr/>
            <p:nvPr/>
          </p:nvSpPr>
          <p:spPr>
            <a:xfrm>
              <a:off x="6552064" y="3683041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8388" y="2378075"/>
            <a:ext cx="1492250" cy="281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淘宝店chenying0907出品 1"/>
          <p:cNvSpPr txBox="1">
            <a:spLocks noChangeArrowheads="1"/>
          </p:cNvSpPr>
          <p:nvPr/>
        </p:nvSpPr>
        <p:spPr bwMode="auto">
          <a:xfrm>
            <a:off x="611188" y="301625"/>
            <a:ext cx="31099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目录 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/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13 0.29877 L -1.94444E-6 -3.82716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出品 2"/>
          <p:cNvSpPr/>
          <p:nvPr/>
        </p:nvSpPr>
        <p:spPr>
          <a:xfrm>
            <a:off x="0" y="1666875"/>
            <a:ext cx="2279650" cy="13255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淘宝店chenying0907出品 3"/>
          <p:cNvSpPr/>
          <p:nvPr/>
        </p:nvSpPr>
        <p:spPr>
          <a:xfrm>
            <a:off x="2279650" y="2992438"/>
            <a:ext cx="2279650" cy="13239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淘宝店chenying0907出品 4"/>
          <p:cNvSpPr/>
          <p:nvPr/>
        </p:nvSpPr>
        <p:spPr>
          <a:xfrm>
            <a:off x="4559300" y="1666875"/>
            <a:ext cx="2278063" cy="13255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6" name="淘宝店chenying0907出品 5"/>
          <p:cNvSpPr/>
          <p:nvPr/>
        </p:nvSpPr>
        <p:spPr>
          <a:xfrm>
            <a:off x="6837363" y="2989263"/>
            <a:ext cx="2300287" cy="13239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7" name="淘宝店chenying0907出品 6"/>
          <p:cNvSpPr txBox="1">
            <a:spLocks noChangeArrowheads="1"/>
          </p:cNvSpPr>
          <p:nvPr/>
        </p:nvSpPr>
        <p:spPr bwMode="auto">
          <a:xfrm>
            <a:off x="2279650" y="1854200"/>
            <a:ext cx="665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>
                <a:solidFill>
                  <a:schemeClr val="accent1"/>
                </a:solidFill>
                <a:latin typeface="Impact" pitchFamily="34" charset="0"/>
              </a:rPr>
              <a:t>01</a:t>
            </a:r>
            <a:endParaRPr lang="zh-CN" altLang="en-US" sz="2800">
              <a:solidFill>
                <a:schemeClr val="accent1"/>
              </a:solidFill>
              <a:latin typeface="Impact" pitchFamily="34" charset="0"/>
            </a:endParaRPr>
          </a:p>
        </p:txBody>
      </p:sp>
      <p:sp>
        <p:nvSpPr>
          <p:cNvPr id="8" name="淘宝店chenying0907出品 23"/>
          <p:cNvSpPr/>
          <p:nvPr/>
        </p:nvSpPr>
        <p:spPr>
          <a:xfrm>
            <a:off x="2279650" y="2270125"/>
            <a:ext cx="238601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您的内容打在这里，或者通过复制您的文本后在此框中选择粘贴，并选择只保留文字您的内容打在这里，您的内容打在这里或者通过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+mn-ea"/>
            </a:endParaRPr>
          </a:p>
        </p:txBody>
      </p:sp>
      <p:sp>
        <p:nvSpPr>
          <p:cNvPr id="9" name="淘宝店chenying0907出品 8"/>
          <p:cNvSpPr txBox="1">
            <a:spLocks noChangeArrowheads="1"/>
          </p:cNvSpPr>
          <p:nvPr/>
        </p:nvSpPr>
        <p:spPr bwMode="auto">
          <a:xfrm>
            <a:off x="6845300" y="1906588"/>
            <a:ext cx="6651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>
                <a:solidFill>
                  <a:schemeClr val="accent1"/>
                </a:solidFill>
                <a:latin typeface="Impact" pitchFamily="34" charset="0"/>
              </a:rPr>
              <a:t>02</a:t>
            </a:r>
            <a:endParaRPr lang="zh-CN" altLang="en-US" sz="2800">
              <a:solidFill>
                <a:schemeClr val="accent1"/>
              </a:solidFill>
              <a:latin typeface="Impact" pitchFamily="34" charset="0"/>
            </a:endParaRPr>
          </a:p>
        </p:txBody>
      </p:sp>
      <p:sp>
        <p:nvSpPr>
          <p:cNvPr id="10" name="淘宝店chenying0907出品 23"/>
          <p:cNvSpPr/>
          <p:nvPr/>
        </p:nvSpPr>
        <p:spPr>
          <a:xfrm>
            <a:off x="6845300" y="2320925"/>
            <a:ext cx="227171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您的内容打在这里，或者通过复制您的文本后在此框中选择粘贴，并选择只保留文字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+mn-ea"/>
            </a:endParaRPr>
          </a:p>
        </p:txBody>
      </p:sp>
      <p:sp>
        <p:nvSpPr>
          <p:cNvPr id="11" name="淘宝店chenying0907出品 10"/>
          <p:cNvSpPr txBox="1">
            <a:spLocks noChangeArrowheads="1"/>
          </p:cNvSpPr>
          <p:nvPr/>
        </p:nvSpPr>
        <p:spPr bwMode="auto">
          <a:xfrm>
            <a:off x="1546225" y="3171825"/>
            <a:ext cx="725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2800">
                <a:solidFill>
                  <a:schemeClr val="accent1"/>
                </a:solidFill>
                <a:latin typeface="Impact" pitchFamily="34" charset="0"/>
              </a:rPr>
              <a:t>03</a:t>
            </a:r>
            <a:endParaRPr lang="zh-CN" altLang="en-US" sz="2800">
              <a:solidFill>
                <a:schemeClr val="accent1"/>
              </a:solidFill>
              <a:latin typeface="Impact" pitchFamily="34" charset="0"/>
            </a:endParaRPr>
          </a:p>
        </p:txBody>
      </p:sp>
      <p:sp>
        <p:nvSpPr>
          <p:cNvPr id="12" name="淘宝店chenying0907出品 23"/>
          <p:cNvSpPr/>
          <p:nvPr/>
        </p:nvSpPr>
        <p:spPr>
          <a:xfrm>
            <a:off x="0" y="3594100"/>
            <a:ext cx="22796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您的内容打在这里，或者通过复制您的文本后在此框中选择粘贴，并选择只保留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+mn-ea"/>
            </a:endParaRPr>
          </a:p>
        </p:txBody>
      </p:sp>
      <p:sp>
        <p:nvSpPr>
          <p:cNvPr id="13" name="淘宝店chenying0907出品 12"/>
          <p:cNvSpPr txBox="1">
            <a:spLocks noChangeArrowheads="1"/>
          </p:cNvSpPr>
          <p:nvPr/>
        </p:nvSpPr>
        <p:spPr bwMode="auto">
          <a:xfrm>
            <a:off x="6135688" y="3187700"/>
            <a:ext cx="6667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2800">
                <a:solidFill>
                  <a:schemeClr val="accent1"/>
                </a:solidFill>
                <a:latin typeface="Impact" pitchFamily="34" charset="0"/>
              </a:rPr>
              <a:t>04</a:t>
            </a:r>
            <a:endParaRPr lang="zh-CN" altLang="en-US" sz="2800">
              <a:solidFill>
                <a:schemeClr val="accent1"/>
              </a:solidFill>
              <a:latin typeface="Impact" pitchFamily="34" charset="0"/>
            </a:endParaRPr>
          </a:p>
        </p:txBody>
      </p:sp>
      <p:sp>
        <p:nvSpPr>
          <p:cNvPr id="14" name="淘宝店chenying0907出品 23"/>
          <p:cNvSpPr/>
          <p:nvPr/>
        </p:nvSpPr>
        <p:spPr>
          <a:xfrm>
            <a:off x="4641850" y="3621088"/>
            <a:ext cx="214947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您的内容打在这里，或者通过复制您的文本后在此框中选择粘贴，并选择只保留文字您的内容打在这里，您的内容打在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+mn-ea"/>
            </a:endParaRPr>
          </a:p>
        </p:txBody>
      </p:sp>
      <p:sp>
        <p:nvSpPr>
          <p:cNvPr id="40974" name="淘宝店chenying0907出品 14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明年工作计划</a:t>
            </a:r>
          </a:p>
        </p:txBody>
      </p:sp>
      <p:cxnSp>
        <p:nvCxnSpPr>
          <p:cNvPr id="16" name="淘宝店chenying0907出品 15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6" name="淘宝店chenying0907出品 16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18" name="淘宝店chenying0907出品 17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4150" y="2817813"/>
            <a:ext cx="1149350" cy="15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4150" y="1746250"/>
            <a:ext cx="1149350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4150" y="3960813"/>
            <a:ext cx="1149350" cy="15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淘宝店chenying0907出品 52"/>
          <p:cNvGrpSpPr>
            <a:grpSpLocks/>
          </p:cNvGrpSpPr>
          <p:nvPr/>
        </p:nvGrpSpPr>
        <p:grpSpPr bwMode="auto">
          <a:xfrm>
            <a:off x="4529138" y="1143000"/>
            <a:ext cx="85725" cy="357346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652" y="2929339"/>
              <a:ext cx="357269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590"/>
              <a:ext cx="85726" cy="857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020"/>
              <a:ext cx="85726" cy="857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344"/>
              <a:ext cx="85726" cy="857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357188" y="2382838"/>
            <a:ext cx="2643187" cy="931862"/>
            <a:chOff x="357158" y="2428874"/>
            <a:chExt cx="2643206" cy="932083"/>
          </a:xfrm>
        </p:grpSpPr>
        <p:sp>
          <p:nvSpPr>
            <p:cNvPr id="10" name="淘宝店chenying0907出品 31"/>
            <p:cNvSpPr/>
            <p:nvPr/>
          </p:nvSpPr>
          <p:spPr>
            <a:xfrm>
              <a:off x="357158" y="2714692"/>
              <a:ext cx="2643206" cy="646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淘宝店chenying0907出品 32"/>
            <p:cNvSpPr/>
            <p:nvPr/>
          </p:nvSpPr>
          <p:spPr>
            <a:xfrm>
              <a:off x="2158983" y="2428874"/>
              <a:ext cx="800106" cy="336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7" name="淘宝店chenying0907出品 56"/>
          <p:cNvGrpSpPr>
            <a:grpSpLocks/>
          </p:cNvGrpSpPr>
          <p:nvPr/>
        </p:nvGrpSpPr>
        <p:grpSpPr bwMode="auto">
          <a:xfrm>
            <a:off x="3357563" y="2500313"/>
            <a:ext cx="636587" cy="636587"/>
            <a:chOff x="3357554" y="2500312"/>
            <a:chExt cx="636196" cy="636164"/>
          </a:xfrm>
        </p:grpSpPr>
        <p:sp>
          <p:nvSpPr>
            <p:cNvPr id="12" name="淘宝店chenying0907出品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13" name="淘宝店chenying0907出品 23"/>
            <p:cNvSpPr>
              <a:spLocks noEditPoints="1"/>
            </p:cNvSpPr>
            <p:nvPr/>
          </p:nvSpPr>
          <p:spPr bwMode="auto">
            <a:xfrm>
              <a:off x="3478130" y="2660542"/>
              <a:ext cx="388698" cy="323635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>
            <a:grpSpLocks/>
          </p:cNvGrpSpPr>
          <p:nvPr/>
        </p:nvGrpSpPr>
        <p:grpSpPr bwMode="auto">
          <a:xfrm>
            <a:off x="357188" y="1311275"/>
            <a:ext cx="2643187" cy="931863"/>
            <a:chOff x="357158" y="1357304"/>
            <a:chExt cx="2643206" cy="932083"/>
          </a:xfrm>
        </p:grpSpPr>
        <p:sp>
          <p:nvSpPr>
            <p:cNvPr id="15" name="淘宝店chenying0907出品 29"/>
            <p:cNvSpPr/>
            <p:nvPr/>
          </p:nvSpPr>
          <p:spPr>
            <a:xfrm>
              <a:off x="357158" y="1643121"/>
              <a:ext cx="2643206" cy="6462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淘宝店chenying0907出品 30"/>
            <p:cNvSpPr/>
            <p:nvPr/>
          </p:nvSpPr>
          <p:spPr>
            <a:xfrm>
              <a:off x="2162158" y="1357304"/>
              <a:ext cx="800106" cy="3699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8" name="淘宝店chenying0907出品 57"/>
          <p:cNvGrpSpPr>
            <a:grpSpLocks/>
          </p:cNvGrpSpPr>
          <p:nvPr/>
        </p:nvGrpSpPr>
        <p:grpSpPr bwMode="auto">
          <a:xfrm>
            <a:off x="3357563" y="1428750"/>
            <a:ext cx="636587" cy="636588"/>
            <a:chOff x="3357554" y="1428742"/>
            <a:chExt cx="636196" cy="636164"/>
          </a:xfrm>
        </p:grpSpPr>
        <p:sp>
          <p:nvSpPr>
            <p:cNvPr id="17" name="淘宝店chenying0907出品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18" name="淘宝店chenying0907出品 100"/>
            <p:cNvSpPr>
              <a:spLocks/>
            </p:cNvSpPr>
            <p:nvPr/>
          </p:nvSpPr>
          <p:spPr bwMode="auto">
            <a:xfrm>
              <a:off x="3500341" y="1571522"/>
              <a:ext cx="303026" cy="342672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>
            <a:grpSpLocks/>
          </p:cNvGrpSpPr>
          <p:nvPr/>
        </p:nvGrpSpPr>
        <p:grpSpPr bwMode="auto">
          <a:xfrm>
            <a:off x="6143625" y="3525838"/>
            <a:ext cx="2643188" cy="931862"/>
            <a:chOff x="6143636" y="3571882"/>
            <a:chExt cx="2643206" cy="932083"/>
          </a:xfrm>
        </p:grpSpPr>
        <p:sp>
          <p:nvSpPr>
            <p:cNvPr id="20" name="淘宝店chenying0907出品 39"/>
            <p:cNvSpPr/>
            <p:nvPr/>
          </p:nvSpPr>
          <p:spPr>
            <a:xfrm>
              <a:off x="6143636" y="3857700"/>
              <a:ext cx="2643206" cy="646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淘宝店chenying0907出品 40"/>
            <p:cNvSpPr/>
            <p:nvPr/>
          </p:nvSpPr>
          <p:spPr>
            <a:xfrm>
              <a:off x="6143636" y="3571882"/>
              <a:ext cx="800105" cy="336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6" name="淘宝店chenying0907出品 55"/>
          <p:cNvGrpSpPr>
            <a:grpSpLocks/>
          </p:cNvGrpSpPr>
          <p:nvPr/>
        </p:nvGrpSpPr>
        <p:grpSpPr bwMode="auto">
          <a:xfrm>
            <a:off x="5143500" y="3643313"/>
            <a:ext cx="636588" cy="636587"/>
            <a:chOff x="5143504" y="3643320"/>
            <a:chExt cx="636196" cy="636164"/>
          </a:xfrm>
        </p:grpSpPr>
        <p:sp>
          <p:nvSpPr>
            <p:cNvPr id="22" name="淘宝店chenying0907出品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sp>
          <p:nvSpPr>
            <p:cNvPr id="23" name="淘宝店chenying0907出品 107"/>
            <p:cNvSpPr>
              <a:spLocks noEditPoints="1"/>
            </p:cNvSpPr>
            <p:nvPr/>
          </p:nvSpPr>
          <p:spPr bwMode="auto">
            <a:xfrm>
              <a:off x="5286291" y="3786100"/>
              <a:ext cx="364900" cy="314116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>
            <a:grpSpLocks/>
          </p:cNvGrpSpPr>
          <p:nvPr/>
        </p:nvGrpSpPr>
        <p:grpSpPr bwMode="auto">
          <a:xfrm>
            <a:off x="357188" y="3521075"/>
            <a:ext cx="2643187" cy="936625"/>
            <a:chOff x="357158" y="3567642"/>
            <a:chExt cx="2643206" cy="936323"/>
          </a:xfrm>
        </p:grpSpPr>
        <p:sp>
          <p:nvSpPr>
            <p:cNvPr id="25" name="淘宝店chenying0907出品 33"/>
            <p:cNvSpPr/>
            <p:nvPr/>
          </p:nvSpPr>
          <p:spPr>
            <a:xfrm>
              <a:off x="357158" y="3858061"/>
              <a:ext cx="2643206" cy="6459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淘宝店chenying0907出品 34"/>
            <p:cNvSpPr/>
            <p:nvPr/>
          </p:nvSpPr>
          <p:spPr>
            <a:xfrm>
              <a:off x="2151046" y="3567642"/>
              <a:ext cx="800106" cy="336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9" name="淘宝店chenying0907出品 58"/>
          <p:cNvGrpSpPr>
            <a:grpSpLocks/>
          </p:cNvGrpSpPr>
          <p:nvPr/>
        </p:nvGrpSpPr>
        <p:grpSpPr bwMode="auto">
          <a:xfrm>
            <a:off x="3357563" y="3643313"/>
            <a:ext cx="636587" cy="636587"/>
            <a:chOff x="3357554" y="3643320"/>
            <a:chExt cx="636196" cy="636164"/>
          </a:xfrm>
        </p:grpSpPr>
        <p:sp>
          <p:nvSpPr>
            <p:cNvPr id="27" name="淘宝店chenying0907出品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淘宝店chenying0907出品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30" name="淘宝店chenying0907出品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31" name="淘宝店chenying0907出品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>
            <a:grpSpLocks/>
          </p:cNvGrpSpPr>
          <p:nvPr/>
        </p:nvGrpSpPr>
        <p:grpSpPr bwMode="auto">
          <a:xfrm>
            <a:off x="6143625" y="1311275"/>
            <a:ext cx="2643188" cy="931863"/>
            <a:chOff x="6143636" y="1357304"/>
            <a:chExt cx="2643206" cy="932083"/>
          </a:xfrm>
        </p:grpSpPr>
        <p:sp>
          <p:nvSpPr>
            <p:cNvPr id="33" name="淘宝店chenying0907出品 35"/>
            <p:cNvSpPr/>
            <p:nvPr/>
          </p:nvSpPr>
          <p:spPr>
            <a:xfrm>
              <a:off x="6143636" y="1643121"/>
              <a:ext cx="2643206" cy="6462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淘宝店chenying0907出品 36"/>
            <p:cNvSpPr/>
            <p:nvPr/>
          </p:nvSpPr>
          <p:spPr>
            <a:xfrm>
              <a:off x="6143636" y="1357304"/>
              <a:ext cx="800105" cy="336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4" name="淘宝店chenying0907出品 53"/>
          <p:cNvGrpSpPr>
            <a:grpSpLocks/>
          </p:cNvGrpSpPr>
          <p:nvPr/>
        </p:nvGrpSpPr>
        <p:grpSpPr bwMode="auto">
          <a:xfrm>
            <a:off x="5143500" y="1428750"/>
            <a:ext cx="636588" cy="636588"/>
            <a:chOff x="5143504" y="1428742"/>
            <a:chExt cx="636196" cy="636164"/>
          </a:xfrm>
        </p:grpSpPr>
        <p:sp>
          <p:nvSpPr>
            <p:cNvPr id="35" name="淘宝店chenying0907出品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>
            <a:grpSpLocks/>
          </p:cNvGrpSpPr>
          <p:nvPr/>
        </p:nvGrpSpPr>
        <p:grpSpPr bwMode="auto">
          <a:xfrm>
            <a:off x="6143625" y="2382838"/>
            <a:ext cx="2643188" cy="931862"/>
            <a:chOff x="6143636" y="2428874"/>
            <a:chExt cx="2643206" cy="932083"/>
          </a:xfrm>
        </p:grpSpPr>
        <p:sp>
          <p:nvSpPr>
            <p:cNvPr id="47" name="淘宝店chenying0907出品 37"/>
            <p:cNvSpPr/>
            <p:nvPr/>
          </p:nvSpPr>
          <p:spPr>
            <a:xfrm>
              <a:off x="6143636" y="2714692"/>
              <a:ext cx="2643206" cy="646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淘宝店chenying0907出品 38"/>
            <p:cNvSpPr/>
            <p:nvPr/>
          </p:nvSpPr>
          <p:spPr>
            <a:xfrm>
              <a:off x="6143636" y="2428874"/>
              <a:ext cx="800105" cy="336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5" name="淘宝店chenying0907出品 54"/>
          <p:cNvGrpSpPr>
            <a:grpSpLocks/>
          </p:cNvGrpSpPr>
          <p:nvPr/>
        </p:nvGrpSpPr>
        <p:grpSpPr bwMode="auto">
          <a:xfrm>
            <a:off x="5143500" y="2500313"/>
            <a:ext cx="636588" cy="636587"/>
            <a:chOff x="5143504" y="2500312"/>
            <a:chExt cx="636196" cy="636164"/>
          </a:xfrm>
        </p:grpSpPr>
        <p:sp>
          <p:nvSpPr>
            <p:cNvPr id="49" name="淘宝店chenying0907出品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n-ea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43026" name="淘宝店chenying0907出品 59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明年工作计划</a:t>
            </a:r>
          </a:p>
        </p:txBody>
      </p:sp>
      <p:cxnSp>
        <p:nvCxnSpPr>
          <p:cNvPr id="61" name="淘宝店chenying0907出品 60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28" name="淘宝店chenying0907出品 61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63" name="淘宝店chenying0907出品 62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店chenying0907出品 7"/>
          <p:cNvGrpSpPr>
            <a:grpSpLocks/>
          </p:cNvGrpSpPr>
          <p:nvPr/>
        </p:nvGrpSpPr>
        <p:grpSpPr bwMode="auto">
          <a:xfrm>
            <a:off x="985838" y="1906588"/>
            <a:ext cx="1136650" cy="1136650"/>
            <a:chOff x="916758" y="2190169"/>
            <a:chExt cx="1136357" cy="1136357"/>
          </a:xfrm>
        </p:grpSpPr>
        <p:sp>
          <p:nvSpPr>
            <p:cNvPr id="3" name="淘宝店chenying0907出品 2"/>
            <p:cNvSpPr/>
            <p:nvPr/>
          </p:nvSpPr>
          <p:spPr>
            <a:xfrm>
              <a:off x="916758" y="2190169"/>
              <a:ext cx="1136357" cy="11363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9" name="淘宝店chenying0907出品 18"/>
            <p:cNvGrpSpPr>
              <a:grpSpLocks noChangeAspect="1"/>
            </p:cNvGrpSpPr>
            <p:nvPr/>
          </p:nvGrpSpPr>
          <p:grpSpPr>
            <a:xfrm>
              <a:off x="1163191" y="2380476"/>
              <a:ext cx="648000" cy="624796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20" name="淘宝店chenying0907出品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" name="淘宝店chenying0907出品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7" name="淘宝店chenying0907出品 6"/>
          <p:cNvGrpSpPr>
            <a:grpSpLocks/>
          </p:cNvGrpSpPr>
          <p:nvPr/>
        </p:nvGrpSpPr>
        <p:grpSpPr bwMode="auto">
          <a:xfrm>
            <a:off x="2955925" y="1906588"/>
            <a:ext cx="1136650" cy="1136650"/>
            <a:chOff x="2761423" y="2190169"/>
            <a:chExt cx="1136357" cy="1136357"/>
          </a:xfrm>
        </p:grpSpPr>
        <p:sp>
          <p:nvSpPr>
            <p:cNvPr id="6" name="淘宝店chenying0907出品 5"/>
            <p:cNvSpPr/>
            <p:nvPr/>
          </p:nvSpPr>
          <p:spPr>
            <a:xfrm>
              <a:off x="2761423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KSO_Shape"/>
            <p:cNvSpPr>
              <a:spLocks noChangeAspect="1"/>
            </p:cNvSpPr>
            <p:nvPr/>
          </p:nvSpPr>
          <p:spPr bwMode="auto">
            <a:xfrm>
              <a:off x="2989964" y="2475845"/>
              <a:ext cx="684037" cy="512630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" name="淘宝店chenying0907出品 4"/>
          <p:cNvGrpSpPr>
            <a:grpSpLocks/>
          </p:cNvGrpSpPr>
          <p:nvPr/>
        </p:nvGrpSpPr>
        <p:grpSpPr bwMode="auto">
          <a:xfrm>
            <a:off x="4927600" y="1906588"/>
            <a:ext cx="1135063" cy="1136650"/>
            <a:chOff x="4606088" y="2190169"/>
            <a:chExt cx="1136357" cy="1136357"/>
          </a:xfrm>
        </p:grpSpPr>
        <p:sp>
          <p:nvSpPr>
            <p:cNvPr id="9" name="淘宝店chenying0907出品 8"/>
            <p:cNvSpPr/>
            <p:nvPr/>
          </p:nvSpPr>
          <p:spPr>
            <a:xfrm>
              <a:off x="4606088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KSO_Shape"/>
            <p:cNvSpPr>
              <a:spLocks noChangeAspect="1"/>
            </p:cNvSpPr>
            <p:nvPr/>
          </p:nvSpPr>
          <p:spPr bwMode="auto">
            <a:xfrm>
              <a:off x="4877860" y="2431407"/>
              <a:ext cx="592812" cy="593572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淘宝店chenying0907出品 3"/>
          <p:cNvGrpSpPr>
            <a:grpSpLocks/>
          </p:cNvGrpSpPr>
          <p:nvPr/>
        </p:nvGrpSpPr>
        <p:grpSpPr bwMode="auto">
          <a:xfrm>
            <a:off x="6897688" y="1906588"/>
            <a:ext cx="1136650" cy="1136650"/>
            <a:chOff x="6450753" y="2190169"/>
            <a:chExt cx="1136357" cy="1136357"/>
          </a:xfrm>
        </p:grpSpPr>
        <p:sp>
          <p:nvSpPr>
            <p:cNvPr id="12" name="淘宝店chenying0907出品 11"/>
            <p:cNvSpPr/>
            <p:nvPr/>
          </p:nvSpPr>
          <p:spPr>
            <a:xfrm>
              <a:off x="6450753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KSO_Shape"/>
            <p:cNvSpPr>
              <a:spLocks noChangeAspect="1"/>
            </p:cNvSpPr>
            <p:nvPr/>
          </p:nvSpPr>
          <p:spPr bwMode="auto">
            <a:xfrm>
              <a:off x="6785629" y="2429819"/>
              <a:ext cx="466605" cy="606269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611188" y="3241675"/>
            <a:ext cx="1843087" cy="1230313"/>
            <a:chOff x="610747" y="3241550"/>
            <a:chExt cx="1844316" cy="1231107"/>
          </a:xfrm>
        </p:grpSpPr>
        <p:sp>
          <p:nvSpPr>
            <p:cNvPr id="29" name="淘宝店chenying0907出品 28"/>
            <p:cNvSpPr txBox="1"/>
            <p:nvPr/>
          </p:nvSpPr>
          <p:spPr>
            <a:xfrm>
              <a:off x="610747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01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27" name="淘宝店chenying0907出品 43"/>
            <p:cNvSpPr/>
            <p:nvPr/>
          </p:nvSpPr>
          <p:spPr>
            <a:xfrm>
              <a:off x="615390" y="3641660"/>
              <a:ext cx="1825819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0" name="淘宝店chenying0907出品 9"/>
          <p:cNvGrpSpPr>
            <a:grpSpLocks/>
          </p:cNvGrpSpPr>
          <p:nvPr/>
        </p:nvGrpSpPr>
        <p:grpSpPr bwMode="auto">
          <a:xfrm>
            <a:off x="2551113" y="3241675"/>
            <a:ext cx="1843087" cy="1209675"/>
            <a:chOff x="2550384" y="3241550"/>
            <a:chExt cx="1844316" cy="1209114"/>
          </a:xfrm>
        </p:grpSpPr>
        <p:sp>
          <p:nvSpPr>
            <p:cNvPr id="28" name="淘宝店chenying0907出品 27"/>
            <p:cNvSpPr txBox="1"/>
            <p:nvPr/>
          </p:nvSpPr>
          <p:spPr>
            <a:xfrm>
              <a:off x="2550384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02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3" name="淘宝店chenying0907出品 43"/>
            <p:cNvSpPr/>
            <p:nvPr/>
          </p:nvSpPr>
          <p:spPr>
            <a:xfrm>
              <a:off x="2555027" y="3641660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1" name="淘宝店chenying0907出品 10"/>
          <p:cNvGrpSpPr>
            <a:grpSpLocks/>
          </p:cNvGrpSpPr>
          <p:nvPr/>
        </p:nvGrpSpPr>
        <p:grpSpPr bwMode="auto">
          <a:xfrm>
            <a:off x="4503738" y="3241675"/>
            <a:ext cx="1844675" cy="1209675"/>
            <a:chOff x="4503875" y="3241550"/>
            <a:chExt cx="1844316" cy="1209114"/>
          </a:xfrm>
        </p:grpSpPr>
        <p:sp>
          <p:nvSpPr>
            <p:cNvPr id="34" name="淘宝店chenying0907出品 33"/>
            <p:cNvSpPr txBox="1"/>
            <p:nvPr/>
          </p:nvSpPr>
          <p:spPr>
            <a:xfrm>
              <a:off x="4503875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03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5" name="淘宝店chenying0907出品 43"/>
            <p:cNvSpPr/>
            <p:nvPr/>
          </p:nvSpPr>
          <p:spPr>
            <a:xfrm>
              <a:off x="4508518" y="3641660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3" name="淘宝店chenying0907出品 12"/>
          <p:cNvGrpSpPr>
            <a:grpSpLocks/>
          </p:cNvGrpSpPr>
          <p:nvPr/>
        </p:nvGrpSpPr>
        <p:grpSpPr bwMode="auto">
          <a:xfrm>
            <a:off x="6546850" y="3282950"/>
            <a:ext cx="1844675" cy="1209675"/>
            <a:chOff x="6547421" y="3282931"/>
            <a:chExt cx="1844316" cy="1209114"/>
          </a:xfrm>
        </p:grpSpPr>
        <p:sp>
          <p:nvSpPr>
            <p:cNvPr id="36" name="淘宝店chenying0907出品 35"/>
            <p:cNvSpPr txBox="1"/>
            <p:nvPr/>
          </p:nvSpPr>
          <p:spPr>
            <a:xfrm>
              <a:off x="6547421" y="3282931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04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7" name="淘宝店chenying0907出品 43"/>
            <p:cNvSpPr/>
            <p:nvPr/>
          </p:nvSpPr>
          <p:spPr>
            <a:xfrm>
              <a:off x="6552064" y="3683041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9075" y="2332038"/>
            <a:ext cx="1492250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淘宝店chenying0907出品 1"/>
          <p:cNvSpPr txBox="1">
            <a:spLocks noChangeArrowheads="1"/>
          </p:cNvSpPr>
          <p:nvPr/>
        </p:nvSpPr>
        <p:spPr bwMode="auto">
          <a:xfrm>
            <a:off x="611188" y="301625"/>
            <a:ext cx="31099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目录 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/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14 0.29877 L -4.44444E-6 -3.20988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淘宝店chenying0907出品 9"/>
          <p:cNvSpPr/>
          <p:nvPr/>
        </p:nvSpPr>
        <p:spPr>
          <a:xfrm>
            <a:off x="642938" y="4262438"/>
            <a:ext cx="7772400" cy="508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</a:t>
            </a:r>
            <a:endParaRPr lang="id-ID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5072063" y="1528763"/>
            <a:ext cx="3643312" cy="1989137"/>
            <a:chOff x="5072066" y="1428742"/>
            <a:chExt cx="3643338" cy="1989055"/>
          </a:xfrm>
        </p:grpSpPr>
        <p:sp>
          <p:nvSpPr>
            <p:cNvPr id="3" name="淘宝店chenying0907出品 2"/>
            <p:cNvSpPr/>
            <p:nvPr/>
          </p:nvSpPr>
          <p:spPr>
            <a:xfrm>
              <a:off x="5072066" y="1857349"/>
              <a:ext cx="3429024" cy="156044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55600" indent="-355600" eaLnBrk="1" hangingPunct="1">
                <a:spcBef>
                  <a:spcPts val="250"/>
                </a:spcBef>
              </a:pP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marL="355600" indent="-355600" eaLnBrk="1" hangingPunct="1">
                <a:lnSpc>
                  <a:spcPct val="120000"/>
                </a:lnSpc>
                <a:buFont typeface="Wingdings" pitchFamily="2" charset="2"/>
                <a:buChar char="Ø"/>
              </a:pPr>
              <a:r>
                <a:rPr lang="zh-CN" altLang="en-US" sz="900">
                  <a:solidFill>
                    <a:srgbClr val="0D0D0D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>
                <a:solidFill>
                  <a:srgbClr val="0D0D0D"/>
                </a:solidFill>
                <a:latin typeface="微软雅黑" pitchFamily="34" charset="-122"/>
              </a:endParaRPr>
            </a:p>
            <a:p>
              <a:pPr marL="355600" indent="-355600" eaLnBrk="1" hangingPunct="1">
                <a:lnSpc>
                  <a:spcPct val="120000"/>
                </a:lnSpc>
                <a:buFont typeface="Wingdings" pitchFamily="2" charset="2"/>
                <a:buChar char="Ø"/>
              </a:pPr>
              <a:endParaRPr lang="id-ID" sz="9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marL="355600" indent="-355600" eaLnBrk="1" hangingPunct="1">
                <a:lnSpc>
                  <a:spcPct val="120000"/>
                </a:lnSpc>
                <a:buFont typeface="Wingdings" pitchFamily="2" charset="2"/>
                <a:buChar char="Ø"/>
              </a:pPr>
              <a:r>
                <a:rPr lang="zh-CN" altLang="en-US" sz="900">
                  <a:solidFill>
                    <a:srgbClr val="0D0D0D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>
                <a:solidFill>
                  <a:srgbClr val="0D0D0D"/>
                </a:solidFill>
                <a:latin typeface="微软雅黑" pitchFamily="34" charset="-122"/>
              </a:endParaRPr>
            </a:p>
            <a:p>
              <a:pPr marL="355600" indent="-355600" eaLnBrk="1" hangingPunct="1">
                <a:lnSpc>
                  <a:spcPct val="120000"/>
                </a:lnSpc>
                <a:buFont typeface="Wingdings" pitchFamily="2" charset="2"/>
                <a:buChar char="Ø"/>
              </a:pP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marL="355600" indent="-355600" eaLnBrk="1" hangingPunct="1">
                <a:lnSpc>
                  <a:spcPct val="120000"/>
                </a:lnSpc>
                <a:buFont typeface="Wingdings" pitchFamily="2" charset="2"/>
                <a:buChar char="Ø"/>
              </a:pPr>
              <a:r>
                <a:rPr lang="zh-CN" altLang="en-US" sz="900">
                  <a:solidFill>
                    <a:srgbClr val="0D0D0D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</p:txBody>
        </p:sp>
        <p:sp>
          <p:nvSpPr>
            <p:cNvPr id="16" name="淘宝店chenying0907出品 15"/>
            <p:cNvSpPr/>
            <p:nvPr/>
          </p:nvSpPr>
          <p:spPr>
            <a:xfrm>
              <a:off x="5072066" y="1428742"/>
              <a:ext cx="3643338" cy="4619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淘宝店chenying0907出品 3"/>
          <p:cNvGrpSpPr>
            <a:grpSpLocks/>
          </p:cNvGrpSpPr>
          <p:nvPr/>
        </p:nvGrpSpPr>
        <p:grpSpPr bwMode="auto">
          <a:xfrm>
            <a:off x="409575" y="1316038"/>
            <a:ext cx="4232275" cy="2706687"/>
            <a:chOff x="409849" y="1315301"/>
            <a:chExt cx="4231670" cy="2707234"/>
          </a:xfrm>
        </p:grpSpPr>
        <p:grpSp>
          <p:nvGrpSpPr>
            <p:cNvPr id="45065" name="淘宝店chenying0907出品 1"/>
            <p:cNvGrpSpPr>
              <a:grpSpLocks/>
            </p:cNvGrpSpPr>
            <p:nvPr/>
          </p:nvGrpSpPr>
          <p:grpSpPr bwMode="auto"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淘宝店chenying0907出品 11"/>
              <p:cNvSpPr/>
              <p:nvPr/>
            </p:nvSpPr>
            <p:spPr>
              <a:xfrm>
                <a:off x="774922" y="3714498"/>
                <a:ext cx="595228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2012</a:t>
                </a:r>
              </a:p>
            </p:txBody>
          </p:sp>
          <p:sp>
            <p:nvSpPr>
              <p:cNvPr id="13" name="淘宝店chenying0907出品 12"/>
              <p:cNvSpPr/>
              <p:nvPr/>
            </p:nvSpPr>
            <p:spPr>
              <a:xfrm>
                <a:off x="1774904" y="3714498"/>
                <a:ext cx="595228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2013</a:t>
                </a:r>
              </a:p>
            </p:txBody>
          </p:sp>
          <p:sp>
            <p:nvSpPr>
              <p:cNvPr id="14" name="淘宝店chenying0907出品 13"/>
              <p:cNvSpPr/>
              <p:nvPr/>
            </p:nvSpPr>
            <p:spPr>
              <a:xfrm>
                <a:off x="2643143" y="3714498"/>
                <a:ext cx="595227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2014</a:t>
                </a:r>
              </a:p>
            </p:txBody>
          </p:sp>
          <p:sp>
            <p:nvSpPr>
              <p:cNvPr id="15" name="淘宝店chenying0907出品 14"/>
              <p:cNvSpPr/>
              <p:nvPr/>
            </p:nvSpPr>
            <p:spPr>
              <a:xfrm>
                <a:off x="3643125" y="3714498"/>
                <a:ext cx="595227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2015</a:t>
                </a:r>
              </a:p>
            </p:txBody>
          </p:sp>
        </p:grpSp>
        <p:grpSp>
          <p:nvGrpSpPr>
            <p:cNvPr id="45066" name="淘宝店chenying0907出品 23"/>
            <p:cNvGrpSpPr>
              <a:grpSpLocks/>
            </p:cNvGrpSpPr>
            <p:nvPr/>
          </p:nvGrpSpPr>
          <p:grpSpPr bwMode="auto"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淘宝店chenying0907出品 5"/>
              <p:cNvSpPr>
                <a:spLocks/>
              </p:cNvSpPr>
              <p:nvPr/>
            </p:nvSpPr>
            <p:spPr bwMode="auto">
              <a:xfrm>
                <a:off x="2160049" y="1920912"/>
                <a:ext cx="550128" cy="1361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26" name="淘宝店chenying0907出品 6"/>
              <p:cNvSpPr>
                <a:spLocks/>
              </p:cNvSpPr>
              <p:nvPr/>
            </p:nvSpPr>
            <p:spPr bwMode="auto">
              <a:xfrm>
                <a:off x="2710176" y="1920912"/>
                <a:ext cx="551546" cy="1361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27" name="淘宝店chenying0907出品 5"/>
              <p:cNvSpPr>
                <a:spLocks/>
              </p:cNvSpPr>
              <p:nvPr/>
            </p:nvSpPr>
            <p:spPr bwMode="auto">
              <a:xfrm>
                <a:off x="2986658" y="1248617"/>
                <a:ext cx="550128" cy="2033904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28" name="淘宝店chenying0907出品 6"/>
              <p:cNvSpPr>
                <a:spLocks/>
              </p:cNvSpPr>
              <p:nvPr/>
            </p:nvSpPr>
            <p:spPr bwMode="auto">
              <a:xfrm>
                <a:off x="3536786" y="1248617"/>
                <a:ext cx="551545" cy="2033904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29" name="淘宝店chenying0907出品 5"/>
              <p:cNvSpPr>
                <a:spLocks/>
              </p:cNvSpPr>
              <p:nvPr/>
            </p:nvSpPr>
            <p:spPr bwMode="auto">
              <a:xfrm>
                <a:off x="1333440" y="2544983"/>
                <a:ext cx="550128" cy="737539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30" name="淘宝店chenying0907出品 6"/>
              <p:cNvSpPr>
                <a:spLocks/>
              </p:cNvSpPr>
              <p:nvPr/>
            </p:nvSpPr>
            <p:spPr bwMode="auto">
              <a:xfrm>
                <a:off x="1883568" y="2544983"/>
                <a:ext cx="551545" cy="737539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31" name="淘宝店chenying0907出品 5"/>
              <p:cNvSpPr>
                <a:spLocks/>
              </p:cNvSpPr>
              <p:nvPr/>
            </p:nvSpPr>
            <p:spPr bwMode="auto">
              <a:xfrm>
                <a:off x="3813267" y="2180468"/>
                <a:ext cx="550128" cy="110205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32" name="淘宝店chenying0907出品 6"/>
              <p:cNvSpPr>
                <a:spLocks/>
              </p:cNvSpPr>
              <p:nvPr/>
            </p:nvSpPr>
            <p:spPr bwMode="auto">
              <a:xfrm>
                <a:off x="4363395" y="2180468"/>
                <a:ext cx="551546" cy="110205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>
                  <a:latin typeface="+mn-lt"/>
                  <a:ea typeface="+mn-ea"/>
                </a:endParaRPr>
              </a:p>
            </p:txBody>
          </p:sp>
          <p:sp>
            <p:nvSpPr>
              <p:cNvPr id="33" name="淘宝店chenying0907出品 95"/>
              <p:cNvSpPr/>
              <p:nvPr/>
            </p:nvSpPr>
            <p:spPr>
              <a:xfrm>
                <a:off x="1184565" y="3271175"/>
                <a:ext cx="3780000" cy="255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/>
              </a:p>
            </p:txBody>
          </p:sp>
        </p:grpSp>
      </p:grpSp>
      <p:sp>
        <p:nvSpPr>
          <p:cNvPr id="45061" name="淘宝店chenying0907出品 21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明年工作计划</a:t>
            </a:r>
          </a:p>
        </p:txBody>
      </p:sp>
      <p:cxnSp>
        <p:nvCxnSpPr>
          <p:cNvPr id="23" name="淘宝店chenying0907出品 22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3" name="淘宝店chenying0907出品 33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35" name="淘宝店chenying0907出品 34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1141413" y="1230313"/>
            <a:ext cx="6915150" cy="1077912"/>
            <a:chOff x="2954339" y="1439460"/>
            <a:chExt cx="6915911" cy="1077517"/>
          </a:xfrm>
        </p:grpSpPr>
        <p:sp>
          <p:nvSpPr>
            <p:cNvPr id="3" name="淘宝店chenying0907出品 2"/>
            <p:cNvSpPr>
              <a:spLocks noChangeArrowheads="1"/>
            </p:cNvSpPr>
            <p:nvPr/>
          </p:nvSpPr>
          <p:spPr bwMode="auto">
            <a:xfrm>
              <a:off x="2954339" y="1698127"/>
              <a:ext cx="6915911" cy="81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47115" name="淘宝店chenying0907出品 3"/>
            <p:cNvSpPr>
              <a:spLocks noChangeArrowheads="1"/>
            </p:cNvSpPr>
            <p:nvPr/>
          </p:nvSpPr>
          <p:spPr bwMode="auto">
            <a:xfrm>
              <a:off x="2963101" y="1439460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>
                  <a:latin typeface="微软雅黑" pitchFamily="34" charset="-122"/>
                </a:rPr>
                <a:t>添加标题</a:t>
              </a:r>
            </a:p>
          </p:txBody>
        </p:sp>
      </p:grpSp>
      <p:sp>
        <p:nvSpPr>
          <p:cNvPr id="11" name="淘宝店chenying0907出品 10"/>
          <p:cNvSpPr/>
          <p:nvPr/>
        </p:nvSpPr>
        <p:spPr>
          <a:xfrm>
            <a:off x="1149350" y="2486025"/>
            <a:ext cx="6840538" cy="2063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12" name="淘宝店chenying0907出品 11"/>
          <p:cNvGrpSpPr/>
          <p:nvPr/>
        </p:nvGrpSpPr>
        <p:grpSpPr>
          <a:xfrm>
            <a:off x="6646979" y="2486029"/>
            <a:ext cx="1343436" cy="1299481"/>
            <a:chOff x="6944372" y="2300288"/>
            <a:chExt cx="1396955" cy="135890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3" name="淘宝店chenying0907出品 12"/>
            <p:cNvSpPr/>
            <p:nvPr/>
          </p:nvSpPr>
          <p:spPr>
            <a:xfrm>
              <a:off x="6944372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淘宝店chenying0907出品 13"/>
            <p:cNvSpPr/>
            <p:nvPr/>
          </p:nvSpPr>
          <p:spPr>
            <a:xfrm rot="2637414">
              <a:off x="7339125" y="2572278"/>
              <a:ext cx="902811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sp>
        <p:nvSpPr>
          <p:cNvPr id="16" name="淘宝店chenying0907出品 15"/>
          <p:cNvSpPr>
            <a:spLocks noChangeArrowheads="1"/>
          </p:cNvSpPr>
          <p:nvPr/>
        </p:nvSpPr>
        <p:spPr bwMode="auto">
          <a:xfrm>
            <a:off x="1397000" y="2778125"/>
            <a:ext cx="49434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</a:rPr>
              <a:t>里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 sz="12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7110" name="淘宝店chenying0907出品 9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明年工作计划</a:t>
            </a:r>
          </a:p>
        </p:txBody>
      </p:sp>
      <p:cxnSp>
        <p:nvCxnSpPr>
          <p:cNvPr id="15" name="淘宝店chenying0907出品 14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2" name="淘宝店chenying0907出品 16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18" name="淘宝店chenying0907出品 17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910840"/>
            <a:ext cx="9144000" cy="2232660"/>
          </a:xfrm>
          <a:prstGeom prst="rect">
            <a:avLst/>
          </a:prstGeom>
          <a:solidFill>
            <a:schemeClr val="tx1">
              <a:lumMod val="95000"/>
              <a:lumOff val="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淘宝店chenying0907出品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0400" y="3206909"/>
            <a:ext cx="78644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谢谢聆听</a:t>
            </a:r>
            <a:endParaRPr lang="zh-CN" altLang="en-US" sz="4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3" name="PA_淘宝店chenying0907出品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89062" y="3774598"/>
            <a:ext cx="640715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1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THANKS</a:t>
            </a:r>
            <a:endParaRPr lang="en-US" altLang="zh-CN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PA_淘宝店chenying0907出品 7"/>
          <p:cNvSpPr txBox="1"/>
          <p:nvPr>
            <p:custDataLst>
              <p:tags r:id="rId3"/>
            </p:custDataLst>
          </p:nvPr>
        </p:nvSpPr>
        <p:spPr>
          <a:xfrm>
            <a:off x="3540125" y="4291012"/>
            <a:ext cx="2063750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ea"/>
                <a:ea typeface="+mn-ea"/>
              </a:rPr>
              <a:t>创新 </a:t>
            </a:r>
            <a:r>
              <a:rPr lang="en-US" altLang="zh-CN" sz="1350" dirty="0">
                <a:solidFill>
                  <a:schemeClr val="bg1"/>
                </a:solidFill>
                <a:latin typeface="+mn-ea"/>
                <a:ea typeface="+mn-ea"/>
              </a:rPr>
              <a:t>· </a:t>
            </a:r>
            <a:r>
              <a:rPr lang="zh-CN" altLang="en-US" sz="1350" dirty="0">
                <a:solidFill>
                  <a:schemeClr val="bg1"/>
                </a:solidFill>
                <a:latin typeface="+mn-ea"/>
                <a:ea typeface="+mn-ea"/>
              </a:rPr>
              <a:t>突破 </a:t>
            </a:r>
            <a:r>
              <a:rPr lang="en-US" altLang="zh-CN" sz="1350" dirty="0">
                <a:solidFill>
                  <a:schemeClr val="bg1"/>
                </a:solidFill>
                <a:latin typeface="+mn-ea"/>
                <a:ea typeface="+mn-ea"/>
              </a:rPr>
              <a:t>· </a:t>
            </a:r>
            <a:r>
              <a:rPr lang="zh-CN" altLang="en-US" sz="1350" dirty="0">
                <a:solidFill>
                  <a:schemeClr val="bg1"/>
                </a:solidFill>
                <a:latin typeface="+mn-ea"/>
                <a:ea typeface="+mn-ea"/>
              </a:rPr>
              <a:t>提升 </a:t>
            </a:r>
            <a:r>
              <a:rPr lang="en-US" altLang="zh-CN" sz="1350" dirty="0">
                <a:solidFill>
                  <a:schemeClr val="bg1"/>
                </a:solidFill>
                <a:latin typeface="+mn-ea"/>
                <a:ea typeface="+mn-ea"/>
              </a:rPr>
              <a:t>· </a:t>
            </a:r>
            <a:r>
              <a:rPr lang="zh-CN" altLang="en-US" sz="1350" dirty="0">
                <a:solidFill>
                  <a:schemeClr val="bg1"/>
                </a:solidFill>
                <a:latin typeface="+mn-ea"/>
                <a:ea typeface="+mn-ea"/>
              </a:rPr>
              <a:t>超越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87" y="208280"/>
            <a:ext cx="4006995" cy="270256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2919314" y="1437502"/>
            <a:ext cx="480674" cy="480674"/>
          </a:xfrm>
          <a:prstGeom prst="ellipse">
            <a:avLst/>
          </a:prstGeom>
          <a:solidFill>
            <a:srgbClr val="FFC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957840" y="684458"/>
            <a:ext cx="626182" cy="626182"/>
          </a:xfrm>
          <a:prstGeom prst="ellipse">
            <a:avLst/>
          </a:prstGeom>
          <a:solidFill>
            <a:srgbClr val="FFC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92740" y="2665875"/>
            <a:ext cx="525807" cy="525807"/>
          </a:xfrm>
          <a:prstGeom prst="ellipse">
            <a:avLst/>
          </a:prstGeom>
          <a:solidFill>
            <a:srgbClr val="FFC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771471"/>
      </p:ext>
    </p:extLst>
  </p:cSld>
  <p:clrMapOvr>
    <a:masterClrMapping/>
  </p:clrMapOvr>
  <p:transition spd="slow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7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7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8814" y="2291255"/>
            <a:ext cx="368562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596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771775" y="2286000"/>
            <a:ext cx="5472113" cy="4175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71775" y="3154363"/>
            <a:ext cx="5472113" cy="4175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771775" y="4043363"/>
            <a:ext cx="5472113" cy="4175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4" name="淘宝店chenying0907出品 3"/>
          <p:cNvGrpSpPr>
            <a:grpSpLocks/>
          </p:cNvGrpSpPr>
          <p:nvPr/>
        </p:nvGrpSpPr>
        <p:grpSpPr bwMode="auto">
          <a:xfrm>
            <a:off x="819150" y="3052763"/>
            <a:ext cx="1601788" cy="641350"/>
            <a:chOff x="818583" y="3264737"/>
            <a:chExt cx="1602178" cy="640871"/>
          </a:xfrm>
        </p:grpSpPr>
        <p:sp>
          <p:nvSpPr>
            <p:cNvPr id="16" name="淘宝店chenying0907出品 15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30596" tIns="5080" rIns="320435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1800" dirty="0">
                <a:solidFill>
                  <a:schemeClr val="bg1"/>
                </a:solidFill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20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792" y="3383710"/>
              <a:ext cx="293760" cy="209393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淘宝店chenying0907出品 4"/>
          <p:cNvGrpSpPr>
            <a:grpSpLocks/>
          </p:cNvGrpSpPr>
          <p:nvPr/>
        </p:nvGrpSpPr>
        <p:grpSpPr bwMode="auto">
          <a:xfrm>
            <a:off x="819150" y="3948113"/>
            <a:ext cx="1601788" cy="639762"/>
            <a:chOff x="818583" y="4120024"/>
            <a:chExt cx="1602178" cy="640871"/>
          </a:xfrm>
        </p:grpSpPr>
        <p:sp>
          <p:nvSpPr>
            <p:cNvPr id="17" name="淘宝店chenying0907出品 1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30596" tIns="5080" rIns="320435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600" b="1" dirty="0">
                <a:solidFill>
                  <a:schemeClr val="bg1"/>
                </a:solidFill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21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3908" y="4215439"/>
              <a:ext cx="282644" cy="236947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819150" y="1319213"/>
            <a:ext cx="1601788" cy="641350"/>
            <a:chOff x="818583" y="1644226"/>
            <a:chExt cx="1602178" cy="640871"/>
          </a:xfrm>
        </p:grpSpPr>
        <p:sp>
          <p:nvSpPr>
            <p:cNvPr id="14" name="淘宝店chenying0907出品 13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30596" tIns="5080" rIns="320435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chemeClr val="bg1"/>
                </a:solidFill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chemeClr val="bg1"/>
                </a:solidFill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369" y="1709264"/>
              <a:ext cx="238183" cy="288709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淘宝店chenying0907出品 2"/>
          <p:cNvGrpSpPr>
            <a:grpSpLocks/>
          </p:cNvGrpSpPr>
          <p:nvPr/>
        </p:nvGrpSpPr>
        <p:grpSpPr bwMode="auto">
          <a:xfrm>
            <a:off x="819150" y="2179638"/>
            <a:ext cx="1601788" cy="639762"/>
            <a:chOff x="818583" y="2444089"/>
            <a:chExt cx="1602178" cy="640871"/>
          </a:xfrm>
        </p:grpSpPr>
        <p:sp>
          <p:nvSpPr>
            <p:cNvPr id="15" name="淘宝店chenying0907出品 14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30596" tIns="5080" rIns="320435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800" dirty="0">
                <a:solidFill>
                  <a:schemeClr val="bg1"/>
                </a:solidFill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23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902" y="2552226"/>
              <a:ext cx="217541" cy="214684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2771775" y="1385888"/>
            <a:ext cx="5472113" cy="4159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10250" name="淘宝店chenying0907出品 48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年度工作概述</a:t>
            </a:r>
          </a:p>
        </p:txBody>
      </p:sp>
      <p:cxnSp>
        <p:nvCxnSpPr>
          <p:cNvPr id="19" name="淘宝店chenying0907出品 18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2" name="淘宝店chenying0907出品 54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25" name="淘宝店chenying0907出品 24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>
            <a:grpSpLocks/>
          </p:cNvGrpSpPr>
          <p:nvPr/>
        </p:nvGrpSpPr>
        <p:grpSpPr bwMode="auto">
          <a:xfrm>
            <a:off x="241476" y="1127781"/>
            <a:ext cx="4560882" cy="3770329"/>
            <a:chOff x="1595438" y="968375"/>
            <a:chExt cx="5953125" cy="4921250"/>
          </a:xfrm>
          <a:solidFill>
            <a:schemeClr val="bg1">
              <a:lumMod val="65000"/>
            </a:schemeClr>
          </a:solidFill>
        </p:grpSpPr>
        <p:sp>
          <p:nvSpPr>
            <p:cNvPr id="391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2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3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4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5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6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7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8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9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0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1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2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3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4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5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6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7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8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9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0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1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2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3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4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5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6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7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8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9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20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21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22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13" y="3124200"/>
            <a:ext cx="3643312" cy="158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850" y="2386013"/>
            <a:ext cx="2571750" cy="158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850" y="3671888"/>
            <a:ext cx="2571750" cy="158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7146925" y="1317625"/>
            <a:ext cx="1685925" cy="823913"/>
            <a:chOff x="7147541" y="1318217"/>
            <a:chExt cx="1685490" cy="823501"/>
          </a:xfrm>
        </p:grpSpPr>
        <p:sp>
          <p:nvSpPr>
            <p:cNvPr id="52" name="淘宝店chenying0907出品 364"/>
            <p:cNvSpPr/>
            <p:nvPr/>
          </p:nvSpPr>
          <p:spPr>
            <a:xfrm>
              <a:off x="7147541" y="1318217"/>
              <a:ext cx="1685490" cy="3078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G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uang Dong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3" name="淘宝店chenying0907出品 373"/>
            <p:cNvSpPr/>
            <p:nvPr/>
          </p:nvSpPr>
          <p:spPr>
            <a:xfrm>
              <a:off x="7174522" y="1618105"/>
              <a:ext cx="1656922" cy="5236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60" name="广东"/>
          <p:cNvSpPr>
            <a:spLocks/>
          </p:cNvSpPr>
          <p:nvPr/>
        </p:nvSpPr>
        <p:spPr bwMode="auto">
          <a:xfrm>
            <a:off x="5995988" y="1411288"/>
            <a:ext cx="903287" cy="71437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1" name="四川"/>
          <p:cNvSpPr>
            <a:spLocks/>
          </p:cNvSpPr>
          <p:nvPr/>
        </p:nvSpPr>
        <p:spPr bwMode="auto">
          <a:xfrm>
            <a:off x="6070600" y="2655888"/>
            <a:ext cx="982663" cy="862012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2" name="浙江"/>
          <p:cNvSpPr>
            <a:spLocks/>
          </p:cNvSpPr>
          <p:nvPr/>
        </p:nvSpPr>
        <p:spPr bwMode="auto">
          <a:xfrm>
            <a:off x="6091238" y="3851275"/>
            <a:ext cx="855662" cy="992188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3" name="淘宝店chenying0907出品 2"/>
          <p:cNvGrpSpPr>
            <a:grpSpLocks/>
          </p:cNvGrpSpPr>
          <p:nvPr/>
        </p:nvGrpSpPr>
        <p:grpSpPr bwMode="auto">
          <a:xfrm>
            <a:off x="7185025" y="2697163"/>
            <a:ext cx="1685925" cy="823912"/>
            <a:chOff x="7185134" y="2697685"/>
            <a:chExt cx="1685490" cy="823501"/>
          </a:xfrm>
        </p:grpSpPr>
        <p:sp>
          <p:nvSpPr>
            <p:cNvPr id="63" name="淘宝店chenying0907出品 364"/>
            <p:cNvSpPr/>
            <p:nvPr/>
          </p:nvSpPr>
          <p:spPr>
            <a:xfrm>
              <a:off x="7185134" y="2697685"/>
              <a:ext cx="1685490" cy="3078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S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i Chuan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淘宝店chenying0907出品 373"/>
            <p:cNvSpPr/>
            <p:nvPr/>
          </p:nvSpPr>
          <p:spPr>
            <a:xfrm>
              <a:off x="7212115" y="2997572"/>
              <a:ext cx="1656922" cy="5236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淘宝店chenying0907出品 3"/>
          <p:cNvGrpSpPr>
            <a:grpSpLocks/>
          </p:cNvGrpSpPr>
          <p:nvPr/>
        </p:nvGrpSpPr>
        <p:grpSpPr bwMode="auto">
          <a:xfrm>
            <a:off x="7185025" y="3881438"/>
            <a:ext cx="1685925" cy="823912"/>
            <a:chOff x="7185134" y="3881809"/>
            <a:chExt cx="1685490" cy="823501"/>
          </a:xfrm>
        </p:grpSpPr>
        <p:sp>
          <p:nvSpPr>
            <p:cNvPr id="65" name="淘宝店chenying0907出品 364"/>
            <p:cNvSpPr/>
            <p:nvPr/>
          </p:nvSpPr>
          <p:spPr>
            <a:xfrm>
              <a:off x="7185134" y="3881809"/>
              <a:ext cx="1685490" cy="3078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Z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he Jiang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淘宝店chenying0907出品 373"/>
            <p:cNvSpPr/>
            <p:nvPr/>
          </p:nvSpPr>
          <p:spPr>
            <a:xfrm>
              <a:off x="7212115" y="4181696"/>
              <a:ext cx="1656922" cy="5236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12300" name="淘宝店chenying0907出品 48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年度工作概述</a:t>
            </a:r>
          </a:p>
        </p:txBody>
      </p:sp>
      <p:cxnSp>
        <p:nvCxnSpPr>
          <p:cNvPr id="55" name="淘宝店chenying0907出品 54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2" name="淘宝店chenying0907出品 54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57" name="淘宝店chenying0907出品 56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2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9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150"/>
                            </p:stCondLst>
                            <p:childTnLst>
                              <p:par>
                                <p:cTn id="6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5400000">
            <a:off x="1071562" y="2928938"/>
            <a:ext cx="2716213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3286125" y="2928938"/>
            <a:ext cx="2716213" cy="15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5500687" y="2928938"/>
            <a:ext cx="2716213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KSO_Shape"/>
          <p:cNvSpPr>
            <a:spLocks/>
          </p:cNvSpPr>
          <p:nvPr/>
        </p:nvSpPr>
        <p:spPr bwMode="auto">
          <a:xfrm>
            <a:off x="409575" y="1352550"/>
            <a:ext cx="1455738" cy="1474788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64" name="KSO_Shape"/>
          <p:cNvSpPr>
            <a:spLocks/>
          </p:cNvSpPr>
          <p:nvPr/>
        </p:nvSpPr>
        <p:spPr bwMode="auto">
          <a:xfrm>
            <a:off x="2684463" y="1603375"/>
            <a:ext cx="1584325" cy="1223963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65" name="KSO_Shape"/>
          <p:cNvSpPr>
            <a:spLocks/>
          </p:cNvSpPr>
          <p:nvPr/>
        </p:nvSpPr>
        <p:spPr bwMode="auto">
          <a:xfrm>
            <a:off x="4953000" y="1660525"/>
            <a:ext cx="1666875" cy="1044575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67" name="KSO_Shape"/>
          <p:cNvSpPr>
            <a:spLocks/>
          </p:cNvSpPr>
          <p:nvPr/>
        </p:nvSpPr>
        <p:spPr bwMode="auto">
          <a:xfrm>
            <a:off x="7286625" y="1430338"/>
            <a:ext cx="1209675" cy="139700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168" name="淘宝店chenying0907出品 167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solidFill>
            <a:schemeClr val="accent1"/>
          </a:solidFill>
        </p:grpSpPr>
        <p:grpSp>
          <p:nvGrpSpPr>
            <p:cNvPr id="16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9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70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95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71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93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9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72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9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73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89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9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74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8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8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75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85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76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83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77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8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178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79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1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99" name="淘宝店chenying0907出品 146"/>
          <p:cNvSpPr/>
          <p:nvPr/>
        </p:nvSpPr>
        <p:spPr>
          <a:xfrm>
            <a:off x="1739900" y="3033713"/>
            <a:ext cx="5238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200" name="淘宝店chenying0907出品 19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solidFill>
            <a:schemeClr val="bg2">
              <a:lumMod val="50000"/>
            </a:schemeClr>
          </a:solidFill>
        </p:grpSpPr>
        <p:grpSp>
          <p:nvGrpSpPr>
            <p:cNvPr id="20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29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3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0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2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2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0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25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2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0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23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2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0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2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2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0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19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2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0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1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0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15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0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13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1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1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31" name="淘宝店chenying0907出品 146"/>
          <p:cNvSpPr/>
          <p:nvPr/>
        </p:nvSpPr>
        <p:spPr>
          <a:xfrm>
            <a:off x="4016375" y="3043238"/>
            <a:ext cx="620713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4746625" y="3062288"/>
            <a:ext cx="1447800" cy="268287"/>
            <a:chOff x="4747143" y="3061694"/>
            <a:chExt cx="1447393" cy="269551"/>
          </a:xfrm>
        </p:grpSpPr>
        <p:grpSp>
          <p:nvGrpSpPr>
            <p:cNvPr id="23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26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3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259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6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3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25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5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3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255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5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3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253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5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3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25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5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3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249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4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solidFill>
              <a:schemeClr val="accent3"/>
            </a:solidFill>
          </p:grpSpPr>
          <p:sp>
            <p:nvSpPr>
              <p:cNvPr id="24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4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solidFill>
              <a:schemeClr val="accent3"/>
            </a:solidFill>
          </p:grpSpPr>
          <p:sp>
            <p:nvSpPr>
              <p:cNvPr id="245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4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solidFill>
              <a:schemeClr val="bg1">
                <a:lumMod val="85000"/>
              </a:schemeClr>
            </a:solidFill>
          </p:grpSpPr>
          <p:sp>
            <p:nvSpPr>
              <p:cNvPr id="243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63" name="淘宝店chenying0907出品 146"/>
          <p:cNvSpPr/>
          <p:nvPr/>
        </p:nvSpPr>
        <p:spPr>
          <a:xfrm>
            <a:off x="6280150" y="3048000"/>
            <a:ext cx="52228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70%</a:t>
            </a:r>
          </a:p>
        </p:txBody>
      </p:sp>
      <p:grpSp>
        <p:nvGrpSpPr>
          <p:cNvPr id="3" name="淘宝店chenying0907出品 2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solidFill>
            <a:schemeClr val="bg2">
              <a:lumMod val="50000"/>
            </a:schemeClr>
          </a:solidFill>
        </p:grpSpPr>
        <p:grpSp>
          <p:nvGrpSpPr>
            <p:cNvPr id="26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93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9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6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9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6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89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9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6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8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8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6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85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7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83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7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81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7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79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7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77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27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75" name="淘宝店chenying0907出品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  <p:sp>
            <p:nvSpPr>
              <p:cNvPr id="2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95" name="淘宝店chenying0907出品 146"/>
          <p:cNvSpPr/>
          <p:nvPr/>
        </p:nvSpPr>
        <p:spPr>
          <a:xfrm>
            <a:off x="8547100" y="3062288"/>
            <a:ext cx="5238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sp>
        <p:nvSpPr>
          <p:cNvPr id="296" name="淘宝店chenying0907出品 364"/>
          <p:cNvSpPr/>
          <p:nvPr/>
        </p:nvSpPr>
        <p:spPr>
          <a:xfrm>
            <a:off x="288925" y="3611563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Chong Qing</a:t>
            </a:r>
          </a:p>
        </p:txBody>
      </p:sp>
      <p:sp>
        <p:nvSpPr>
          <p:cNvPr id="297" name="淘宝店chenying0907出品 373"/>
          <p:cNvSpPr/>
          <p:nvPr/>
        </p:nvSpPr>
        <p:spPr>
          <a:xfrm>
            <a:off x="212725" y="3911600"/>
            <a:ext cx="2114550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298" name="淘宝店chenying0907出品 364"/>
          <p:cNvSpPr/>
          <p:nvPr/>
        </p:nvSpPr>
        <p:spPr>
          <a:xfrm>
            <a:off x="2609850" y="3567113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J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iang Su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99" name="淘宝店chenying0907出品 373"/>
          <p:cNvSpPr/>
          <p:nvPr/>
        </p:nvSpPr>
        <p:spPr>
          <a:xfrm>
            <a:off x="2532063" y="3868738"/>
            <a:ext cx="2114550" cy="6905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00" name="淘宝店chenying0907出品 364"/>
          <p:cNvSpPr/>
          <p:nvPr/>
        </p:nvSpPr>
        <p:spPr>
          <a:xfrm>
            <a:off x="4735513" y="3557588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Shang Dong</a:t>
            </a:r>
          </a:p>
        </p:txBody>
      </p:sp>
      <p:sp>
        <p:nvSpPr>
          <p:cNvPr id="301" name="淘宝店chenying0907出品 373"/>
          <p:cNvSpPr/>
          <p:nvPr/>
        </p:nvSpPr>
        <p:spPr>
          <a:xfrm>
            <a:off x="4657725" y="3859213"/>
            <a:ext cx="2114550" cy="6905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02" name="淘宝店chenying0907出品 364"/>
          <p:cNvSpPr/>
          <p:nvPr/>
        </p:nvSpPr>
        <p:spPr>
          <a:xfrm>
            <a:off x="6927850" y="3554413"/>
            <a:ext cx="16859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Z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rPr>
              <a:t>he Jiang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03" name="淘宝店chenying0907出品 373"/>
          <p:cNvSpPr/>
          <p:nvPr/>
        </p:nvSpPr>
        <p:spPr>
          <a:xfrm>
            <a:off x="6850063" y="3856038"/>
            <a:ext cx="2114550" cy="6905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+mn-ea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4361" name="淘宝店chenying0907出品 48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年度工作概述</a:t>
            </a:r>
          </a:p>
        </p:txBody>
      </p:sp>
      <p:cxnSp>
        <p:nvCxnSpPr>
          <p:cNvPr id="146" name="淘宝店chenying0907出品 145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3" name="淘宝店chenying0907出品 54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148" name="淘宝店chenying0907出品 147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31" grpId="0"/>
      <p:bldP spid="263" grpId="0"/>
      <p:bldP spid="295" grpId="0"/>
      <p:bldP spid="296" grpId="0"/>
      <p:bldP spid="297" grpId="0"/>
      <p:bldP spid="298" grpId="0"/>
      <p:bldP spid="299" grpId="0"/>
      <p:bldP spid="300" grpId="0"/>
      <p:bldP spid="301" grpId="0"/>
      <p:bldP spid="302" grpId="0"/>
      <p:bldP spid="3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83"/>
          <p:cNvGraphicFramePr>
            <a:graphicFrameLocks/>
          </p:cNvGraphicFramePr>
          <p:nvPr/>
        </p:nvGraphicFramePr>
        <p:xfrm>
          <a:off x="260350" y="1381125"/>
          <a:ext cx="4410075" cy="230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371475" y="3767138"/>
            <a:ext cx="4727575" cy="1785438"/>
            <a:chOff x="4500561" y="3141086"/>
            <a:chExt cx="4726465" cy="1785507"/>
          </a:xfrm>
        </p:grpSpPr>
        <p:sp>
          <p:nvSpPr>
            <p:cNvPr id="4" name="淘宝店chenying0907出品 34"/>
            <p:cNvSpPr/>
            <p:nvPr/>
          </p:nvSpPr>
          <p:spPr>
            <a:xfrm>
              <a:off x="4500561" y="3428433"/>
              <a:ext cx="4726465" cy="14981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您的内容打在这里，或者通过复制您的文本后，在此框中选择粘贴，并选择只保留文字；您的内容</a:t>
              </a: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打您</a:t>
              </a: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的文本后，在此框中选择粘贴，并选择只保留文字；您的内容打在这里，或者通过复制您的文本后，在此框中选择粘贴，并选择只保留文字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+mn-ea"/>
                </a:rPr>
                <a:t>；</a:t>
              </a:r>
              <a:endPara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  <a:p>
              <a:pPr marL="171450" indent="-171450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  <a:defRPr/>
              </a:pP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5" name="淘宝店chenying0907出品 35"/>
            <p:cNvSpPr/>
            <p:nvPr/>
          </p:nvSpPr>
          <p:spPr>
            <a:xfrm>
              <a:off x="4500561" y="3141086"/>
              <a:ext cx="903076" cy="3079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400" b="1">
                  <a:solidFill>
                    <a:srgbClr val="262626"/>
                  </a:solidFill>
                  <a:latin typeface="微软雅黑" pitchFamily="34" charset="-122"/>
                  <a:ea typeface="Open Sans"/>
                  <a:cs typeface="Open Sans"/>
                </a:rPr>
                <a:t>添加标题</a:t>
              </a:r>
              <a:endParaRPr lang="en-US" sz="1400" b="1">
                <a:solidFill>
                  <a:srgbClr val="262626"/>
                </a:solidFill>
                <a:latin typeface="微软雅黑" pitchFamily="34" charset="-122"/>
                <a:ea typeface="Open Sans"/>
                <a:cs typeface="Open Sans"/>
              </a:endParaRPr>
            </a:p>
          </p:txBody>
        </p:sp>
      </p:grp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249988" y="1754188"/>
            <a:ext cx="26162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defTabSz="1087438"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Open Sans"/>
                <a:cs typeface="Open Sans"/>
              </a:rPr>
              <a:t>添加您的标题</a:t>
            </a:r>
            <a:endParaRPr lang="en-US" altLang="zh-CN" sz="1100">
              <a:solidFill>
                <a:srgbClr val="0D0D0D"/>
              </a:solidFill>
              <a:latin typeface="微软雅黑" pitchFamily="34" charset="-122"/>
              <a:ea typeface="Open Sans"/>
              <a:cs typeface="Open Sans"/>
            </a:endParaRPr>
          </a:p>
          <a:p>
            <a:pPr algn="just" defTabSz="1087438" eaLnBrk="1" hangingPunct="1">
              <a:lnSpc>
                <a:spcPct val="150000"/>
              </a:lnSpc>
            </a:pPr>
            <a:r>
              <a:rPr lang="zh-CN" altLang="en-US" sz="800">
                <a:solidFill>
                  <a:srgbClr val="0D0D0D"/>
                </a:solidFill>
                <a:latin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solidFill>
                <a:srgbClr val="0D0D0D"/>
              </a:solidFill>
              <a:latin typeface="微软雅黑" pitchFamily="34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249988" y="2568575"/>
            <a:ext cx="2616200" cy="71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defTabSz="1087438" eaLnBrk="1" hangingPunct="1">
              <a:lnSpc>
                <a:spcPct val="120000"/>
              </a:lnSpc>
            </a:pP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Open Sans"/>
                <a:cs typeface="Open Sans"/>
              </a:rPr>
              <a:t>添加您的标题</a:t>
            </a:r>
            <a:endParaRPr lang="en-US" altLang="zh-CN" sz="1100" dirty="0">
              <a:solidFill>
                <a:srgbClr val="0D0D0D"/>
              </a:solidFill>
              <a:latin typeface="微软雅黑" pitchFamily="34" charset="-122"/>
              <a:ea typeface="Open Sans"/>
              <a:cs typeface="Open Sans"/>
            </a:endParaRPr>
          </a:p>
          <a:p>
            <a:pPr algn="just" defTabSz="1087438" eaLnBrk="1" hangingPunct="1">
              <a:lnSpc>
                <a:spcPct val="150000"/>
              </a:lnSpc>
            </a:pPr>
            <a:r>
              <a:rPr lang="zh-CN" altLang="en-US" sz="800" dirty="0">
                <a:solidFill>
                  <a:srgbClr val="0D0D0D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rgbClr val="0D0D0D"/>
                </a:solidFill>
                <a:latin typeface="微软雅黑" pitchFamily="34" charset="-122"/>
              </a:rPr>
              <a:t>。</a:t>
            </a:r>
            <a:endParaRPr lang="en-US" altLang="zh-CN" sz="800" dirty="0" smtClean="0">
              <a:solidFill>
                <a:srgbClr val="0D0D0D"/>
              </a:solidFill>
              <a:latin typeface="微软雅黑" pitchFamily="34" charset="-122"/>
            </a:endParaRPr>
          </a:p>
          <a:p>
            <a:pPr algn="just" defTabSz="1087438" eaLnBrk="1" hangingPunct="1">
              <a:lnSpc>
                <a:spcPct val="150000"/>
              </a:lnSpc>
            </a:pPr>
            <a:endParaRPr lang="zh-CN" altLang="en-US" sz="400" dirty="0">
              <a:solidFill>
                <a:srgbClr val="0D0D0D"/>
              </a:solidFill>
              <a:latin typeface="微软雅黑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249988" y="3338513"/>
            <a:ext cx="26162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defTabSz="1087438"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Open Sans"/>
                <a:cs typeface="Open Sans"/>
              </a:rPr>
              <a:t>添加您的标题</a:t>
            </a:r>
            <a:endParaRPr lang="en-US" altLang="zh-CN" sz="1100">
              <a:solidFill>
                <a:srgbClr val="0D0D0D"/>
              </a:solidFill>
              <a:latin typeface="微软雅黑" pitchFamily="34" charset="-122"/>
              <a:ea typeface="Open Sans"/>
              <a:cs typeface="Open Sans"/>
            </a:endParaRPr>
          </a:p>
          <a:p>
            <a:pPr algn="just" defTabSz="1087438" eaLnBrk="1" hangingPunct="1">
              <a:lnSpc>
                <a:spcPct val="150000"/>
              </a:lnSpc>
            </a:pPr>
            <a:r>
              <a:rPr lang="zh-CN" altLang="en-US" sz="800">
                <a:solidFill>
                  <a:srgbClr val="0D0D0D"/>
                </a:solidFill>
                <a:latin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solidFill>
                <a:srgbClr val="0D0D0D"/>
              </a:solidFill>
              <a:latin typeface="微软雅黑" pitchFamily="34" charset="-122"/>
            </a:endParaRPr>
          </a:p>
        </p:txBody>
      </p:sp>
      <p:sp>
        <p:nvSpPr>
          <p:cNvPr id="9" name="Oval 53"/>
          <p:cNvSpPr>
            <a:spLocks noChangeAspect="1"/>
          </p:cNvSpPr>
          <p:nvPr/>
        </p:nvSpPr>
        <p:spPr>
          <a:xfrm>
            <a:off x="5718175" y="1792288"/>
            <a:ext cx="415925" cy="41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</a:t>
            </a:r>
          </a:p>
        </p:txBody>
      </p:sp>
      <p:sp>
        <p:nvSpPr>
          <p:cNvPr id="10" name="Oval 54"/>
          <p:cNvSpPr>
            <a:spLocks noChangeAspect="1"/>
          </p:cNvSpPr>
          <p:nvPr/>
        </p:nvSpPr>
        <p:spPr>
          <a:xfrm>
            <a:off x="5718175" y="2574925"/>
            <a:ext cx="415925" cy="414338"/>
          </a:xfrm>
          <a:prstGeom prst="ellipse">
            <a:avLst/>
          </a:prstGeom>
          <a:solidFill>
            <a:schemeClr val="bg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400" dirty="0">
                <a:solidFill>
                  <a:schemeClr val="bg1"/>
                </a:solidFill>
                <a:latin typeface="FontAwesome" pitchFamily="2" charset="0"/>
              </a:rPr>
              <a:t></a:t>
            </a:r>
            <a:endParaRPr lang="en-US" sz="1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1" name="Oval 57"/>
          <p:cNvSpPr>
            <a:spLocks noChangeAspect="1"/>
          </p:cNvSpPr>
          <p:nvPr/>
        </p:nvSpPr>
        <p:spPr>
          <a:xfrm>
            <a:off x="5718175" y="3328988"/>
            <a:ext cx="415925" cy="41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400" dirty="0">
                <a:latin typeface="FontAwesome" pitchFamily="2" charset="0"/>
              </a:rPr>
              <a:t></a:t>
            </a:r>
            <a:endParaRPr lang="en-US" sz="1400" dirty="0">
              <a:solidFill>
                <a:srgbClr val="F33745"/>
              </a:solidFill>
              <a:latin typeface="FontAwesome" pitchFamily="2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249988" y="4138613"/>
            <a:ext cx="26162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defTabSz="1087438"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Open Sans"/>
                <a:cs typeface="Open Sans"/>
              </a:rPr>
              <a:t>添加您的标题</a:t>
            </a:r>
            <a:endParaRPr lang="en-US" altLang="zh-CN" sz="1100">
              <a:solidFill>
                <a:srgbClr val="0D0D0D"/>
              </a:solidFill>
              <a:latin typeface="微软雅黑" pitchFamily="34" charset="-122"/>
              <a:ea typeface="Open Sans"/>
              <a:cs typeface="Open Sans"/>
            </a:endParaRPr>
          </a:p>
          <a:p>
            <a:pPr algn="just" defTabSz="1087438" eaLnBrk="1" hangingPunct="1">
              <a:lnSpc>
                <a:spcPct val="150000"/>
              </a:lnSpc>
            </a:pPr>
            <a:r>
              <a:rPr lang="zh-CN" altLang="en-US" sz="800">
                <a:solidFill>
                  <a:srgbClr val="0D0D0D"/>
                </a:solidFill>
                <a:latin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400">
              <a:solidFill>
                <a:srgbClr val="0D0D0D"/>
              </a:solidFill>
              <a:latin typeface="微软雅黑" pitchFamily="34" charset="-122"/>
            </a:endParaRPr>
          </a:p>
        </p:txBody>
      </p:sp>
      <p:sp>
        <p:nvSpPr>
          <p:cNvPr id="13" name="Oval 57"/>
          <p:cNvSpPr>
            <a:spLocks noChangeAspect="1"/>
          </p:cNvSpPr>
          <p:nvPr/>
        </p:nvSpPr>
        <p:spPr>
          <a:xfrm>
            <a:off x="5718175" y="4127500"/>
            <a:ext cx="415925" cy="414338"/>
          </a:xfrm>
          <a:prstGeom prst="ellipse">
            <a:avLst/>
          </a:prstGeom>
          <a:solidFill>
            <a:schemeClr val="bg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400" dirty="0">
                <a:latin typeface="FontAwesome" pitchFamily="2" charset="0"/>
              </a:rPr>
              <a:t></a:t>
            </a:r>
            <a:endParaRPr lang="en-US" sz="1400" dirty="0">
              <a:solidFill>
                <a:srgbClr val="F33745"/>
              </a:solidFill>
              <a:latin typeface="FontAwesome" pitchFamily="2" charset="0"/>
            </a:endParaRPr>
          </a:p>
        </p:txBody>
      </p:sp>
      <p:sp>
        <p:nvSpPr>
          <p:cNvPr id="16396" name="淘宝店chenying0907出品 48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年度工作概述</a:t>
            </a:r>
          </a:p>
        </p:txBody>
      </p:sp>
      <p:cxnSp>
        <p:nvCxnSpPr>
          <p:cNvPr id="15" name="淘宝店chenying0907出品 14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8" name="淘宝店chenying0907出品 54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17" name="淘宝店chenying0907出品 16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1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/>
      <p:bldP spid="7" grpId="0"/>
      <p:bldP spid="8" grpId="0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/>
      <p:bldP spid="13" grpId="0" animBg="1"/>
      <p:bldP spid="13" grpId="1" animBg="1"/>
      <p:bldP spid="13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店chenying0907出品 7"/>
          <p:cNvGrpSpPr>
            <a:grpSpLocks/>
          </p:cNvGrpSpPr>
          <p:nvPr/>
        </p:nvGrpSpPr>
        <p:grpSpPr bwMode="auto">
          <a:xfrm>
            <a:off x="985838" y="1906588"/>
            <a:ext cx="1136650" cy="1136650"/>
            <a:chOff x="916758" y="2190169"/>
            <a:chExt cx="1136357" cy="1136357"/>
          </a:xfrm>
        </p:grpSpPr>
        <p:sp>
          <p:nvSpPr>
            <p:cNvPr id="3" name="淘宝店chenying0907出品 2"/>
            <p:cNvSpPr/>
            <p:nvPr/>
          </p:nvSpPr>
          <p:spPr>
            <a:xfrm>
              <a:off x="916758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9" name="淘宝店chenying0907出品 18"/>
            <p:cNvGrpSpPr>
              <a:grpSpLocks noChangeAspect="1"/>
            </p:cNvGrpSpPr>
            <p:nvPr/>
          </p:nvGrpSpPr>
          <p:grpSpPr>
            <a:xfrm>
              <a:off x="1163191" y="2380476"/>
              <a:ext cx="648000" cy="624796"/>
              <a:chOff x="7019925" y="5499100"/>
              <a:chExt cx="312738" cy="301626"/>
            </a:xfrm>
            <a:solidFill>
              <a:schemeClr val="bg1"/>
            </a:solidFill>
          </p:grpSpPr>
          <p:sp>
            <p:nvSpPr>
              <p:cNvPr id="20" name="淘宝店chenying0907出品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" name="淘宝店chenying0907出品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7" name="淘宝店chenying0907出品 6"/>
          <p:cNvGrpSpPr>
            <a:grpSpLocks/>
          </p:cNvGrpSpPr>
          <p:nvPr/>
        </p:nvGrpSpPr>
        <p:grpSpPr bwMode="auto">
          <a:xfrm>
            <a:off x="2955925" y="1906588"/>
            <a:ext cx="1136650" cy="1136650"/>
            <a:chOff x="2761423" y="2190169"/>
            <a:chExt cx="1136357" cy="1136357"/>
          </a:xfrm>
        </p:grpSpPr>
        <p:sp>
          <p:nvSpPr>
            <p:cNvPr id="6" name="淘宝店chenying0907出品 5"/>
            <p:cNvSpPr/>
            <p:nvPr/>
          </p:nvSpPr>
          <p:spPr>
            <a:xfrm>
              <a:off x="2761423" y="2190169"/>
              <a:ext cx="1136357" cy="11363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KSO_Shape"/>
            <p:cNvSpPr>
              <a:spLocks noChangeAspect="1"/>
            </p:cNvSpPr>
            <p:nvPr/>
          </p:nvSpPr>
          <p:spPr bwMode="auto">
            <a:xfrm>
              <a:off x="2989964" y="2475845"/>
              <a:ext cx="684037" cy="512630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" name="淘宝店chenying0907出品 4"/>
          <p:cNvGrpSpPr>
            <a:grpSpLocks/>
          </p:cNvGrpSpPr>
          <p:nvPr/>
        </p:nvGrpSpPr>
        <p:grpSpPr bwMode="auto">
          <a:xfrm>
            <a:off x="4927600" y="1906588"/>
            <a:ext cx="1135063" cy="1136650"/>
            <a:chOff x="4606088" y="2190169"/>
            <a:chExt cx="1136357" cy="1136357"/>
          </a:xfrm>
        </p:grpSpPr>
        <p:sp>
          <p:nvSpPr>
            <p:cNvPr id="9" name="淘宝店chenying0907出品 8"/>
            <p:cNvSpPr/>
            <p:nvPr/>
          </p:nvSpPr>
          <p:spPr>
            <a:xfrm>
              <a:off x="4606088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KSO_Shape"/>
            <p:cNvSpPr>
              <a:spLocks noChangeAspect="1"/>
            </p:cNvSpPr>
            <p:nvPr/>
          </p:nvSpPr>
          <p:spPr bwMode="auto">
            <a:xfrm>
              <a:off x="4877860" y="2431407"/>
              <a:ext cx="592812" cy="593572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淘宝店chenying0907出品 3"/>
          <p:cNvGrpSpPr>
            <a:grpSpLocks/>
          </p:cNvGrpSpPr>
          <p:nvPr/>
        </p:nvGrpSpPr>
        <p:grpSpPr bwMode="auto">
          <a:xfrm>
            <a:off x="6897688" y="1906588"/>
            <a:ext cx="1136650" cy="1136650"/>
            <a:chOff x="6450753" y="2190169"/>
            <a:chExt cx="1136357" cy="1136357"/>
          </a:xfrm>
        </p:grpSpPr>
        <p:sp>
          <p:nvSpPr>
            <p:cNvPr id="12" name="淘宝店chenying0907出品 11"/>
            <p:cNvSpPr/>
            <p:nvPr/>
          </p:nvSpPr>
          <p:spPr>
            <a:xfrm>
              <a:off x="6450753" y="2190169"/>
              <a:ext cx="1136357" cy="113635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KSO_Shape"/>
            <p:cNvSpPr>
              <a:spLocks noChangeAspect="1"/>
            </p:cNvSpPr>
            <p:nvPr/>
          </p:nvSpPr>
          <p:spPr bwMode="auto">
            <a:xfrm>
              <a:off x="6785629" y="2429819"/>
              <a:ext cx="466605" cy="606269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611188" y="3241675"/>
            <a:ext cx="1843087" cy="1230313"/>
            <a:chOff x="610747" y="3241550"/>
            <a:chExt cx="1844316" cy="1231107"/>
          </a:xfrm>
        </p:grpSpPr>
        <p:sp>
          <p:nvSpPr>
            <p:cNvPr id="29" name="淘宝店chenying0907出品 28"/>
            <p:cNvSpPr txBox="1"/>
            <p:nvPr/>
          </p:nvSpPr>
          <p:spPr>
            <a:xfrm>
              <a:off x="610747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01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27" name="淘宝店chenying0907出品 43"/>
            <p:cNvSpPr/>
            <p:nvPr/>
          </p:nvSpPr>
          <p:spPr>
            <a:xfrm>
              <a:off x="615390" y="3641660"/>
              <a:ext cx="1825819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0" name="淘宝店chenying0907出品 9"/>
          <p:cNvGrpSpPr>
            <a:grpSpLocks/>
          </p:cNvGrpSpPr>
          <p:nvPr/>
        </p:nvGrpSpPr>
        <p:grpSpPr bwMode="auto">
          <a:xfrm>
            <a:off x="2551113" y="3241675"/>
            <a:ext cx="1843087" cy="1209675"/>
            <a:chOff x="2550384" y="3241550"/>
            <a:chExt cx="1844316" cy="1209114"/>
          </a:xfrm>
        </p:grpSpPr>
        <p:sp>
          <p:nvSpPr>
            <p:cNvPr id="28" name="淘宝店chenying0907出品 27"/>
            <p:cNvSpPr txBox="1"/>
            <p:nvPr/>
          </p:nvSpPr>
          <p:spPr>
            <a:xfrm>
              <a:off x="2550384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02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3" name="淘宝店chenying0907出品 43"/>
            <p:cNvSpPr/>
            <p:nvPr/>
          </p:nvSpPr>
          <p:spPr>
            <a:xfrm>
              <a:off x="2555027" y="3641660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1" name="淘宝店chenying0907出品 10"/>
          <p:cNvGrpSpPr>
            <a:grpSpLocks/>
          </p:cNvGrpSpPr>
          <p:nvPr/>
        </p:nvGrpSpPr>
        <p:grpSpPr bwMode="auto">
          <a:xfrm>
            <a:off x="4503738" y="3241675"/>
            <a:ext cx="1844675" cy="1209675"/>
            <a:chOff x="4503875" y="3241550"/>
            <a:chExt cx="1844316" cy="1209114"/>
          </a:xfrm>
        </p:grpSpPr>
        <p:sp>
          <p:nvSpPr>
            <p:cNvPr id="34" name="淘宝店chenying0907出品 33"/>
            <p:cNvSpPr txBox="1"/>
            <p:nvPr/>
          </p:nvSpPr>
          <p:spPr>
            <a:xfrm>
              <a:off x="4503875" y="3241550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03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5" name="淘宝店chenying0907出品 43"/>
            <p:cNvSpPr/>
            <p:nvPr/>
          </p:nvSpPr>
          <p:spPr>
            <a:xfrm>
              <a:off x="4508518" y="3641660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3" name="淘宝店chenying0907出品 12"/>
          <p:cNvGrpSpPr>
            <a:grpSpLocks/>
          </p:cNvGrpSpPr>
          <p:nvPr/>
        </p:nvGrpSpPr>
        <p:grpSpPr bwMode="auto">
          <a:xfrm>
            <a:off x="6546850" y="3282950"/>
            <a:ext cx="1844675" cy="1209675"/>
            <a:chOff x="6547421" y="3282931"/>
            <a:chExt cx="1844316" cy="1209114"/>
          </a:xfrm>
        </p:grpSpPr>
        <p:sp>
          <p:nvSpPr>
            <p:cNvPr id="36" name="淘宝店chenying0907出品 35"/>
            <p:cNvSpPr txBox="1"/>
            <p:nvPr/>
          </p:nvSpPr>
          <p:spPr>
            <a:xfrm>
              <a:off x="6547421" y="3282931"/>
              <a:ext cx="1844316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Impact" panose="020B0806030902050204" pitchFamily="34" charset="0"/>
                  <a:ea typeface="+mn-ea"/>
                </a:rPr>
                <a:t>PART 04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37" name="淘宝店chenying0907出品 43"/>
            <p:cNvSpPr/>
            <p:nvPr/>
          </p:nvSpPr>
          <p:spPr>
            <a:xfrm>
              <a:off x="6552064" y="3683041"/>
              <a:ext cx="1825819" cy="8090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en-US" altLang="zh-CN" sz="80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微软雅黑" pitchFamily="34" charset="-122"/>
                </a:rPr>
                <a:t>或者通过复制您的文本后</a:t>
              </a:r>
              <a:endParaRPr lang="ms-MY" altLang="zh-CN" sz="800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2338" y="2436813"/>
            <a:ext cx="1492250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淘宝店chenying0907出品 1"/>
          <p:cNvSpPr txBox="1">
            <a:spLocks noChangeArrowheads="1"/>
          </p:cNvSpPr>
          <p:nvPr/>
        </p:nvSpPr>
        <p:spPr bwMode="auto">
          <a:xfrm>
            <a:off x="611188" y="301625"/>
            <a:ext cx="31099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目录 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/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14 0.29877 L -3.05556E-6 -2.22222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出品 1"/>
          <p:cNvGrpSpPr>
            <a:grpSpLocks/>
          </p:cNvGrpSpPr>
          <p:nvPr/>
        </p:nvGrpSpPr>
        <p:grpSpPr bwMode="auto">
          <a:xfrm>
            <a:off x="6086475" y="1495425"/>
            <a:ext cx="1911350" cy="874713"/>
            <a:chOff x="5831396" y="1495025"/>
            <a:chExt cx="1911575" cy="875401"/>
          </a:xfrm>
        </p:grpSpPr>
        <p:sp>
          <p:nvSpPr>
            <p:cNvPr id="4" name="淘宝店chenying0907出品 3"/>
            <p:cNvSpPr txBox="1"/>
            <p:nvPr/>
          </p:nvSpPr>
          <p:spPr>
            <a:xfrm>
              <a:off x="5831396" y="1495025"/>
              <a:ext cx="1467023" cy="2621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Howard Allen</a:t>
              </a:r>
            </a:p>
          </p:txBody>
        </p:sp>
        <p:sp>
          <p:nvSpPr>
            <p:cNvPr id="5" name="淘宝店chenying0907出品 4"/>
            <p:cNvSpPr txBox="1"/>
            <p:nvPr/>
          </p:nvSpPr>
          <p:spPr>
            <a:xfrm>
              <a:off x="5831396" y="1655489"/>
              <a:ext cx="1297141" cy="2621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CEO</a:t>
              </a:r>
            </a:p>
          </p:txBody>
        </p:sp>
        <p:sp>
          <p:nvSpPr>
            <p:cNvPr id="6" name="淘宝店chenying0907出品 5"/>
            <p:cNvSpPr txBox="1"/>
            <p:nvPr/>
          </p:nvSpPr>
          <p:spPr>
            <a:xfrm>
              <a:off x="5831396" y="1835017"/>
              <a:ext cx="1911575" cy="535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7" name="淘宝店chenying0907出品 6"/>
          <p:cNvSpPr/>
          <p:nvPr/>
        </p:nvSpPr>
        <p:spPr>
          <a:xfrm>
            <a:off x="5013325" y="1495425"/>
            <a:ext cx="906463" cy="90805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grpSp>
        <p:nvGrpSpPr>
          <p:cNvPr id="3" name="淘宝店chenying0907出品 2"/>
          <p:cNvGrpSpPr>
            <a:grpSpLocks/>
          </p:cNvGrpSpPr>
          <p:nvPr/>
        </p:nvGrpSpPr>
        <p:grpSpPr bwMode="auto">
          <a:xfrm>
            <a:off x="6086475" y="2657475"/>
            <a:ext cx="1911350" cy="876300"/>
            <a:chOff x="5831396" y="2658177"/>
            <a:chExt cx="1911575" cy="875401"/>
          </a:xfrm>
        </p:grpSpPr>
        <p:sp>
          <p:nvSpPr>
            <p:cNvPr id="9" name="淘宝店chenying0907出品 8"/>
            <p:cNvSpPr txBox="1"/>
            <p:nvPr/>
          </p:nvSpPr>
          <p:spPr>
            <a:xfrm>
              <a:off x="5831396" y="2658177"/>
              <a:ext cx="1467023" cy="2616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Jim Burner</a:t>
              </a:r>
            </a:p>
          </p:txBody>
        </p:sp>
        <p:sp>
          <p:nvSpPr>
            <p:cNvPr id="10" name="淘宝店chenying0907出品 9"/>
            <p:cNvSpPr txBox="1"/>
            <p:nvPr/>
          </p:nvSpPr>
          <p:spPr>
            <a:xfrm>
              <a:off x="5831396" y="2818351"/>
              <a:ext cx="1297141" cy="2553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Designer</a:t>
              </a:r>
            </a:p>
          </p:txBody>
        </p:sp>
        <p:sp>
          <p:nvSpPr>
            <p:cNvPr id="11" name="淘宝店chenying0907出品 10"/>
            <p:cNvSpPr txBox="1"/>
            <p:nvPr/>
          </p:nvSpPr>
          <p:spPr>
            <a:xfrm>
              <a:off x="5831396" y="2997553"/>
              <a:ext cx="1911575" cy="536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12" name="淘宝店chenying0907出品 11"/>
          <p:cNvSpPr/>
          <p:nvPr/>
        </p:nvSpPr>
        <p:spPr>
          <a:xfrm>
            <a:off x="5013325" y="2657475"/>
            <a:ext cx="906463" cy="908050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grpSp>
        <p:nvGrpSpPr>
          <p:cNvPr id="8" name="淘宝店chenying0907出品 7"/>
          <p:cNvGrpSpPr>
            <a:grpSpLocks/>
          </p:cNvGrpSpPr>
          <p:nvPr/>
        </p:nvGrpSpPr>
        <p:grpSpPr bwMode="auto">
          <a:xfrm>
            <a:off x="6086475" y="3787775"/>
            <a:ext cx="1911350" cy="874713"/>
            <a:chOff x="5831396" y="3787037"/>
            <a:chExt cx="1911575" cy="875401"/>
          </a:xfrm>
        </p:grpSpPr>
        <p:sp>
          <p:nvSpPr>
            <p:cNvPr id="14" name="淘宝店chenying0907出品 13"/>
            <p:cNvSpPr txBox="1"/>
            <p:nvPr/>
          </p:nvSpPr>
          <p:spPr>
            <a:xfrm>
              <a:off x="5831396" y="3787037"/>
              <a:ext cx="1467023" cy="2621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Shila Akter</a:t>
              </a:r>
            </a:p>
          </p:txBody>
        </p:sp>
        <p:sp>
          <p:nvSpPr>
            <p:cNvPr id="15" name="淘宝店chenying0907出品 14"/>
            <p:cNvSpPr txBox="1"/>
            <p:nvPr/>
          </p:nvSpPr>
          <p:spPr>
            <a:xfrm>
              <a:off x="5831396" y="3947501"/>
              <a:ext cx="1297141" cy="25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Photographer</a:t>
              </a:r>
            </a:p>
          </p:txBody>
        </p:sp>
        <p:sp>
          <p:nvSpPr>
            <p:cNvPr id="16" name="淘宝店chenying0907出品 15"/>
            <p:cNvSpPr txBox="1"/>
            <p:nvPr/>
          </p:nvSpPr>
          <p:spPr>
            <a:xfrm>
              <a:off x="5831396" y="4127029"/>
              <a:ext cx="1911575" cy="535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17" name="淘宝店chenying0907出品 16"/>
          <p:cNvSpPr/>
          <p:nvPr/>
        </p:nvSpPr>
        <p:spPr>
          <a:xfrm>
            <a:off x="5013325" y="3787775"/>
            <a:ext cx="906463" cy="906463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grpSp>
        <p:nvGrpSpPr>
          <p:cNvPr id="23" name="淘宝店chenying0907出品 22"/>
          <p:cNvGrpSpPr>
            <a:grpSpLocks/>
          </p:cNvGrpSpPr>
          <p:nvPr/>
        </p:nvGrpSpPr>
        <p:grpSpPr bwMode="auto">
          <a:xfrm>
            <a:off x="1279525" y="1501775"/>
            <a:ext cx="1911350" cy="895350"/>
            <a:chOff x="1024569" y="1501454"/>
            <a:chExt cx="1911576" cy="896181"/>
          </a:xfrm>
        </p:grpSpPr>
        <p:sp>
          <p:nvSpPr>
            <p:cNvPr id="19" name="淘宝店chenying0907出品 18"/>
            <p:cNvSpPr txBox="1"/>
            <p:nvPr/>
          </p:nvSpPr>
          <p:spPr>
            <a:xfrm>
              <a:off x="1024569" y="1501454"/>
              <a:ext cx="1911576" cy="262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Alex White</a:t>
              </a:r>
            </a:p>
          </p:txBody>
        </p:sp>
        <p:sp>
          <p:nvSpPr>
            <p:cNvPr id="20" name="淘宝店chenying0907出品 19"/>
            <p:cNvSpPr txBox="1"/>
            <p:nvPr/>
          </p:nvSpPr>
          <p:spPr>
            <a:xfrm>
              <a:off x="1024569" y="1682597"/>
              <a:ext cx="1911576" cy="262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Director</a:t>
              </a:r>
            </a:p>
          </p:txBody>
        </p:sp>
        <p:sp>
          <p:nvSpPr>
            <p:cNvPr id="21" name="淘宝店chenying0907出品 20"/>
            <p:cNvSpPr txBox="1"/>
            <p:nvPr/>
          </p:nvSpPr>
          <p:spPr>
            <a:xfrm>
              <a:off x="1024569" y="1862151"/>
              <a:ext cx="1911576" cy="535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22" name="淘宝店chenying0907出品 21"/>
          <p:cNvSpPr/>
          <p:nvPr/>
        </p:nvSpPr>
        <p:spPr>
          <a:xfrm>
            <a:off x="3295650" y="1511300"/>
            <a:ext cx="908050" cy="906463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grpSp>
        <p:nvGrpSpPr>
          <p:cNvPr id="18" name="淘宝店chenying0907出品 17"/>
          <p:cNvGrpSpPr>
            <a:grpSpLocks/>
          </p:cNvGrpSpPr>
          <p:nvPr/>
        </p:nvGrpSpPr>
        <p:grpSpPr bwMode="auto">
          <a:xfrm>
            <a:off x="1279525" y="2662238"/>
            <a:ext cx="1911350" cy="896937"/>
            <a:chOff x="1024569" y="2662550"/>
            <a:chExt cx="1911576" cy="896181"/>
          </a:xfrm>
        </p:grpSpPr>
        <p:sp>
          <p:nvSpPr>
            <p:cNvPr id="24" name="淘宝店chenying0907出品 23"/>
            <p:cNvSpPr txBox="1"/>
            <p:nvPr/>
          </p:nvSpPr>
          <p:spPr>
            <a:xfrm>
              <a:off x="1024569" y="2662550"/>
              <a:ext cx="1911576" cy="2617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Amanda Spring</a:t>
              </a:r>
            </a:p>
          </p:txBody>
        </p:sp>
        <p:sp>
          <p:nvSpPr>
            <p:cNvPr id="25" name="淘宝店chenying0907出品 24"/>
            <p:cNvSpPr txBox="1"/>
            <p:nvPr/>
          </p:nvSpPr>
          <p:spPr>
            <a:xfrm>
              <a:off x="1024569" y="2844958"/>
              <a:ext cx="1911576" cy="253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Manager</a:t>
              </a:r>
            </a:p>
          </p:txBody>
        </p:sp>
        <p:sp>
          <p:nvSpPr>
            <p:cNvPr id="26" name="淘宝店chenying0907出品 25"/>
            <p:cNvSpPr txBox="1"/>
            <p:nvPr/>
          </p:nvSpPr>
          <p:spPr>
            <a:xfrm>
              <a:off x="1024569" y="3022608"/>
              <a:ext cx="1911576" cy="5361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27" name="淘宝店chenying0907出品 26"/>
          <p:cNvSpPr/>
          <p:nvPr/>
        </p:nvSpPr>
        <p:spPr>
          <a:xfrm>
            <a:off x="3295650" y="2671763"/>
            <a:ext cx="908050" cy="908050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grpSp>
        <p:nvGrpSpPr>
          <p:cNvPr id="13" name="淘宝店chenying0907出品 12"/>
          <p:cNvGrpSpPr>
            <a:grpSpLocks/>
          </p:cNvGrpSpPr>
          <p:nvPr/>
        </p:nvGrpSpPr>
        <p:grpSpPr bwMode="auto">
          <a:xfrm>
            <a:off x="1279525" y="3787775"/>
            <a:ext cx="1911350" cy="895350"/>
            <a:chOff x="1024569" y="3787037"/>
            <a:chExt cx="1911576" cy="896181"/>
          </a:xfrm>
        </p:grpSpPr>
        <p:sp>
          <p:nvSpPr>
            <p:cNvPr id="29" name="淘宝店chenying0907出品 28"/>
            <p:cNvSpPr txBox="1"/>
            <p:nvPr/>
          </p:nvSpPr>
          <p:spPr>
            <a:xfrm>
              <a:off x="1024569" y="3787037"/>
              <a:ext cx="1911576" cy="262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Milly Whitney</a:t>
              </a:r>
            </a:p>
          </p:txBody>
        </p:sp>
        <p:sp>
          <p:nvSpPr>
            <p:cNvPr id="30" name="淘宝店chenying0907出品 29"/>
            <p:cNvSpPr txBox="1"/>
            <p:nvPr/>
          </p:nvSpPr>
          <p:spPr>
            <a:xfrm>
              <a:off x="1024569" y="3968180"/>
              <a:ext cx="1911576" cy="2542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10882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+mn-ea"/>
                </a:rPr>
                <a:t>Designer</a:t>
              </a:r>
            </a:p>
          </p:txBody>
        </p:sp>
        <p:sp>
          <p:nvSpPr>
            <p:cNvPr id="31" name="淘宝店chenying0907出品 30"/>
            <p:cNvSpPr txBox="1"/>
            <p:nvPr/>
          </p:nvSpPr>
          <p:spPr>
            <a:xfrm>
              <a:off x="1024569" y="4147734"/>
              <a:ext cx="1911576" cy="535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32" name="淘宝店chenying0907出品 31"/>
          <p:cNvSpPr/>
          <p:nvPr/>
        </p:nvSpPr>
        <p:spPr>
          <a:xfrm>
            <a:off x="3295650" y="3795713"/>
            <a:ext cx="908050" cy="908050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cxnSp>
        <p:nvCxnSpPr>
          <p:cNvPr id="33" name="淘宝店chenying0907出品 32"/>
          <p:cNvCxnSpPr/>
          <p:nvPr/>
        </p:nvCxnSpPr>
        <p:spPr>
          <a:xfrm>
            <a:off x="4605338" y="1511300"/>
            <a:ext cx="0" cy="31448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5" name="淘宝店chenying0907出品 48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成果项目展示</a:t>
            </a:r>
          </a:p>
        </p:txBody>
      </p:sp>
      <p:cxnSp>
        <p:nvCxnSpPr>
          <p:cNvPr id="35" name="淘宝店chenying0907出品 34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7" name="淘宝店chenying0907出品 54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37" name="淘宝店chenying0907出品 36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50"/>
                            </p:stCondLst>
                            <p:childTnLst>
                              <p:par>
                                <p:cTn id="1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50"/>
                            </p:stCondLst>
                            <p:childTnLst>
                              <p:par>
                                <p:cTn id="4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2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00"/>
                            </p:stCondLst>
                            <p:childTnLst>
                              <p:par>
                                <p:cTn id="6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5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7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300"/>
                            </p:stCondLst>
                            <p:childTnLst>
                              <p:par>
                                <p:cTn id="9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2" grpId="0" animBg="1"/>
      <p:bldP spid="12" grpId="1" animBg="1"/>
      <p:bldP spid="12" grpId="2" animBg="1"/>
      <p:bldP spid="17" grpId="0" animBg="1"/>
      <p:bldP spid="17" grpId="1" animBg="1"/>
      <p:bldP spid="17" grpId="2" animBg="1"/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32" grpId="0" animBg="1"/>
      <p:bldP spid="32" grpId="1" animBg="1"/>
      <p:bldP spid="32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店chenying0907出品 4"/>
          <p:cNvSpPr/>
          <p:nvPr/>
        </p:nvSpPr>
        <p:spPr>
          <a:xfrm>
            <a:off x="523875" y="962025"/>
            <a:ext cx="2465388" cy="3975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3352800" y="998538"/>
            <a:ext cx="4876800" cy="165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087438" eaLnBrk="1" hangingPunct="1">
              <a:lnSpc>
                <a:spcPct val="120000"/>
              </a:lnSpc>
            </a:pPr>
            <a:r>
              <a:rPr lang="zh-CN" altLang="en-US" sz="1600">
                <a:solidFill>
                  <a:srgbClr val="0D0D0D"/>
                </a:solidFill>
                <a:latin typeface="微软雅黑" pitchFamily="34" charset="-122"/>
                <a:ea typeface="Open Sans"/>
                <a:cs typeface="Open Sans"/>
              </a:rPr>
              <a:t>成员名称</a:t>
            </a:r>
            <a:r>
              <a:rPr lang="en-US" altLang="zh-CN" sz="1600">
                <a:solidFill>
                  <a:srgbClr val="0D0D0D"/>
                </a:solidFill>
                <a:latin typeface="微软雅黑" pitchFamily="34" charset="-122"/>
                <a:ea typeface="Open Sans"/>
                <a:cs typeface="Open Sans"/>
              </a:rPr>
              <a:t>: </a:t>
            </a:r>
            <a:r>
              <a:rPr lang="zh-CN" altLang="en-US" sz="1600">
                <a:solidFill>
                  <a:srgbClr val="0D0D0D"/>
                </a:solidFill>
                <a:latin typeface="微软雅黑" pitchFamily="34" charset="-122"/>
                <a:ea typeface="Open Sans"/>
                <a:cs typeface="Open Sans"/>
              </a:rPr>
              <a:t>代用名</a:t>
            </a:r>
            <a:endParaRPr lang="en-US" altLang="zh-CN" sz="1600">
              <a:solidFill>
                <a:srgbClr val="0D0D0D"/>
              </a:solidFill>
              <a:latin typeface="微软雅黑" pitchFamily="34" charset="-122"/>
              <a:ea typeface="Open Sans"/>
              <a:cs typeface="Open Sans"/>
            </a:endParaRPr>
          </a:p>
          <a:p>
            <a:pPr defTabSz="1087438" eaLnBrk="1" hangingPunct="1">
              <a:lnSpc>
                <a:spcPct val="120000"/>
              </a:lnSpc>
            </a:pPr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Open Sans"/>
                <a:cs typeface="Open Sans"/>
              </a:rPr>
              <a:t>这里输入职位和头衔</a:t>
            </a:r>
            <a:endParaRPr lang="en-US" altLang="zh-CN" sz="1000">
              <a:solidFill>
                <a:srgbClr val="262626"/>
              </a:solidFill>
              <a:latin typeface="微软雅黑" pitchFamily="34" charset="-122"/>
              <a:ea typeface="Open Sans"/>
              <a:cs typeface="Open Sans"/>
            </a:endParaRPr>
          </a:p>
          <a:p>
            <a:pPr defTabSz="1087438" eaLnBrk="1" hangingPunct="1"/>
            <a:endParaRPr lang="en-US" sz="1000">
              <a:solidFill>
                <a:srgbClr val="262626"/>
              </a:solidFill>
              <a:latin typeface="微软雅黑" pitchFamily="34" charset="-122"/>
              <a:ea typeface="Open Sans"/>
              <a:cs typeface="Open Sans"/>
            </a:endParaRPr>
          </a:p>
          <a:p>
            <a:pPr defTabSz="1087438" eaLnBrk="1" hangingPunct="1"/>
            <a:r>
              <a:rPr lang="zh-CN" altLang="en-US" sz="1000">
                <a:latin typeface="微软雅黑" pitchFamily="34" charset="-122"/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sz="1000">
              <a:latin typeface="微软雅黑" pitchFamily="34" charset="-122"/>
            </a:endParaRPr>
          </a:p>
          <a:p>
            <a:pPr defTabSz="1087438" eaLnBrk="1" hangingPunct="1"/>
            <a:endParaRPr lang="en-US" altLang="zh-CN" sz="1000">
              <a:solidFill>
                <a:srgbClr val="262626"/>
              </a:solidFill>
              <a:latin typeface="微软雅黑" pitchFamily="34" charset="-122"/>
              <a:cs typeface="Arial" pitchFamily="34" charset="0"/>
            </a:endParaRPr>
          </a:p>
          <a:p>
            <a:pPr defTabSz="1087438" eaLnBrk="1" hangingPunct="1"/>
            <a:r>
              <a:rPr lang="zh-CN" altLang="en-US" sz="1000">
                <a:latin typeface="微软雅黑" pitchFamily="34" charset="-122"/>
              </a:rPr>
              <a:t>成员的主要职业经验在这里输入，将介绍成员的主要经历用简短的文字描述，包括成员曾经的任职主要机构有哪些，从业的年份、行业经验，以及服务过的项目等。</a:t>
            </a:r>
            <a:endParaRPr lang="en-US" altLang="zh-CN" sz="1000">
              <a:latin typeface="微软雅黑" pitchFamily="34" charset="-122"/>
            </a:endParaRPr>
          </a:p>
          <a:p>
            <a:pPr defTabSz="1087438" eaLnBrk="1" hangingPunct="1"/>
            <a:endParaRPr lang="en-US" altLang="zh-CN" sz="1000">
              <a:solidFill>
                <a:srgbClr val="262626"/>
              </a:solidFill>
              <a:latin typeface="华文细黑" pitchFamily="2" charset="-122"/>
              <a:cs typeface="Arial" pitchFamily="34" charset="0"/>
            </a:endParaRPr>
          </a:p>
        </p:txBody>
      </p:sp>
      <p:grpSp>
        <p:nvGrpSpPr>
          <p:cNvPr id="4" name="淘宝店chenying0907出品 3"/>
          <p:cNvGrpSpPr>
            <a:grpSpLocks/>
          </p:cNvGrpSpPr>
          <p:nvPr/>
        </p:nvGrpSpPr>
        <p:grpSpPr bwMode="auto">
          <a:xfrm>
            <a:off x="3433763" y="2719388"/>
            <a:ext cx="4154487" cy="1758950"/>
            <a:chOff x="3433092" y="2719296"/>
            <a:chExt cx="4154885" cy="1758718"/>
          </a:xfrm>
        </p:grpSpPr>
        <p:cxnSp>
          <p:nvCxnSpPr>
            <p:cNvPr id="5" name="Straight Connector 54"/>
            <p:cNvCxnSpPr/>
            <p:nvPr/>
          </p:nvCxnSpPr>
          <p:spPr>
            <a:xfrm>
              <a:off x="3504536" y="2970088"/>
              <a:ext cx="4061214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5"/>
            <p:cNvCxnSpPr/>
            <p:nvPr/>
          </p:nvCxnSpPr>
          <p:spPr>
            <a:xfrm>
              <a:off x="3504536" y="2970088"/>
              <a:ext cx="3491247" cy="0"/>
            </a:xfrm>
            <a:prstGeom prst="line">
              <a:avLst/>
            </a:prstGeom>
            <a:ln w="254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56"/>
            <p:cNvSpPr txBox="1"/>
            <p:nvPr/>
          </p:nvSpPr>
          <p:spPr>
            <a:xfrm>
              <a:off x="3433092" y="2754216"/>
              <a:ext cx="1203440" cy="2301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Adobe Photoshop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8" name="TextBox 57"/>
            <p:cNvSpPr txBox="1"/>
            <p:nvPr/>
          </p:nvSpPr>
          <p:spPr>
            <a:xfrm>
              <a:off x="6805265" y="2719296"/>
              <a:ext cx="401675" cy="2301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Open Sans" panose="020B0606030504020204" pitchFamily="34" charset="0"/>
                </a:rPr>
                <a:t>80%</a:t>
              </a:r>
            </a:p>
          </p:txBody>
        </p:sp>
        <p:cxnSp>
          <p:nvCxnSpPr>
            <p:cNvPr id="9" name="Straight Connector 60"/>
            <p:cNvCxnSpPr/>
            <p:nvPr/>
          </p:nvCxnSpPr>
          <p:spPr>
            <a:xfrm>
              <a:off x="3504536" y="3444687"/>
              <a:ext cx="4061214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61"/>
            <p:cNvCxnSpPr/>
            <p:nvPr/>
          </p:nvCxnSpPr>
          <p:spPr>
            <a:xfrm>
              <a:off x="3504536" y="3444687"/>
              <a:ext cx="3059406" cy="0"/>
            </a:xfrm>
            <a:prstGeom prst="line">
              <a:avLst/>
            </a:prstGeom>
            <a:ln w="254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62"/>
            <p:cNvSpPr txBox="1"/>
            <p:nvPr/>
          </p:nvSpPr>
          <p:spPr>
            <a:xfrm>
              <a:off x="3433092" y="3230404"/>
              <a:ext cx="1093892" cy="2301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Adobe Illustrator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2" name="TextBox 63"/>
            <p:cNvSpPr txBox="1"/>
            <p:nvPr/>
          </p:nvSpPr>
          <p:spPr>
            <a:xfrm>
              <a:off x="6375011" y="3195483"/>
              <a:ext cx="403264" cy="2301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Open Sans" panose="020B0606030504020204" pitchFamily="34" charset="0"/>
                </a:rPr>
                <a:t>75%</a:t>
              </a:r>
            </a:p>
          </p:txBody>
        </p:sp>
        <p:cxnSp>
          <p:nvCxnSpPr>
            <p:cNvPr id="13" name="Straight Connector 65"/>
            <p:cNvCxnSpPr/>
            <p:nvPr/>
          </p:nvCxnSpPr>
          <p:spPr>
            <a:xfrm>
              <a:off x="3504536" y="3954208"/>
              <a:ext cx="4061214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66"/>
            <p:cNvCxnSpPr/>
            <p:nvPr/>
          </p:nvCxnSpPr>
          <p:spPr>
            <a:xfrm>
              <a:off x="3504536" y="3954208"/>
              <a:ext cx="3851644" cy="0"/>
            </a:xfrm>
            <a:prstGeom prst="line">
              <a:avLst/>
            </a:prstGeom>
            <a:ln w="254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67"/>
            <p:cNvSpPr txBox="1"/>
            <p:nvPr/>
          </p:nvSpPr>
          <p:spPr>
            <a:xfrm>
              <a:off x="3433092" y="3738337"/>
              <a:ext cx="879559" cy="231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Adobe Flash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68"/>
            <p:cNvSpPr txBox="1"/>
            <p:nvPr/>
          </p:nvSpPr>
          <p:spPr>
            <a:xfrm>
              <a:off x="7184713" y="3647861"/>
              <a:ext cx="403264" cy="231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Open Sans" panose="020B0606030504020204" pitchFamily="34" charset="0"/>
                </a:rPr>
                <a:t>95%</a:t>
              </a:r>
            </a:p>
          </p:txBody>
        </p:sp>
        <p:cxnSp>
          <p:nvCxnSpPr>
            <p:cNvPr id="17" name="Straight Connector 70"/>
            <p:cNvCxnSpPr/>
            <p:nvPr/>
          </p:nvCxnSpPr>
          <p:spPr>
            <a:xfrm>
              <a:off x="3504536" y="4462141"/>
              <a:ext cx="4061214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71"/>
            <p:cNvCxnSpPr/>
            <p:nvPr/>
          </p:nvCxnSpPr>
          <p:spPr>
            <a:xfrm>
              <a:off x="3504536" y="4462141"/>
              <a:ext cx="3707168" cy="0"/>
            </a:xfrm>
            <a:prstGeom prst="line">
              <a:avLst/>
            </a:prstGeom>
            <a:ln w="254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72"/>
            <p:cNvSpPr txBox="1"/>
            <p:nvPr/>
          </p:nvSpPr>
          <p:spPr>
            <a:xfrm>
              <a:off x="3433092" y="4247856"/>
              <a:ext cx="1305050" cy="2301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Adobe After Effects </a:t>
              </a:r>
              <a:endParaRPr lang="zh-CN" altLang="en-US" sz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TextBox 73"/>
            <p:cNvSpPr txBox="1"/>
            <p:nvPr/>
          </p:nvSpPr>
          <p:spPr>
            <a:xfrm>
              <a:off x="7005309" y="4184365"/>
              <a:ext cx="403264" cy="231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Open Sans" panose="020B0606030504020204" pitchFamily="34" charset="0"/>
                </a:rPr>
                <a:t>90%</a:t>
              </a:r>
            </a:p>
          </p:txBody>
        </p:sp>
      </p:grpSp>
      <p:sp>
        <p:nvSpPr>
          <p:cNvPr id="22533" name="淘宝店chenying0907出品 48"/>
          <p:cNvSpPr txBox="1">
            <a:spLocks noChangeArrowheads="1"/>
          </p:cNvSpPr>
          <p:nvPr/>
        </p:nvSpPr>
        <p:spPr bwMode="auto">
          <a:xfrm>
            <a:off x="263525" y="254000"/>
            <a:ext cx="2122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</a:rPr>
              <a:t>成果项目展示</a:t>
            </a:r>
          </a:p>
        </p:txBody>
      </p:sp>
      <p:cxnSp>
        <p:nvCxnSpPr>
          <p:cNvPr id="22" name="淘宝店chenying0907出品 21"/>
          <p:cNvCxnSpPr/>
          <p:nvPr/>
        </p:nvCxnSpPr>
        <p:spPr>
          <a:xfrm>
            <a:off x="338138" y="725488"/>
            <a:ext cx="8459787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5" name="淘宝店chenying0907出品 54"/>
          <p:cNvSpPr txBox="1">
            <a:spLocks noChangeArrowheads="1"/>
          </p:cNvSpPr>
          <p:nvPr/>
        </p:nvSpPr>
        <p:spPr bwMode="auto">
          <a:xfrm>
            <a:off x="6961188" y="385763"/>
            <a:ext cx="197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 dirty="0">
                <a:latin typeface="Impact" pitchFamily="34" charset="0"/>
              </a:rPr>
              <a:t>LOGO</a:t>
            </a:r>
            <a:r>
              <a:rPr lang="en-US" altLang="zh-CN" sz="1400" dirty="0">
                <a:latin typeface="微软雅黑" pitchFamily="34" charset="-122"/>
              </a:rPr>
              <a:t> / </a:t>
            </a:r>
            <a:r>
              <a:rPr lang="zh-CN" altLang="en-US" sz="1200" dirty="0" smtClean="0">
                <a:latin typeface="微软雅黑" pitchFamily="34" charset="-122"/>
              </a:rPr>
              <a:t>广州某某有限公司</a:t>
            </a:r>
            <a:endParaRPr lang="zh-CN" altLang="en-US" sz="1200" dirty="0">
              <a:latin typeface="微软雅黑" pitchFamily="34" charset="-122"/>
            </a:endParaRPr>
          </a:p>
        </p:txBody>
      </p:sp>
      <p:sp>
        <p:nvSpPr>
          <p:cNvPr id="24" name="淘宝店chenying0907出品 23"/>
          <p:cNvSpPr txBox="1"/>
          <p:nvPr/>
        </p:nvSpPr>
        <p:spPr>
          <a:xfrm>
            <a:off x="2235200" y="406400"/>
            <a:ext cx="1460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Click here to add title</a:t>
            </a:r>
            <a:endParaRPr lang="zh-CN" altLang="en-US" sz="1050" baseline="-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RESOURCE_PATHS_HASH_2" val="8a1372fc84fd16c69a4b4d3f5e63a7b66e33a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TitleSubTitleDesc"/>
  <p:tag name="MH" val="20150820163548"/>
  <p:tag name="MH_LIBRARY" val="GRAPHIC"/>
</p:tagLst>
</file>

<file path=ppt/theme/theme1.xml><?xml version="1.0" encoding="utf-8"?>
<a:theme xmlns:a="http://schemas.openxmlformats.org/drawingml/2006/main" name="Office 主题">
  <a:themeElements>
    <a:clrScheme name="自定义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E55618"/>
      </a:accent3>
      <a:accent4>
        <a:srgbClr val="C00000"/>
      </a:accent4>
      <a:accent5>
        <a:srgbClr val="00ADEF"/>
      </a:accent5>
      <a:accent6>
        <a:srgbClr val="00ADEF"/>
      </a:accent6>
      <a:hlink>
        <a:srgbClr val="00ADEF"/>
      </a:hlink>
      <a:folHlink>
        <a:srgbClr val="00ADEF"/>
      </a:folHlink>
    </a:clrScheme>
    <a:fontScheme name="Lao UI">
      <a:majorFont>
        <a:latin typeface="Lao UI"/>
        <a:ea typeface="微软雅黑"/>
        <a:cs typeface=""/>
      </a:majorFont>
      <a:minorFont>
        <a:latin typeface="Lao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474</TotalTime>
  <Words>4914</Words>
  <Application>Microsoft Office PowerPoint</Application>
  <PresentationFormat>全屏显示(16:9)</PresentationFormat>
  <Paragraphs>300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FontAwesome</vt:lpstr>
      <vt:lpstr>Lao UI</vt:lpstr>
      <vt:lpstr>Open Sans</vt:lpstr>
      <vt:lpstr>Open Sans Light</vt:lpstr>
      <vt:lpstr>方正兰亭黑简体</vt:lpstr>
      <vt:lpstr>华文细黑</vt:lpstr>
      <vt:lpstr>宋体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user</dc:creator>
  <cp:keywords>user</cp:keywords>
  <cp:lastModifiedBy>YANGS</cp:lastModifiedBy>
  <cp:revision>82</cp:revision>
  <dcterms:created xsi:type="dcterms:W3CDTF">2015-10-07T08:03:12Z</dcterms:created>
  <dcterms:modified xsi:type="dcterms:W3CDTF">2018-01-04T14:37:22Z</dcterms:modified>
</cp:coreProperties>
</file>