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072" r:id="rId2"/>
    <p:sldId id="3073" r:id="rId3"/>
    <p:sldId id="3074" r:id="rId4"/>
    <p:sldId id="3078" r:id="rId5"/>
    <p:sldId id="3090" r:id="rId6"/>
    <p:sldId id="3089" r:id="rId7"/>
    <p:sldId id="3079" r:id="rId8"/>
    <p:sldId id="3099" r:id="rId9"/>
    <p:sldId id="3098" r:id="rId10"/>
    <p:sldId id="3093" r:id="rId11"/>
    <p:sldId id="3080" r:id="rId12"/>
    <p:sldId id="3088" r:id="rId13"/>
    <p:sldId id="3101" r:id="rId14"/>
    <p:sldId id="3094" r:id="rId15"/>
    <p:sldId id="3087" r:id="rId16"/>
    <p:sldId id="3097" r:id="rId17"/>
    <p:sldId id="3082" r:id="rId18"/>
    <p:sldId id="3102" r:id="rId19"/>
    <p:sldId id="3083" r:id="rId20"/>
    <p:sldId id="3095" r:id="rId21"/>
    <p:sldId id="3085" r:id="rId22"/>
    <p:sldId id="3103" r:id="rId23"/>
    <p:sldId id="3104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2C0A"/>
    <a:srgbClr val="535353"/>
    <a:srgbClr val="30B9C3"/>
    <a:srgbClr val="157DA8"/>
    <a:srgbClr val="8EC436"/>
    <a:srgbClr val="865523"/>
    <a:srgbClr val="E89E00"/>
    <a:srgbClr val="3A4293"/>
    <a:srgbClr val="F8A71E"/>
    <a:srgbClr val="9CC0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2986" autoAdjust="0"/>
  </p:normalViewPr>
  <p:slideViewPr>
    <p:cSldViewPr>
      <p:cViewPr varScale="1">
        <p:scale>
          <a:sx n="70" d="100"/>
          <a:sy n="70" d="100"/>
        </p:scale>
        <p:origin x="696" y="78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1861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5955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6940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0810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33544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0091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1200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368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5790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37171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845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3079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5030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4219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889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4238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144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274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7232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38323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91213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892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18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0" y="0"/>
            <a:ext cx="12858751" cy="87933"/>
            <a:chOff x="0" y="0"/>
            <a:chExt cx="12858751" cy="87933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2858750" cy="87933"/>
            </a:xfrm>
            <a:prstGeom prst="rect">
              <a:avLst/>
            </a:prstGeom>
            <a:solidFill>
              <a:srgbClr val="BCBC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0461823" y="0"/>
              <a:ext cx="2396928" cy="879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 userDrawn="1"/>
        </p:nvSpPr>
        <p:spPr>
          <a:xfrm>
            <a:off x="0" y="87932"/>
            <a:ext cx="308695" cy="4327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750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51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858750" cy="7234855"/>
          </a:xfrm>
          <a:prstGeom prst="rect">
            <a:avLst/>
          </a:prstGeom>
        </p:spPr>
      </p:pic>
      <p:sp>
        <p:nvSpPr>
          <p:cNvPr id="3" name="心形 2"/>
          <p:cNvSpPr/>
          <p:nvPr/>
        </p:nvSpPr>
        <p:spPr>
          <a:xfrm>
            <a:off x="2864979" y="253026"/>
            <a:ext cx="7128792" cy="6552728"/>
          </a:xfrm>
          <a:prstGeom prst="heart">
            <a:avLst/>
          </a:prstGeom>
          <a:noFill/>
          <a:ln>
            <a:gradFill>
              <a:gsLst>
                <a:gs pos="54100">
                  <a:srgbClr val="B4FDD6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Box 10"/>
          <p:cNvSpPr txBox="1"/>
          <p:nvPr/>
        </p:nvSpPr>
        <p:spPr>
          <a:xfrm>
            <a:off x="3211710" y="2255965"/>
            <a:ext cx="6383800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buNone/>
            </a:pPr>
            <a:r>
              <a:rPr lang="zh-CN" altLang="en-US" sz="66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保护</a:t>
            </a:r>
            <a:r>
              <a:rPr lang="zh-CN" altLang="en-US" sz="44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我们共同的</a:t>
            </a:r>
            <a:r>
              <a:rPr lang="zh-CN" altLang="en-US" sz="54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地球</a:t>
            </a:r>
            <a:endParaRPr lang="zh-CN" altLang="en-US" sz="54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4341143" y="3753076"/>
            <a:ext cx="4385422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+mj-lt"/>
                <a:ea typeface="Source Han Sans ExtraLight" panose="020B0200000000000000" pitchFamily="34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en-US" altLang="zh-CN" sz="1050" dirty="0">
              <a:solidFill>
                <a:schemeClr val="bg1"/>
              </a:solidFill>
              <a:latin typeface="+mj-lt"/>
              <a:ea typeface="Source Han Sans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4915288" y="3340877"/>
            <a:ext cx="3376025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Protect our common earth</a:t>
            </a:r>
          </a:p>
        </p:txBody>
      </p:sp>
      <p:sp>
        <p:nvSpPr>
          <p:cNvPr id="8" name="心形 7"/>
          <p:cNvSpPr/>
          <p:nvPr/>
        </p:nvSpPr>
        <p:spPr>
          <a:xfrm>
            <a:off x="2252911" y="253026"/>
            <a:ext cx="8352928" cy="6552728"/>
          </a:xfrm>
          <a:prstGeom prst="heart">
            <a:avLst/>
          </a:prstGeom>
          <a:noFill/>
          <a:ln>
            <a:gradFill>
              <a:gsLst>
                <a:gs pos="54100">
                  <a:srgbClr val="B4FDD6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心形 8"/>
          <p:cNvSpPr/>
          <p:nvPr/>
        </p:nvSpPr>
        <p:spPr>
          <a:xfrm rot="2799742">
            <a:off x="6108987" y="5932946"/>
            <a:ext cx="849735" cy="781070"/>
          </a:xfrm>
          <a:prstGeom prst="hear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心形 11"/>
          <p:cNvSpPr/>
          <p:nvPr/>
        </p:nvSpPr>
        <p:spPr>
          <a:xfrm rot="2205001">
            <a:off x="6633885" y="4979455"/>
            <a:ext cx="1217319" cy="1118950"/>
          </a:xfrm>
          <a:prstGeom prst="heart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心形 12"/>
          <p:cNvSpPr/>
          <p:nvPr/>
        </p:nvSpPr>
        <p:spPr>
          <a:xfrm rot="18274755">
            <a:off x="5622545" y="4655187"/>
            <a:ext cx="983056" cy="903617"/>
          </a:xfrm>
          <a:prstGeom prst="hear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62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7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8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3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4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4" grpId="0"/>
          <p:bldP spid="111" grpId="0"/>
          <p:bldP spid="1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4" grpId="0"/>
          <p:bldP spid="111" grpId="0"/>
          <p:bldP spid="11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21063" y="983678"/>
            <a:ext cx="7599014" cy="458257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235672" y="983678"/>
            <a:ext cx="2199405" cy="2193069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235672" y="3359131"/>
            <a:ext cx="2199405" cy="2193069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67609" y="1162957"/>
            <a:ext cx="2094695" cy="68831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3" name="直角三角形 22"/>
          <p:cNvSpPr/>
          <p:nvPr/>
        </p:nvSpPr>
        <p:spPr>
          <a:xfrm rot="10800000">
            <a:off x="767609" y="1842929"/>
            <a:ext cx="474591" cy="197341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7609" y="3512559"/>
            <a:ext cx="2094695" cy="688318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直角三角形 24"/>
          <p:cNvSpPr/>
          <p:nvPr/>
        </p:nvSpPr>
        <p:spPr>
          <a:xfrm rot="10800000">
            <a:off x="767609" y="4192531"/>
            <a:ext cx="474591" cy="197341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8816228" y="1162957"/>
            <a:ext cx="2878440" cy="688318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8" name="直角三角形 27"/>
          <p:cNvSpPr/>
          <p:nvPr/>
        </p:nvSpPr>
        <p:spPr>
          <a:xfrm rot="10800000" flipH="1">
            <a:off x="11220077" y="1842929"/>
            <a:ext cx="474591" cy="197341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9" name="文本框 17"/>
          <p:cNvSpPr txBox="1"/>
          <p:nvPr/>
        </p:nvSpPr>
        <p:spPr>
          <a:xfrm>
            <a:off x="1115194" y="1241287"/>
            <a:ext cx="15030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0" name="文本框 18"/>
          <p:cNvSpPr txBox="1"/>
          <p:nvPr/>
        </p:nvSpPr>
        <p:spPr>
          <a:xfrm>
            <a:off x="1115194" y="3617553"/>
            <a:ext cx="15030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7" name="文本框 19"/>
          <p:cNvSpPr txBox="1"/>
          <p:nvPr/>
        </p:nvSpPr>
        <p:spPr>
          <a:xfrm>
            <a:off x="9318951" y="1241287"/>
            <a:ext cx="1441420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32" name="组合 19"/>
          <p:cNvGrpSpPr>
            <a:grpSpLocks/>
          </p:cNvGrpSpPr>
          <p:nvPr/>
        </p:nvGrpSpPr>
        <p:grpSpPr bwMode="auto">
          <a:xfrm>
            <a:off x="1235671" y="5552198"/>
            <a:ext cx="9984405" cy="1097740"/>
            <a:chOff x="1160463" y="2796138"/>
            <a:chExt cx="9421420" cy="780527"/>
          </a:xfrm>
        </p:grpSpPr>
        <p:sp>
          <p:nvSpPr>
            <p:cNvPr id="33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443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416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3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/>
      <p:bldP spid="30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1"/>
          <p:cNvGrpSpPr/>
          <p:nvPr/>
        </p:nvGrpSpPr>
        <p:grpSpPr>
          <a:xfrm>
            <a:off x="1162782" y="2076008"/>
            <a:ext cx="8032851" cy="3584344"/>
            <a:chOff x="179512" y="2060848"/>
            <a:chExt cx="7617691" cy="3399096"/>
          </a:xfrm>
        </p:grpSpPr>
        <p:sp>
          <p:nvSpPr>
            <p:cNvPr id="5" name="Oval 65"/>
            <p:cNvSpPr>
              <a:spLocks noChangeArrowheads="1"/>
            </p:cNvSpPr>
            <p:nvPr/>
          </p:nvSpPr>
          <p:spPr bwMode="auto">
            <a:xfrm>
              <a:off x="989905" y="4559851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" name="组合 53"/>
            <p:cNvGrpSpPr/>
            <p:nvPr/>
          </p:nvGrpSpPr>
          <p:grpSpPr>
            <a:xfrm>
              <a:off x="179512" y="2060848"/>
              <a:ext cx="7617691" cy="3322593"/>
              <a:chOff x="683568" y="2266648"/>
              <a:chExt cx="7617691" cy="3322593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2628510" y="2428726"/>
                <a:ext cx="5186513" cy="2674281"/>
              </a:xfrm>
              <a:custGeom>
                <a:avLst/>
                <a:gdLst>
                  <a:gd name="T0" fmla="*/ 0 w 4608"/>
                  <a:gd name="T1" fmla="*/ 72 h 2376"/>
                  <a:gd name="T2" fmla="*/ 4608 w 4608"/>
                  <a:gd name="T3" fmla="*/ 2376 h 2376"/>
                  <a:gd name="T4" fmla="*/ 4608 w 4608"/>
                  <a:gd name="T5" fmla="*/ 2304 h 2376"/>
                  <a:gd name="T6" fmla="*/ 0 w 4608"/>
                  <a:gd name="T7" fmla="*/ 0 h 2376"/>
                  <a:gd name="T8" fmla="*/ 0 w 4608"/>
                  <a:gd name="T9" fmla="*/ 72 h 23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08"/>
                  <a:gd name="T16" fmla="*/ 0 h 2376"/>
                  <a:gd name="T17" fmla="*/ 4608 w 4608"/>
                  <a:gd name="T18" fmla="*/ 2376 h 23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08" h="2376">
                    <a:moveTo>
                      <a:pt x="0" y="72"/>
                    </a:moveTo>
                    <a:lnTo>
                      <a:pt x="4608" y="2376"/>
                    </a:lnTo>
                    <a:lnTo>
                      <a:pt x="4608" y="2304"/>
                    </a:lnTo>
                    <a:lnTo>
                      <a:pt x="0" y="0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Rectangle 7"/>
              <p:cNvSpPr>
                <a:spLocks noChangeArrowheads="1"/>
              </p:cNvSpPr>
              <p:nvPr/>
            </p:nvSpPr>
            <p:spPr bwMode="auto">
              <a:xfrm>
                <a:off x="7652945" y="5103007"/>
                <a:ext cx="648314" cy="8103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2628510" y="2266648"/>
                <a:ext cx="5672749" cy="2836359"/>
              </a:xfrm>
              <a:custGeom>
                <a:avLst/>
                <a:gdLst>
                  <a:gd name="T0" fmla="*/ 288 w 5040"/>
                  <a:gd name="T1" fmla="*/ 0 h 2520"/>
                  <a:gd name="T2" fmla="*/ 4896 w 5040"/>
                  <a:gd name="T3" fmla="*/ 2304 h 2520"/>
                  <a:gd name="T4" fmla="*/ 5040 w 5040"/>
                  <a:gd name="T5" fmla="*/ 2232 h 2520"/>
                  <a:gd name="T6" fmla="*/ 5040 w 5040"/>
                  <a:gd name="T7" fmla="*/ 2520 h 2520"/>
                  <a:gd name="T8" fmla="*/ 4464 w 5040"/>
                  <a:gd name="T9" fmla="*/ 2520 h 2520"/>
                  <a:gd name="T10" fmla="*/ 4608 w 5040"/>
                  <a:gd name="T11" fmla="*/ 2448 h 2520"/>
                  <a:gd name="T12" fmla="*/ 0 w 5040"/>
                  <a:gd name="T13" fmla="*/ 144 h 2520"/>
                  <a:gd name="T14" fmla="*/ 288 w 5040"/>
                  <a:gd name="T15" fmla="*/ 0 h 25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40"/>
                  <a:gd name="T25" fmla="*/ 0 h 2520"/>
                  <a:gd name="T26" fmla="*/ 5040 w 5040"/>
                  <a:gd name="T27" fmla="*/ 2520 h 25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40" h="2520">
                    <a:moveTo>
                      <a:pt x="288" y="0"/>
                    </a:moveTo>
                    <a:lnTo>
                      <a:pt x="4896" y="2304"/>
                    </a:lnTo>
                    <a:lnTo>
                      <a:pt x="5040" y="2232"/>
                    </a:lnTo>
                    <a:lnTo>
                      <a:pt x="5040" y="2520"/>
                    </a:lnTo>
                    <a:lnTo>
                      <a:pt x="4464" y="2520"/>
                    </a:lnTo>
                    <a:lnTo>
                      <a:pt x="4608" y="2448"/>
                    </a:lnTo>
                    <a:lnTo>
                      <a:pt x="0" y="144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9"/>
              <p:cNvSpPr>
                <a:spLocks/>
              </p:cNvSpPr>
              <p:nvPr/>
            </p:nvSpPr>
            <p:spPr bwMode="auto">
              <a:xfrm>
                <a:off x="2304353" y="2428726"/>
                <a:ext cx="4538199" cy="2269087"/>
              </a:xfrm>
              <a:custGeom>
                <a:avLst/>
                <a:gdLst>
                  <a:gd name="T0" fmla="*/ 3744 w 4032"/>
                  <a:gd name="T1" fmla="*/ 2016 h 2016"/>
                  <a:gd name="T2" fmla="*/ 0 w 4032"/>
                  <a:gd name="T3" fmla="*/ 144 h 2016"/>
                  <a:gd name="T4" fmla="*/ 288 w 4032"/>
                  <a:gd name="T5" fmla="*/ 0 h 2016"/>
                  <a:gd name="T6" fmla="*/ 4032 w 4032"/>
                  <a:gd name="T7" fmla="*/ 1872 h 2016"/>
                  <a:gd name="T8" fmla="*/ 3744 w 4032"/>
                  <a:gd name="T9" fmla="*/ 2016 h 20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32"/>
                  <a:gd name="T16" fmla="*/ 0 h 2016"/>
                  <a:gd name="T17" fmla="*/ 4032 w 4032"/>
                  <a:gd name="T18" fmla="*/ 2016 h 20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32" h="2016">
                    <a:moveTo>
                      <a:pt x="3744" y="2016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4032" y="1872"/>
                    </a:lnTo>
                    <a:lnTo>
                      <a:pt x="3744" y="2016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10"/>
              <p:cNvSpPr>
                <a:spLocks/>
              </p:cNvSpPr>
              <p:nvPr/>
            </p:nvSpPr>
            <p:spPr bwMode="auto">
              <a:xfrm>
                <a:off x="2304353" y="2590803"/>
                <a:ext cx="4214042" cy="2755320"/>
              </a:xfrm>
              <a:custGeom>
                <a:avLst/>
                <a:gdLst>
                  <a:gd name="T0" fmla="*/ 0 w 3744"/>
                  <a:gd name="T1" fmla="*/ 0 h 2448"/>
                  <a:gd name="T2" fmla="*/ 0 w 3744"/>
                  <a:gd name="T3" fmla="*/ 72 h 2448"/>
                  <a:gd name="T4" fmla="*/ 3672 w 3744"/>
                  <a:gd name="T5" fmla="*/ 1908 h 2448"/>
                  <a:gd name="T6" fmla="*/ 3672 w 3744"/>
                  <a:gd name="T7" fmla="*/ 2412 h 2448"/>
                  <a:gd name="T8" fmla="*/ 3744 w 3744"/>
                  <a:gd name="T9" fmla="*/ 2448 h 2448"/>
                  <a:gd name="T10" fmla="*/ 3744 w 3744"/>
                  <a:gd name="T11" fmla="*/ 1872 h 2448"/>
                  <a:gd name="T12" fmla="*/ 0 w 3744"/>
                  <a:gd name="T13" fmla="*/ 0 h 24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4"/>
                  <a:gd name="T22" fmla="*/ 0 h 2448"/>
                  <a:gd name="T23" fmla="*/ 3744 w 3744"/>
                  <a:gd name="T24" fmla="*/ 2448 h 244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4" h="2448">
                    <a:moveTo>
                      <a:pt x="0" y="0"/>
                    </a:moveTo>
                    <a:lnTo>
                      <a:pt x="0" y="72"/>
                    </a:lnTo>
                    <a:lnTo>
                      <a:pt x="3672" y="1908"/>
                    </a:lnTo>
                    <a:lnTo>
                      <a:pt x="3672" y="2412"/>
                    </a:lnTo>
                    <a:lnTo>
                      <a:pt x="3744" y="2448"/>
                    </a:lnTo>
                    <a:lnTo>
                      <a:pt x="3744" y="18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11"/>
              <p:cNvSpPr>
                <a:spLocks/>
              </p:cNvSpPr>
              <p:nvPr/>
            </p:nvSpPr>
            <p:spPr bwMode="auto">
              <a:xfrm>
                <a:off x="6275277" y="5305604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6761513" y="5062488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3"/>
              <p:cNvSpPr>
                <a:spLocks/>
              </p:cNvSpPr>
              <p:nvPr/>
            </p:nvSpPr>
            <p:spPr bwMode="auto">
              <a:xfrm>
                <a:off x="6356317" y="4535735"/>
                <a:ext cx="648314" cy="1053506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4"/>
              <p:cNvSpPr>
                <a:spLocks/>
              </p:cNvSpPr>
              <p:nvPr/>
            </p:nvSpPr>
            <p:spPr bwMode="auto">
              <a:xfrm>
                <a:off x="1980196" y="2590803"/>
                <a:ext cx="3889885" cy="1944932"/>
              </a:xfrm>
              <a:custGeom>
                <a:avLst/>
                <a:gdLst>
                  <a:gd name="T0" fmla="*/ 3168 w 3456"/>
                  <a:gd name="T1" fmla="*/ 1728 h 1728"/>
                  <a:gd name="T2" fmla="*/ 0 w 3456"/>
                  <a:gd name="T3" fmla="*/ 144 h 1728"/>
                  <a:gd name="T4" fmla="*/ 288 w 3456"/>
                  <a:gd name="T5" fmla="*/ 0 h 1728"/>
                  <a:gd name="T6" fmla="*/ 3456 w 3456"/>
                  <a:gd name="T7" fmla="*/ 1584 h 1728"/>
                  <a:gd name="T8" fmla="*/ 3168 w 3456"/>
                  <a:gd name="T9" fmla="*/ 1728 h 17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56"/>
                  <a:gd name="T16" fmla="*/ 0 h 1728"/>
                  <a:gd name="T17" fmla="*/ 3456 w 3456"/>
                  <a:gd name="T18" fmla="*/ 1728 h 17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56" h="1728">
                    <a:moveTo>
                      <a:pt x="3168" y="1728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3456" y="1584"/>
                    </a:lnTo>
                    <a:lnTo>
                      <a:pt x="3168" y="172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15"/>
              <p:cNvSpPr>
                <a:spLocks/>
              </p:cNvSpPr>
              <p:nvPr/>
            </p:nvSpPr>
            <p:spPr bwMode="auto">
              <a:xfrm>
                <a:off x="1980196" y="2752881"/>
                <a:ext cx="3565728" cy="2431165"/>
              </a:xfrm>
              <a:custGeom>
                <a:avLst/>
                <a:gdLst>
                  <a:gd name="T0" fmla="*/ 0 w 3168"/>
                  <a:gd name="T1" fmla="*/ 0 h 2160"/>
                  <a:gd name="T2" fmla="*/ 0 w 3168"/>
                  <a:gd name="T3" fmla="*/ 72 h 2160"/>
                  <a:gd name="T4" fmla="*/ 3096 w 3168"/>
                  <a:gd name="T5" fmla="*/ 1620 h 2160"/>
                  <a:gd name="T6" fmla="*/ 3096 w 3168"/>
                  <a:gd name="T7" fmla="*/ 2124 h 2160"/>
                  <a:gd name="T8" fmla="*/ 3168 w 3168"/>
                  <a:gd name="T9" fmla="*/ 2160 h 2160"/>
                  <a:gd name="T10" fmla="*/ 3168 w 3168"/>
                  <a:gd name="T11" fmla="*/ 1584 h 2160"/>
                  <a:gd name="T12" fmla="*/ 0 w 3168"/>
                  <a:gd name="T13" fmla="*/ 0 h 2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68"/>
                  <a:gd name="T22" fmla="*/ 0 h 2160"/>
                  <a:gd name="T23" fmla="*/ 3168 w 3168"/>
                  <a:gd name="T24" fmla="*/ 2160 h 216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68" h="2160">
                    <a:moveTo>
                      <a:pt x="0" y="0"/>
                    </a:moveTo>
                    <a:lnTo>
                      <a:pt x="0" y="72"/>
                    </a:lnTo>
                    <a:lnTo>
                      <a:pt x="3096" y="1620"/>
                    </a:lnTo>
                    <a:lnTo>
                      <a:pt x="3096" y="2124"/>
                    </a:lnTo>
                    <a:lnTo>
                      <a:pt x="3168" y="2160"/>
                    </a:lnTo>
                    <a:lnTo>
                      <a:pt x="3168" y="1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16"/>
              <p:cNvSpPr>
                <a:spLocks/>
              </p:cNvSpPr>
              <p:nvPr/>
            </p:nvSpPr>
            <p:spPr bwMode="auto">
              <a:xfrm>
                <a:off x="5302806" y="5143526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5789042" y="4900410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8"/>
              <p:cNvSpPr>
                <a:spLocks/>
              </p:cNvSpPr>
              <p:nvPr/>
            </p:nvSpPr>
            <p:spPr bwMode="auto">
              <a:xfrm>
                <a:off x="5383845" y="4373658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19"/>
              <p:cNvSpPr>
                <a:spLocks/>
              </p:cNvSpPr>
              <p:nvPr/>
            </p:nvSpPr>
            <p:spPr bwMode="auto">
              <a:xfrm>
                <a:off x="1656039" y="2752881"/>
                <a:ext cx="3241571" cy="1620777"/>
              </a:xfrm>
              <a:custGeom>
                <a:avLst/>
                <a:gdLst>
                  <a:gd name="T0" fmla="*/ 2592 w 2880"/>
                  <a:gd name="T1" fmla="*/ 1440 h 1440"/>
                  <a:gd name="T2" fmla="*/ 0 w 2880"/>
                  <a:gd name="T3" fmla="*/ 144 h 1440"/>
                  <a:gd name="T4" fmla="*/ 288 w 2880"/>
                  <a:gd name="T5" fmla="*/ 0 h 1440"/>
                  <a:gd name="T6" fmla="*/ 2880 w 2880"/>
                  <a:gd name="T7" fmla="*/ 1296 h 1440"/>
                  <a:gd name="T8" fmla="*/ 2592 w 2880"/>
                  <a:gd name="T9" fmla="*/ 1440 h 14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80"/>
                  <a:gd name="T16" fmla="*/ 0 h 1440"/>
                  <a:gd name="T17" fmla="*/ 2880 w 2880"/>
                  <a:gd name="T18" fmla="*/ 1440 h 14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80" h="1440">
                    <a:moveTo>
                      <a:pt x="2592" y="1440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2880" y="1296"/>
                    </a:lnTo>
                    <a:lnTo>
                      <a:pt x="2592" y="144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0"/>
              <p:cNvSpPr>
                <a:spLocks/>
              </p:cNvSpPr>
              <p:nvPr/>
            </p:nvSpPr>
            <p:spPr bwMode="auto">
              <a:xfrm>
                <a:off x="1656039" y="2914959"/>
                <a:ext cx="2917414" cy="2107010"/>
              </a:xfrm>
              <a:custGeom>
                <a:avLst/>
                <a:gdLst>
                  <a:gd name="T0" fmla="*/ 0 w 2592"/>
                  <a:gd name="T1" fmla="*/ 0 h 1872"/>
                  <a:gd name="T2" fmla="*/ 0 w 2592"/>
                  <a:gd name="T3" fmla="*/ 72 h 1872"/>
                  <a:gd name="T4" fmla="*/ 2520 w 2592"/>
                  <a:gd name="T5" fmla="*/ 1332 h 1872"/>
                  <a:gd name="T6" fmla="*/ 2520 w 2592"/>
                  <a:gd name="T7" fmla="*/ 1836 h 1872"/>
                  <a:gd name="T8" fmla="*/ 2592 w 2592"/>
                  <a:gd name="T9" fmla="*/ 1872 h 1872"/>
                  <a:gd name="T10" fmla="*/ 2592 w 2592"/>
                  <a:gd name="T11" fmla="*/ 1296 h 1872"/>
                  <a:gd name="T12" fmla="*/ 0 w 2592"/>
                  <a:gd name="T13" fmla="*/ 0 h 18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92"/>
                  <a:gd name="T22" fmla="*/ 0 h 1872"/>
                  <a:gd name="T23" fmla="*/ 2592 w 2592"/>
                  <a:gd name="T24" fmla="*/ 1872 h 18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92" h="1872">
                    <a:moveTo>
                      <a:pt x="0" y="0"/>
                    </a:moveTo>
                    <a:lnTo>
                      <a:pt x="0" y="72"/>
                    </a:lnTo>
                    <a:lnTo>
                      <a:pt x="2520" y="1332"/>
                    </a:lnTo>
                    <a:lnTo>
                      <a:pt x="2520" y="1836"/>
                    </a:lnTo>
                    <a:lnTo>
                      <a:pt x="2592" y="1872"/>
                    </a:lnTo>
                    <a:lnTo>
                      <a:pt x="2592" y="12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1"/>
              <p:cNvSpPr>
                <a:spLocks/>
              </p:cNvSpPr>
              <p:nvPr/>
            </p:nvSpPr>
            <p:spPr bwMode="auto">
              <a:xfrm>
                <a:off x="4330335" y="4981449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2"/>
              <p:cNvSpPr>
                <a:spLocks/>
              </p:cNvSpPr>
              <p:nvPr/>
            </p:nvSpPr>
            <p:spPr bwMode="auto">
              <a:xfrm>
                <a:off x="4816571" y="4738332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3"/>
              <p:cNvSpPr>
                <a:spLocks/>
              </p:cNvSpPr>
              <p:nvPr/>
            </p:nvSpPr>
            <p:spPr bwMode="auto">
              <a:xfrm>
                <a:off x="4411374" y="4211580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24"/>
              <p:cNvSpPr>
                <a:spLocks/>
              </p:cNvSpPr>
              <p:nvPr/>
            </p:nvSpPr>
            <p:spPr bwMode="auto">
              <a:xfrm>
                <a:off x="1331882" y="2914959"/>
                <a:ext cx="2593257" cy="1296621"/>
              </a:xfrm>
              <a:custGeom>
                <a:avLst/>
                <a:gdLst>
                  <a:gd name="T0" fmla="*/ 2016 w 2304"/>
                  <a:gd name="T1" fmla="*/ 1152 h 1152"/>
                  <a:gd name="T2" fmla="*/ 0 w 2304"/>
                  <a:gd name="T3" fmla="*/ 144 h 1152"/>
                  <a:gd name="T4" fmla="*/ 288 w 2304"/>
                  <a:gd name="T5" fmla="*/ 0 h 1152"/>
                  <a:gd name="T6" fmla="*/ 2304 w 2304"/>
                  <a:gd name="T7" fmla="*/ 1008 h 1152"/>
                  <a:gd name="T8" fmla="*/ 2016 w 2304"/>
                  <a:gd name="T9" fmla="*/ 1152 h 11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04"/>
                  <a:gd name="T16" fmla="*/ 0 h 1152"/>
                  <a:gd name="T17" fmla="*/ 2304 w 2304"/>
                  <a:gd name="T18" fmla="*/ 1152 h 11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04" h="1152">
                    <a:moveTo>
                      <a:pt x="2016" y="1152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2304" y="1008"/>
                    </a:lnTo>
                    <a:lnTo>
                      <a:pt x="2016" y="1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/>
              <a:lstStyle/>
              <a:p>
                <a:pPr algn="just" defTabSz="964230" latinLnBrk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9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25"/>
              <p:cNvSpPr>
                <a:spLocks/>
              </p:cNvSpPr>
              <p:nvPr/>
            </p:nvSpPr>
            <p:spPr bwMode="auto">
              <a:xfrm>
                <a:off x="1344408" y="3077036"/>
                <a:ext cx="2269099" cy="1782854"/>
              </a:xfrm>
              <a:custGeom>
                <a:avLst/>
                <a:gdLst>
                  <a:gd name="T0" fmla="*/ 0 w 2016"/>
                  <a:gd name="T1" fmla="*/ 0 h 1584"/>
                  <a:gd name="T2" fmla="*/ 0 w 2016"/>
                  <a:gd name="T3" fmla="*/ 72 h 1584"/>
                  <a:gd name="T4" fmla="*/ 1944 w 2016"/>
                  <a:gd name="T5" fmla="*/ 1044 h 1584"/>
                  <a:gd name="T6" fmla="*/ 1944 w 2016"/>
                  <a:gd name="T7" fmla="*/ 1548 h 1584"/>
                  <a:gd name="T8" fmla="*/ 2016 w 2016"/>
                  <a:gd name="T9" fmla="*/ 1584 h 1584"/>
                  <a:gd name="T10" fmla="*/ 2016 w 2016"/>
                  <a:gd name="T11" fmla="*/ 1008 h 1584"/>
                  <a:gd name="T12" fmla="*/ 0 w 2016"/>
                  <a:gd name="T13" fmla="*/ 0 h 15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16"/>
                  <a:gd name="T22" fmla="*/ 0 h 1584"/>
                  <a:gd name="T23" fmla="*/ 2016 w 2016"/>
                  <a:gd name="T24" fmla="*/ 1584 h 15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16" h="1584">
                    <a:moveTo>
                      <a:pt x="0" y="0"/>
                    </a:moveTo>
                    <a:lnTo>
                      <a:pt x="0" y="72"/>
                    </a:lnTo>
                    <a:lnTo>
                      <a:pt x="1944" y="1044"/>
                    </a:lnTo>
                    <a:lnTo>
                      <a:pt x="1944" y="1548"/>
                    </a:lnTo>
                    <a:lnTo>
                      <a:pt x="2016" y="1584"/>
                    </a:lnTo>
                    <a:lnTo>
                      <a:pt x="2016" y="10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3370390" y="4819371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27"/>
              <p:cNvSpPr>
                <a:spLocks/>
              </p:cNvSpPr>
              <p:nvPr/>
            </p:nvSpPr>
            <p:spPr bwMode="auto">
              <a:xfrm>
                <a:off x="3844099" y="4576255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28"/>
              <p:cNvSpPr>
                <a:spLocks/>
              </p:cNvSpPr>
              <p:nvPr/>
            </p:nvSpPr>
            <p:spPr bwMode="auto">
              <a:xfrm>
                <a:off x="3438903" y="4049502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/>
              <a:lstStyle/>
              <a:p>
                <a:pPr algn="just" defTabSz="964230" latinLnBrk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9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9"/>
              <p:cNvSpPr>
                <a:spLocks/>
              </p:cNvSpPr>
              <p:nvPr/>
            </p:nvSpPr>
            <p:spPr bwMode="auto">
              <a:xfrm>
                <a:off x="1007725" y="3077036"/>
                <a:ext cx="1944942" cy="972466"/>
              </a:xfrm>
              <a:custGeom>
                <a:avLst/>
                <a:gdLst>
                  <a:gd name="T0" fmla="*/ 1440 w 1728"/>
                  <a:gd name="T1" fmla="*/ 864 h 864"/>
                  <a:gd name="T2" fmla="*/ 0 w 1728"/>
                  <a:gd name="T3" fmla="*/ 144 h 864"/>
                  <a:gd name="T4" fmla="*/ 288 w 1728"/>
                  <a:gd name="T5" fmla="*/ 0 h 864"/>
                  <a:gd name="T6" fmla="*/ 1728 w 1728"/>
                  <a:gd name="T7" fmla="*/ 720 h 864"/>
                  <a:gd name="T8" fmla="*/ 1440 w 1728"/>
                  <a:gd name="T9" fmla="*/ 864 h 8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28"/>
                  <a:gd name="T16" fmla="*/ 0 h 864"/>
                  <a:gd name="T17" fmla="*/ 1728 w 1728"/>
                  <a:gd name="T18" fmla="*/ 864 h 8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28" h="864">
                    <a:moveTo>
                      <a:pt x="1440" y="864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1728" y="720"/>
                    </a:lnTo>
                    <a:lnTo>
                      <a:pt x="1440" y="86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30"/>
              <p:cNvSpPr>
                <a:spLocks/>
              </p:cNvSpPr>
              <p:nvPr/>
            </p:nvSpPr>
            <p:spPr bwMode="auto">
              <a:xfrm>
                <a:off x="1007725" y="3239114"/>
                <a:ext cx="1620785" cy="1458699"/>
              </a:xfrm>
              <a:custGeom>
                <a:avLst/>
                <a:gdLst>
                  <a:gd name="T0" fmla="*/ 0 w 1440"/>
                  <a:gd name="T1" fmla="*/ 0 h 1296"/>
                  <a:gd name="T2" fmla="*/ 0 w 1440"/>
                  <a:gd name="T3" fmla="*/ 72 h 1296"/>
                  <a:gd name="T4" fmla="*/ 1368 w 1440"/>
                  <a:gd name="T5" fmla="*/ 756 h 1296"/>
                  <a:gd name="T6" fmla="*/ 1368 w 1440"/>
                  <a:gd name="T7" fmla="*/ 1260 h 1296"/>
                  <a:gd name="T8" fmla="*/ 1440 w 1440"/>
                  <a:gd name="T9" fmla="*/ 1296 h 1296"/>
                  <a:gd name="T10" fmla="*/ 1440 w 1440"/>
                  <a:gd name="T11" fmla="*/ 720 h 1296"/>
                  <a:gd name="T12" fmla="*/ 0 w 1440"/>
                  <a:gd name="T13" fmla="*/ 0 h 12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40"/>
                  <a:gd name="T22" fmla="*/ 0 h 1296"/>
                  <a:gd name="T23" fmla="*/ 1440 w 1440"/>
                  <a:gd name="T24" fmla="*/ 1296 h 12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40" h="1296">
                    <a:moveTo>
                      <a:pt x="0" y="0"/>
                    </a:moveTo>
                    <a:lnTo>
                      <a:pt x="0" y="72"/>
                    </a:lnTo>
                    <a:lnTo>
                      <a:pt x="1368" y="756"/>
                    </a:lnTo>
                    <a:lnTo>
                      <a:pt x="1368" y="1260"/>
                    </a:lnTo>
                    <a:lnTo>
                      <a:pt x="1440" y="1296"/>
                    </a:lnTo>
                    <a:lnTo>
                      <a:pt x="144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31"/>
              <p:cNvSpPr>
                <a:spLocks/>
              </p:cNvSpPr>
              <p:nvPr/>
            </p:nvSpPr>
            <p:spPr bwMode="auto">
              <a:xfrm>
                <a:off x="2385393" y="4657293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32"/>
              <p:cNvSpPr>
                <a:spLocks/>
              </p:cNvSpPr>
              <p:nvPr/>
            </p:nvSpPr>
            <p:spPr bwMode="auto">
              <a:xfrm>
                <a:off x="2871628" y="4414177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33"/>
              <p:cNvSpPr>
                <a:spLocks/>
              </p:cNvSpPr>
              <p:nvPr/>
            </p:nvSpPr>
            <p:spPr bwMode="auto">
              <a:xfrm>
                <a:off x="2466432" y="3887425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34"/>
              <p:cNvSpPr>
                <a:spLocks/>
              </p:cNvSpPr>
              <p:nvPr/>
            </p:nvSpPr>
            <p:spPr bwMode="auto">
              <a:xfrm>
                <a:off x="683568" y="3239114"/>
                <a:ext cx="1296628" cy="648311"/>
              </a:xfrm>
              <a:custGeom>
                <a:avLst/>
                <a:gdLst>
                  <a:gd name="T0" fmla="*/ 864 w 1152"/>
                  <a:gd name="T1" fmla="*/ 576 h 576"/>
                  <a:gd name="T2" fmla="*/ 0 w 1152"/>
                  <a:gd name="T3" fmla="*/ 144 h 576"/>
                  <a:gd name="T4" fmla="*/ 288 w 1152"/>
                  <a:gd name="T5" fmla="*/ 0 h 576"/>
                  <a:gd name="T6" fmla="*/ 1152 w 1152"/>
                  <a:gd name="T7" fmla="*/ 432 h 576"/>
                  <a:gd name="T8" fmla="*/ 864 w 1152"/>
                  <a:gd name="T9" fmla="*/ 576 h 5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52"/>
                  <a:gd name="T16" fmla="*/ 0 h 576"/>
                  <a:gd name="T17" fmla="*/ 1152 w 1152"/>
                  <a:gd name="T18" fmla="*/ 576 h 5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52" h="576">
                    <a:moveTo>
                      <a:pt x="864" y="576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1152" y="432"/>
                    </a:lnTo>
                    <a:lnTo>
                      <a:pt x="864" y="57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35"/>
              <p:cNvSpPr>
                <a:spLocks/>
              </p:cNvSpPr>
              <p:nvPr/>
            </p:nvSpPr>
            <p:spPr bwMode="auto">
              <a:xfrm>
                <a:off x="683568" y="3401192"/>
                <a:ext cx="972471" cy="1134544"/>
              </a:xfrm>
              <a:custGeom>
                <a:avLst/>
                <a:gdLst>
                  <a:gd name="T0" fmla="*/ 0 w 864"/>
                  <a:gd name="T1" fmla="*/ 0 h 1008"/>
                  <a:gd name="T2" fmla="*/ 0 w 864"/>
                  <a:gd name="T3" fmla="*/ 72 h 1008"/>
                  <a:gd name="T4" fmla="*/ 792 w 864"/>
                  <a:gd name="T5" fmla="*/ 468 h 1008"/>
                  <a:gd name="T6" fmla="*/ 792 w 864"/>
                  <a:gd name="T7" fmla="*/ 972 h 1008"/>
                  <a:gd name="T8" fmla="*/ 864 w 864"/>
                  <a:gd name="T9" fmla="*/ 1008 h 1008"/>
                  <a:gd name="T10" fmla="*/ 864 w 864"/>
                  <a:gd name="T11" fmla="*/ 432 h 1008"/>
                  <a:gd name="T12" fmla="*/ 0 w 864"/>
                  <a:gd name="T13" fmla="*/ 0 h 10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64"/>
                  <a:gd name="T22" fmla="*/ 0 h 1008"/>
                  <a:gd name="T23" fmla="*/ 864 w 864"/>
                  <a:gd name="T24" fmla="*/ 1008 h 100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64" h="1008">
                    <a:moveTo>
                      <a:pt x="0" y="0"/>
                    </a:moveTo>
                    <a:lnTo>
                      <a:pt x="0" y="72"/>
                    </a:lnTo>
                    <a:lnTo>
                      <a:pt x="792" y="468"/>
                    </a:lnTo>
                    <a:lnTo>
                      <a:pt x="792" y="972"/>
                    </a:lnTo>
                    <a:lnTo>
                      <a:pt x="864" y="1008"/>
                    </a:lnTo>
                    <a:lnTo>
                      <a:pt x="864" y="4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36"/>
              <p:cNvSpPr>
                <a:spLocks/>
              </p:cNvSpPr>
              <p:nvPr/>
            </p:nvSpPr>
            <p:spPr bwMode="auto">
              <a:xfrm>
                <a:off x="1412921" y="4495216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37"/>
              <p:cNvSpPr>
                <a:spLocks/>
              </p:cNvSpPr>
              <p:nvPr/>
            </p:nvSpPr>
            <p:spPr bwMode="auto">
              <a:xfrm>
                <a:off x="1899157" y="4252099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38"/>
              <p:cNvSpPr>
                <a:spLocks/>
              </p:cNvSpPr>
              <p:nvPr/>
            </p:nvSpPr>
            <p:spPr bwMode="auto">
              <a:xfrm>
                <a:off x="1493961" y="3725347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23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65"/>
            <p:cNvSpPr>
              <a:spLocks noChangeArrowheads="1"/>
            </p:cNvSpPr>
            <p:nvPr/>
          </p:nvSpPr>
          <p:spPr bwMode="auto">
            <a:xfrm>
              <a:off x="1970103" y="4688518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65"/>
            <p:cNvSpPr>
              <a:spLocks noChangeArrowheads="1"/>
            </p:cNvSpPr>
            <p:nvPr/>
          </p:nvSpPr>
          <p:spPr bwMode="auto">
            <a:xfrm>
              <a:off x="2925489" y="4866528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5"/>
            <p:cNvSpPr>
              <a:spLocks noChangeArrowheads="1"/>
            </p:cNvSpPr>
            <p:nvPr/>
          </p:nvSpPr>
          <p:spPr bwMode="auto">
            <a:xfrm>
              <a:off x="3905927" y="5046045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5"/>
            <p:cNvSpPr>
              <a:spLocks noChangeArrowheads="1"/>
            </p:cNvSpPr>
            <p:nvPr/>
          </p:nvSpPr>
          <p:spPr bwMode="auto">
            <a:xfrm>
              <a:off x="4886365" y="5221363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65"/>
            <p:cNvSpPr>
              <a:spLocks noChangeArrowheads="1"/>
            </p:cNvSpPr>
            <p:nvPr/>
          </p:nvSpPr>
          <p:spPr bwMode="auto">
            <a:xfrm>
              <a:off x="5871864" y="5383439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2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7077808" y="5788908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043715" y="5592573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009456" y="5396237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971454" y="5199902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60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971911" y="5003566"/>
            <a:ext cx="624581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60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928662" y="4807230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GB"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88917" y="2327477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588919" y="2585447"/>
            <a:ext cx="4101881" cy="683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59"/>
          <p:cNvSpPr>
            <a:spLocks noEditPoints="1"/>
          </p:cNvSpPr>
          <p:nvPr/>
        </p:nvSpPr>
        <p:spPr bwMode="auto">
          <a:xfrm>
            <a:off x="9304101" y="5380144"/>
            <a:ext cx="821738" cy="840105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9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994348" y="6255565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073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9" grpId="0"/>
      <p:bldP spid="50" grpId="0"/>
      <p:bldP spid="51" grpId="0"/>
      <p:bldP spid="52" grpId="0"/>
      <p:bldP spid="53" grpId="0"/>
      <p:bldP spid="54" grpId="0"/>
      <p:bldP spid="57" grpId="0"/>
      <p:bldP spid="60" grpId="0" animBg="1"/>
      <p:bldP spid="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513201" y="1799222"/>
            <a:ext cx="3841675" cy="3799715"/>
            <a:chOff x="4512406" y="1799221"/>
            <a:chExt cx="3841675" cy="3799715"/>
          </a:xfrm>
        </p:grpSpPr>
        <p:sp>
          <p:nvSpPr>
            <p:cNvPr id="2" name="任意多边形 1"/>
            <p:cNvSpPr/>
            <p:nvPr/>
          </p:nvSpPr>
          <p:spPr>
            <a:xfrm rot="9257143">
              <a:off x="6221113" y="5062780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 rot="12342857">
              <a:off x="4750179" y="5062780"/>
              <a:ext cx="1895196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rot="15428571">
              <a:off x="3832887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rot="18514286">
              <a:off x="4160409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486811" y="1838852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3085714">
              <a:off x="6813215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rot="6171428">
              <a:off x="7138406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5332072" y="3563142"/>
            <a:ext cx="2128308" cy="35086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70"/>
          <p:cNvSpPr txBox="1"/>
          <p:nvPr/>
        </p:nvSpPr>
        <p:spPr>
          <a:xfrm>
            <a:off x="1644457" y="2101984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71"/>
          <p:cNvSpPr txBox="1"/>
          <p:nvPr/>
        </p:nvSpPr>
        <p:spPr>
          <a:xfrm>
            <a:off x="1532831" y="2390296"/>
            <a:ext cx="2541853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170"/>
          <p:cNvSpPr txBox="1"/>
          <p:nvPr/>
        </p:nvSpPr>
        <p:spPr>
          <a:xfrm>
            <a:off x="1644457" y="3798049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71"/>
          <p:cNvSpPr txBox="1"/>
          <p:nvPr/>
        </p:nvSpPr>
        <p:spPr>
          <a:xfrm>
            <a:off x="1532831" y="4086361"/>
            <a:ext cx="2541853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170"/>
          <p:cNvSpPr txBox="1"/>
          <p:nvPr/>
        </p:nvSpPr>
        <p:spPr>
          <a:xfrm>
            <a:off x="1644457" y="539087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71"/>
          <p:cNvSpPr txBox="1"/>
          <p:nvPr/>
        </p:nvSpPr>
        <p:spPr>
          <a:xfrm>
            <a:off x="1532831" y="5679187"/>
            <a:ext cx="2541853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8489872" y="5377010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71"/>
          <p:cNvSpPr txBox="1"/>
          <p:nvPr/>
        </p:nvSpPr>
        <p:spPr>
          <a:xfrm>
            <a:off x="8489872" y="5665322"/>
            <a:ext cx="2585325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170"/>
          <p:cNvSpPr txBox="1"/>
          <p:nvPr/>
        </p:nvSpPr>
        <p:spPr>
          <a:xfrm>
            <a:off x="8740595" y="3798049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71"/>
          <p:cNvSpPr txBox="1"/>
          <p:nvPr/>
        </p:nvSpPr>
        <p:spPr>
          <a:xfrm>
            <a:off x="8740595" y="4086361"/>
            <a:ext cx="2585325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8548866" y="2101984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71"/>
          <p:cNvSpPr txBox="1"/>
          <p:nvPr/>
        </p:nvSpPr>
        <p:spPr>
          <a:xfrm>
            <a:off x="8548866" y="2390296"/>
            <a:ext cx="2585325" cy="65137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7756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213351" y="2680221"/>
            <a:ext cx="3294492" cy="1302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28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2" dirty="0" smtClean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 smtClean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2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6023847" y="2542222"/>
            <a:ext cx="0" cy="1997848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260277" y="4193821"/>
            <a:ext cx="1269558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52827" y="2505429"/>
            <a:ext cx="1477008" cy="147700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463551" y="4065810"/>
            <a:ext cx="1497198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43789" y="4065810"/>
            <a:ext cx="1564054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4234631" y="2737376"/>
            <a:ext cx="1269558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1" b="1" dirty="0" smtClean="0">
                <a:solidFill>
                  <a:schemeClr val="accent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7031" b="1" dirty="0">
              <a:solidFill>
                <a:schemeClr val="accent3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6463551" y="4355521"/>
            <a:ext cx="1497198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5"/>
          <p:cNvSpPr txBox="1"/>
          <p:nvPr/>
        </p:nvSpPr>
        <p:spPr>
          <a:xfrm>
            <a:off x="7943789" y="4355521"/>
            <a:ext cx="1564054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258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75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25119" y="1096045"/>
            <a:ext cx="8280920" cy="554446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493625" y="4050299"/>
            <a:ext cx="4191592" cy="1898571"/>
          </a:xfrm>
          <a:prstGeom prst="rect">
            <a:avLst/>
          </a:prstGeom>
          <a:solidFill>
            <a:schemeClr val="accent1">
              <a:alpha val="76862"/>
            </a:schemeClr>
          </a:solidFill>
          <a:ln>
            <a:noFill/>
          </a:ln>
          <a:extLst/>
        </p:spPr>
        <p:txBody>
          <a:bodyPr lIns="189833" tIns="113900" rIns="189833" bIns="1139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96064" y="1312069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96064" y="1701613"/>
            <a:ext cx="3097008" cy="14826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033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945784" y="4880024"/>
            <a:ext cx="2969972" cy="763137"/>
            <a:chOff x="4475937" y="4698842"/>
            <a:chExt cx="3243170" cy="833335"/>
          </a:xfrm>
        </p:grpSpPr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475937" y="4698842"/>
              <a:ext cx="3243170" cy="833335"/>
            </a:xfrm>
            <a:prstGeom prst="ellipse">
              <a:avLst/>
            </a:prstGeom>
            <a:solidFill>
              <a:schemeClr val="accent5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475937" y="5116237"/>
              <a:ext cx="3243170" cy="415940"/>
            </a:xfrm>
            <a:custGeom>
              <a:avLst/>
              <a:gdLst>
                <a:gd name="T0" fmla="*/ 726 w 1452"/>
                <a:gd name="T1" fmla="*/ 142 h 186"/>
                <a:gd name="T2" fmla="*/ 1452 w 1452"/>
                <a:gd name="T3" fmla="*/ 0 h 186"/>
                <a:gd name="T4" fmla="*/ 1452 w 1452"/>
                <a:gd name="T5" fmla="*/ 0 h 186"/>
                <a:gd name="T6" fmla="*/ 726 w 1452"/>
                <a:gd name="T7" fmla="*/ 186 h 186"/>
                <a:gd name="T8" fmla="*/ 0 w 1452"/>
                <a:gd name="T9" fmla="*/ 0 h 186"/>
                <a:gd name="T10" fmla="*/ 0 w 1452"/>
                <a:gd name="T11" fmla="*/ 0 h 186"/>
                <a:gd name="T12" fmla="*/ 726 w 1452"/>
                <a:gd name="T13" fmla="*/ 14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" h="186">
                  <a:moveTo>
                    <a:pt x="726" y="142"/>
                  </a:moveTo>
                  <a:cubicBezTo>
                    <a:pt x="1078" y="142"/>
                    <a:pt x="1372" y="81"/>
                    <a:pt x="1452" y="0"/>
                  </a:cubicBezTo>
                  <a:cubicBezTo>
                    <a:pt x="1452" y="0"/>
                    <a:pt x="1452" y="0"/>
                    <a:pt x="1452" y="0"/>
                  </a:cubicBezTo>
                  <a:cubicBezTo>
                    <a:pt x="1452" y="103"/>
                    <a:pt x="1127" y="186"/>
                    <a:pt x="726" y="186"/>
                  </a:cubicBezTo>
                  <a:cubicBezTo>
                    <a:pt x="325" y="186"/>
                    <a:pt x="0" y="10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9" y="81"/>
                    <a:pt x="374" y="142"/>
                    <a:pt x="726" y="14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667432" y="4283364"/>
            <a:ext cx="3526676" cy="893656"/>
            <a:chOff x="4171981" y="4047299"/>
            <a:chExt cx="3851083" cy="975860"/>
          </a:xfrm>
        </p:grpSpPr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4171981" y="4047299"/>
              <a:ext cx="3851083" cy="975860"/>
            </a:xfrm>
            <a:prstGeom prst="ellipse">
              <a:avLst/>
            </a:prstGeom>
            <a:solidFill>
              <a:schemeClr val="accent4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171981" y="4533047"/>
              <a:ext cx="3851083" cy="490112"/>
            </a:xfrm>
            <a:custGeom>
              <a:avLst/>
              <a:gdLst>
                <a:gd name="T0" fmla="*/ 862 w 1724"/>
                <a:gd name="T1" fmla="*/ 168 h 219"/>
                <a:gd name="T2" fmla="*/ 1724 w 1724"/>
                <a:gd name="T3" fmla="*/ 0 h 219"/>
                <a:gd name="T4" fmla="*/ 1724 w 1724"/>
                <a:gd name="T5" fmla="*/ 1 h 219"/>
                <a:gd name="T6" fmla="*/ 862 w 1724"/>
                <a:gd name="T7" fmla="*/ 219 h 219"/>
                <a:gd name="T8" fmla="*/ 0 w 1724"/>
                <a:gd name="T9" fmla="*/ 1 h 219"/>
                <a:gd name="T10" fmla="*/ 0 w 1724"/>
                <a:gd name="T11" fmla="*/ 0 h 219"/>
                <a:gd name="T12" fmla="*/ 862 w 1724"/>
                <a:gd name="T13" fmla="*/ 16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4" h="219">
                  <a:moveTo>
                    <a:pt x="862" y="168"/>
                  </a:moveTo>
                  <a:cubicBezTo>
                    <a:pt x="1280" y="168"/>
                    <a:pt x="1630" y="96"/>
                    <a:pt x="1724" y="0"/>
                  </a:cubicBezTo>
                  <a:cubicBezTo>
                    <a:pt x="1724" y="1"/>
                    <a:pt x="1724" y="1"/>
                    <a:pt x="1724" y="1"/>
                  </a:cubicBezTo>
                  <a:cubicBezTo>
                    <a:pt x="1724" y="121"/>
                    <a:pt x="1338" y="219"/>
                    <a:pt x="862" y="219"/>
                  </a:cubicBezTo>
                  <a:cubicBezTo>
                    <a:pt x="386" y="219"/>
                    <a:pt x="0" y="12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94" y="96"/>
                    <a:pt x="444" y="168"/>
                    <a:pt x="862" y="16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62218" y="3626775"/>
            <a:ext cx="3735773" cy="1013521"/>
            <a:chOff x="4057088" y="3330311"/>
            <a:chExt cx="4079414" cy="1106751"/>
          </a:xfrm>
        </p:grpSpPr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4057088" y="3330311"/>
              <a:ext cx="4079414" cy="1106751"/>
            </a:xfrm>
            <a:prstGeom prst="ellips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4057088" y="3884413"/>
              <a:ext cx="4079414" cy="552648"/>
            </a:xfrm>
            <a:custGeom>
              <a:avLst/>
              <a:gdLst>
                <a:gd name="T0" fmla="*/ 913 w 1826"/>
                <a:gd name="T1" fmla="*/ 189 h 248"/>
                <a:gd name="T2" fmla="*/ 0 w 1826"/>
                <a:gd name="T3" fmla="*/ 0 h 248"/>
                <a:gd name="T4" fmla="*/ 0 w 1826"/>
                <a:gd name="T5" fmla="*/ 0 h 248"/>
                <a:gd name="T6" fmla="*/ 913 w 1826"/>
                <a:gd name="T7" fmla="*/ 248 h 248"/>
                <a:gd name="T8" fmla="*/ 1826 w 1826"/>
                <a:gd name="T9" fmla="*/ 0 h 248"/>
                <a:gd name="T10" fmla="*/ 1826 w 1826"/>
                <a:gd name="T11" fmla="*/ 0 h 248"/>
                <a:gd name="T12" fmla="*/ 913 w 1826"/>
                <a:gd name="T13" fmla="*/ 18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6" h="248">
                  <a:moveTo>
                    <a:pt x="913" y="189"/>
                  </a:moveTo>
                  <a:cubicBezTo>
                    <a:pt x="471" y="189"/>
                    <a:pt x="100" y="10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409" y="248"/>
                    <a:pt x="913" y="248"/>
                  </a:cubicBezTo>
                  <a:cubicBezTo>
                    <a:pt x="1417" y="248"/>
                    <a:pt x="1826" y="137"/>
                    <a:pt x="1826" y="0"/>
                  </a:cubicBezTo>
                  <a:cubicBezTo>
                    <a:pt x="1826" y="0"/>
                    <a:pt x="1826" y="0"/>
                    <a:pt x="1826" y="0"/>
                  </a:cubicBezTo>
                  <a:cubicBezTo>
                    <a:pt x="1726" y="109"/>
                    <a:pt x="1355" y="189"/>
                    <a:pt x="913" y="189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667432" y="3130005"/>
            <a:ext cx="3526676" cy="894988"/>
            <a:chOff x="4171981" y="2787843"/>
            <a:chExt cx="3851083" cy="977315"/>
          </a:xfrm>
        </p:grpSpPr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4171981" y="2787843"/>
              <a:ext cx="3851083" cy="977314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4171981" y="3276501"/>
              <a:ext cx="3851083" cy="488657"/>
            </a:xfrm>
            <a:custGeom>
              <a:avLst/>
              <a:gdLst>
                <a:gd name="T0" fmla="*/ 862 w 1724"/>
                <a:gd name="T1" fmla="*/ 167 h 219"/>
                <a:gd name="T2" fmla="*/ 0 w 1724"/>
                <a:gd name="T3" fmla="*/ 0 h 219"/>
                <a:gd name="T4" fmla="*/ 0 w 1724"/>
                <a:gd name="T5" fmla="*/ 0 h 219"/>
                <a:gd name="T6" fmla="*/ 862 w 1724"/>
                <a:gd name="T7" fmla="*/ 219 h 219"/>
                <a:gd name="T8" fmla="*/ 1724 w 1724"/>
                <a:gd name="T9" fmla="*/ 0 h 219"/>
                <a:gd name="T10" fmla="*/ 1724 w 1724"/>
                <a:gd name="T11" fmla="*/ 0 h 219"/>
                <a:gd name="T12" fmla="*/ 862 w 1724"/>
                <a:gd name="T13" fmla="*/ 16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4" h="219">
                  <a:moveTo>
                    <a:pt x="862" y="167"/>
                  </a:moveTo>
                  <a:cubicBezTo>
                    <a:pt x="444" y="167"/>
                    <a:pt x="94" y="9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386" y="219"/>
                    <a:pt x="862" y="219"/>
                  </a:cubicBezTo>
                  <a:cubicBezTo>
                    <a:pt x="1338" y="219"/>
                    <a:pt x="1724" y="121"/>
                    <a:pt x="1724" y="0"/>
                  </a:cubicBezTo>
                  <a:cubicBezTo>
                    <a:pt x="1724" y="0"/>
                    <a:pt x="1724" y="0"/>
                    <a:pt x="1724" y="0"/>
                  </a:cubicBezTo>
                  <a:cubicBezTo>
                    <a:pt x="1630" y="96"/>
                    <a:pt x="1280" y="167"/>
                    <a:pt x="862" y="16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945784" y="2663866"/>
            <a:ext cx="2969972" cy="764469"/>
            <a:chOff x="4475937" y="2278826"/>
            <a:chExt cx="3243170" cy="834790"/>
          </a:xfrm>
        </p:grpSpPr>
        <p:sp>
          <p:nvSpPr>
            <p:cNvPr id="20" name="Oval 15"/>
            <p:cNvSpPr>
              <a:spLocks noChangeArrowheads="1"/>
            </p:cNvSpPr>
            <p:nvPr/>
          </p:nvSpPr>
          <p:spPr bwMode="auto">
            <a:xfrm>
              <a:off x="4475937" y="2278826"/>
              <a:ext cx="3243170" cy="834789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  <a:effectLst/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4475937" y="2696221"/>
              <a:ext cx="3243170" cy="417395"/>
            </a:xfrm>
            <a:custGeom>
              <a:avLst/>
              <a:gdLst>
                <a:gd name="T0" fmla="*/ 726 w 1452"/>
                <a:gd name="T1" fmla="*/ 143 h 187"/>
                <a:gd name="T2" fmla="*/ 0 w 1452"/>
                <a:gd name="T3" fmla="*/ 0 h 187"/>
                <a:gd name="T4" fmla="*/ 0 w 1452"/>
                <a:gd name="T5" fmla="*/ 0 h 187"/>
                <a:gd name="T6" fmla="*/ 726 w 1452"/>
                <a:gd name="T7" fmla="*/ 187 h 187"/>
                <a:gd name="T8" fmla="*/ 1452 w 1452"/>
                <a:gd name="T9" fmla="*/ 0 h 187"/>
                <a:gd name="T10" fmla="*/ 1452 w 1452"/>
                <a:gd name="T11" fmla="*/ 0 h 187"/>
                <a:gd name="T12" fmla="*/ 726 w 1452"/>
                <a:gd name="T13" fmla="*/ 14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2" h="187">
                  <a:moveTo>
                    <a:pt x="726" y="143"/>
                  </a:moveTo>
                  <a:cubicBezTo>
                    <a:pt x="374" y="143"/>
                    <a:pt x="79" y="8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3"/>
                    <a:pt x="325" y="187"/>
                    <a:pt x="726" y="187"/>
                  </a:cubicBezTo>
                  <a:cubicBezTo>
                    <a:pt x="1127" y="187"/>
                    <a:pt x="1452" y="103"/>
                    <a:pt x="1452" y="0"/>
                  </a:cubicBezTo>
                  <a:cubicBezTo>
                    <a:pt x="1452" y="0"/>
                    <a:pt x="1452" y="0"/>
                    <a:pt x="1452" y="0"/>
                  </a:cubicBezTo>
                  <a:cubicBezTo>
                    <a:pt x="1372" y="82"/>
                    <a:pt x="1078" y="143"/>
                    <a:pt x="726" y="143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0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750550" y="3098800"/>
            <a:ext cx="2108200" cy="330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0" y="2792413"/>
            <a:ext cx="1308100" cy="3063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0" y="3098800"/>
            <a:ext cx="1938338" cy="3397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0" y="3871913"/>
            <a:ext cx="1308100" cy="3063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0" y="4178300"/>
            <a:ext cx="1938338" cy="3397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0" y="4995863"/>
            <a:ext cx="1308100" cy="3079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`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0" y="5303838"/>
            <a:ext cx="1938338" cy="3381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1490325" y="3871913"/>
            <a:ext cx="1368425" cy="2968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750550" y="4178300"/>
            <a:ext cx="2108200" cy="3286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1490325" y="2792413"/>
            <a:ext cx="1368425" cy="2984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indent="0" algn="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4020332" y="2809869"/>
            <a:ext cx="423890" cy="423890"/>
            <a:chOff x="2925343" y="2268550"/>
            <a:chExt cx="462882" cy="462882"/>
          </a:xfrm>
        </p:grpSpPr>
        <p:sp>
          <p:nvSpPr>
            <p:cNvPr id="45" name="Rounded Rectangle 44"/>
            <p:cNvSpPr/>
            <p:nvPr/>
          </p:nvSpPr>
          <p:spPr>
            <a:xfrm>
              <a:off x="2925343" y="2268550"/>
              <a:ext cx="462882" cy="46288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Shape 1684"/>
            <p:cNvSpPr/>
            <p:nvPr/>
          </p:nvSpPr>
          <p:spPr>
            <a:xfrm>
              <a:off x="3028178" y="2377361"/>
              <a:ext cx="280172" cy="246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1" y="15188"/>
                  </a:moveTo>
                  <a:cubicBezTo>
                    <a:pt x="8905" y="14174"/>
                    <a:pt x="8222" y="13317"/>
                    <a:pt x="8222" y="11485"/>
                  </a:cubicBezTo>
                  <a:cubicBezTo>
                    <a:pt x="8222" y="10385"/>
                    <a:pt x="8875" y="10744"/>
                    <a:pt x="9161" y="8730"/>
                  </a:cubicBezTo>
                  <a:cubicBezTo>
                    <a:pt x="9279" y="7894"/>
                    <a:pt x="9855" y="8716"/>
                    <a:pt x="9966" y="6808"/>
                  </a:cubicBezTo>
                  <a:cubicBezTo>
                    <a:pt x="9966" y="6047"/>
                    <a:pt x="9651" y="5858"/>
                    <a:pt x="9651" y="5858"/>
                  </a:cubicBezTo>
                  <a:cubicBezTo>
                    <a:pt x="9651" y="5858"/>
                    <a:pt x="9811" y="4733"/>
                    <a:pt x="9873" y="3867"/>
                  </a:cubicBezTo>
                  <a:cubicBezTo>
                    <a:pt x="9951" y="2788"/>
                    <a:pt x="9396" y="0"/>
                    <a:pt x="6431" y="0"/>
                  </a:cubicBezTo>
                  <a:cubicBezTo>
                    <a:pt x="3466" y="0"/>
                    <a:pt x="2909" y="2788"/>
                    <a:pt x="2987" y="3867"/>
                  </a:cubicBezTo>
                  <a:cubicBezTo>
                    <a:pt x="3050" y="4733"/>
                    <a:pt x="3210" y="5858"/>
                    <a:pt x="3210" y="5858"/>
                  </a:cubicBezTo>
                  <a:cubicBezTo>
                    <a:pt x="3210" y="5858"/>
                    <a:pt x="2895" y="6047"/>
                    <a:pt x="2895" y="6808"/>
                  </a:cubicBezTo>
                  <a:cubicBezTo>
                    <a:pt x="3005" y="8716"/>
                    <a:pt x="3582" y="7894"/>
                    <a:pt x="3700" y="8730"/>
                  </a:cubicBezTo>
                  <a:cubicBezTo>
                    <a:pt x="3987" y="10744"/>
                    <a:pt x="4639" y="10385"/>
                    <a:pt x="4639" y="11485"/>
                  </a:cubicBezTo>
                  <a:cubicBezTo>
                    <a:pt x="4639" y="13317"/>
                    <a:pt x="3956" y="14174"/>
                    <a:pt x="1819" y="15188"/>
                  </a:cubicBezTo>
                  <a:cubicBezTo>
                    <a:pt x="1169" y="15497"/>
                    <a:pt x="0" y="15976"/>
                    <a:pt x="0" y="17129"/>
                  </a:cubicBezTo>
                  <a:lnTo>
                    <a:pt x="0" y="21600"/>
                  </a:lnTo>
                  <a:lnTo>
                    <a:pt x="15005" y="21600"/>
                  </a:lnTo>
                  <a:cubicBezTo>
                    <a:pt x="15005" y="21600"/>
                    <a:pt x="15005" y="18955"/>
                    <a:pt x="15005" y="18248"/>
                  </a:cubicBezTo>
                  <a:cubicBezTo>
                    <a:pt x="15005" y="17196"/>
                    <a:pt x="13184" y="16207"/>
                    <a:pt x="11041" y="15188"/>
                  </a:cubicBezTo>
                  <a:close/>
                  <a:moveTo>
                    <a:pt x="21600" y="21600"/>
                  </a:moveTo>
                  <a:cubicBezTo>
                    <a:pt x="21600" y="21600"/>
                    <a:pt x="21557" y="16953"/>
                    <a:pt x="21307" y="16471"/>
                  </a:cubicBezTo>
                  <a:cubicBezTo>
                    <a:pt x="20935" y="15754"/>
                    <a:pt x="20071" y="15261"/>
                    <a:pt x="18463" y="14498"/>
                  </a:cubicBezTo>
                  <a:cubicBezTo>
                    <a:pt x="16861" y="13736"/>
                    <a:pt x="16349" y="13094"/>
                    <a:pt x="16349" y="11720"/>
                  </a:cubicBezTo>
                  <a:cubicBezTo>
                    <a:pt x="16349" y="10894"/>
                    <a:pt x="16838" y="11164"/>
                    <a:pt x="17053" y="9653"/>
                  </a:cubicBezTo>
                  <a:cubicBezTo>
                    <a:pt x="17142" y="9026"/>
                    <a:pt x="17574" y="9643"/>
                    <a:pt x="17657" y="8212"/>
                  </a:cubicBezTo>
                  <a:cubicBezTo>
                    <a:pt x="17657" y="7642"/>
                    <a:pt x="17420" y="7499"/>
                    <a:pt x="17420" y="7499"/>
                  </a:cubicBezTo>
                  <a:cubicBezTo>
                    <a:pt x="17420" y="7499"/>
                    <a:pt x="17541" y="6656"/>
                    <a:pt x="17588" y="6006"/>
                  </a:cubicBezTo>
                  <a:cubicBezTo>
                    <a:pt x="17646" y="5197"/>
                    <a:pt x="17229" y="3106"/>
                    <a:pt x="15005" y="3106"/>
                  </a:cubicBezTo>
                  <a:cubicBezTo>
                    <a:pt x="12781" y="3106"/>
                    <a:pt x="12365" y="5197"/>
                    <a:pt x="12422" y="6006"/>
                  </a:cubicBezTo>
                  <a:cubicBezTo>
                    <a:pt x="12469" y="6656"/>
                    <a:pt x="12589" y="7499"/>
                    <a:pt x="12589" y="7499"/>
                  </a:cubicBezTo>
                  <a:cubicBezTo>
                    <a:pt x="12589" y="7499"/>
                    <a:pt x="12353" y="7642"/>
                    <a:pt x="12353" y="8212"/>
                  </a:cubicBezTo>
                  <a:cubicBezTo>
                    <a:pt x="12437" y="9643"/>
                    <a:pt x="12868" y="9026"/>
                    <a:pt x="12957" y="9653"/>
                  </a:cubicBezTo>
                  <a:cubicBezTo>
                    <a:pt x="13173" y="11164"/>
                    <a:pt x="13662" y="10894"/>
                    <a:pt x="13662" y="11720"/>
                  </a:cubicBezTo>
                  <a:cubicBezTo>
                    <a:pt x="13662" y="12655"/>
                    <a:pt x="13424" y="13250"/>
                    <a:pt x="12768" y="13776"/>
                  </a:cubicBezTo>
                  <a:cubicBezTo>
                    <a:pt x="16268" y="15766"/>
                    <a:pt x="16737" y="16172"/>
                    <a:pt x="16737" y="17952"/>
                  </a:cubicBezTo>
                  <a:lnTo>
                    <a:pt x="16737" y="21600"/>
                  </a:lnTo>
                  <a:cubicBezTo>
                    <a:pt x="16737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020332" y="5009119"/>
            <a:ext cx="423890" cy="423890"/>
            <a:chOff x="2855493" y="3429000"/>
            <a:chExt cx="462882" cy="462882"/>
          </a:xfrm>
        </p:grpSpPr>
        <p:sp>
          <p:nvSpPr>
            <p:cNvPr id="56" name="Rounded Rectangle 55"/>
            <p:cNvSpPr/>
            <p:nvPr/>
          </p:nvSpPr>
          <p:spPr>
            <a:xfrm>
              <a:off x="2855493" y="3429000"/>
              <a:ext cx="462882" cy="46288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AutoShape 35"/>
            <p:cNvSpPr>
              <a:spLocks/>
            </p:cNvSpPr>
            <p:nvPr/>
          </p:nvSpPr>
          <p:spPr bwMode="auto">
            <a:xfrm>
              <a:off x="2978718" y="3520829"/>
              <a:ext cx="216432" cy="290727"/>
            </a:xfrm>
            <a:custGeom>
              <a:avLst/>
              <a:gdLst>
                <a:gd name="T0" fmla="*/ 733 w 19946"/>
                <a:gd name="T1" fmla="*/ 1038 h 21355"/>
                <a:gd name="T2" fmla="*/ 550 w 19946"/>
                <a:gd name="T3" fmla="*/ 889 h 21355"/>
                <a:gd name="T4" fmla="*/ 6041 w 19946"/>
                <a:gd name="T5" fmla="*/ 11465 h 21355"/>
                <a:gd name="T6" fmla="*/ 5858 w 19946"/>
                <a:gd name="T7" fmla="*/ 16679 h 21355"/>
                <a:gd name="T8" fmla="*/ 0 w 19946"/>
                <a:gd name="T9" fmla="*/ 18765 h 21355"/>
                <a:gd name="T10" fmla="*/ 6590 w 19946"/>
                <a:gd name="T11" fmla="*/ 17722 h 21355"/>
                <a:gd name="T12" fmla="*/ 8970 w 19946"/>
                <a:gd name="T13" fmla="*/ 20999 h 21355"/>
                <a:gd name="T14" fmla="*/ 10251 w 19946"/>
                <a:gd name="T15" fmla="*/ 20403 h 21355"/>
                <a:gd name="T16" fmla="*/ 12265 w 19946"/>
                <a:gd name="T17" fmla="*/ 18467 h 21355"/>
                <a:gd name="T18" fmla="*/ 12631 w 19946"/>
                <a:gd name="T19" fmla="*/ 17275 h 21355"/>
                <a:gd name="T20" fmla="*/ 8055 w 19946"/>
                <a:gd name="T21" fmla="*/ 16381 h 21355"/>
                <a:gd name="T22" fmla="*/ 18855 w 19946"/>
                <a:gd name="T23" fmla="*/ 15785 h 21355"/>
                <a:gd name="T24" fmla="*/ 18672 w 19946"/>
                <a:gd name="T25" fmla="*/ 15636 h 21355"/>
                <a:gd name="T26" fmla="*/ 17024 w 19946"/>
                <a:gd name="T27" fmla="*/ 12806 h 21355"/>
                <a:gd name="T28" fmla="*/ 16475 w 19946"/>
                <a:gd name="T29" fmla="*/ 12806 h 21355"/>
                <a:gd name="T30" fmla="*/ 13180 w 19946"/>
                <a:gd name="T31" fmla="*/ 5805 h 21355"/>
                <a:gd name="T32" fmla="*/ 8421 w 19946"/>
                <a:gd name="T33" fmla="*/ 9380 h 21355"/>
                <a:gd name="T34" fmla="*/ 12814 w 19946"/>
                <a:gd name="T35" fmla="*/ 5507 h 21355"/>
                <a:gd name="T36" fmla="*/ 4211 w 19946"/>
                <a:gd name="T37" fmla="*/ 2825 h 21355"/>
                <a:gd name="T38" fmla="*/ 4211 w 19946"/>
                <a:gd name="T39" fmla="*/ 2378 h 21355"/>
                <a:gd name="T40" fmla="*/ 1831 w 19946"/>
                <a:gd name="T41" fmla="*/ 591 h 21355"/>
                <a:gd name="T42" fmla="*/ 1648 w 19946"/>
                <a:gd name="T43" fmla="*/ 1038 h 21355"/>
                <a:gd name="T44" fmla="*/ 18672 w 19946"/>
                <a:gd name="T45" fmla="*/ 14891 h 21355"/>
                <a:gd name="T46" fmla="*/ 17024 w 19946"/>
                <a:gd name="T47" fmla="*/ 9678 h 21355"/>
                <a:gd name="T48" fmla="*/ 15560 w 19946"/>
                <a:gd name="T49" fmla="*/ 2825 h 21355"/>
                <a:gd name="T50" fmla="*/ 12814 w 19946"/>
                <a:gd name="T51" fmla="*/ 5507 h 21355"/>
                <a:gd name="T52" fmla="*/ 13180 w 19946"/>
                <a:gd name="T53" fmla="*/ 5805 h 21355"/>
                <a:gd name="T54" fmla="*/ 16475 w 19946"/>
                <a:gd name="T55" fmla="*/ 3570 h 21355"/>
                <a:gd name="T56" fmla="*/ 16475 w 19946"/>
                <a:gd name="T57" fmla="*/ 8933 h 21355"/>
                <a:gd name="T58" fmla="*/ 17024 w 19946"/>
                <a:gd name="T59" fmla="*/ 2676 h 21355"/>
                <a:gd name="T60" fmla="*/ 19038 w 19946"/>
                <a:gd name="T61" fmla="*/ 1932 h 21355"/>
                <a:gd name="T62" fmla="*/ 17573 w 19946"/>
                <a:gd name="T63" fmla="*/ 740 h 21355"/>
                <a:gd name="T64" fmla="*/ 16658 w 19946"/>
                <a:gd name="T65" fmla="*/ 2378 h 21355"/>
                <a:gd name="T66" fmla="*/ 8970 w 19946"/>
                <a:gd name="T67" fmla="*/ 2825 h 21355"/>
                <a:gd name="T68" fmla="*/ 15560 w 19946"/>
                <a:gd name="T69" fmla="*/ 2825 h 2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946" h="21355">
                  <a:moveTo>
                    <a:pt x="7505" y="10125"/>
                  </a:moveTo>
                  <a:cubicBezTo>
                    <a:pt x="3478" y="6996"/>
                    <a:pt x="733" y="3272"/>
                    <a:pt x="733" y="1038"/>
                  </a:cubicBezTo>
                  <a:cubicBezTo>
                    <a:pt x="733" y="1038"/>
                    <a:pt x="733" y="889"/>
                    <a:pt x="733" y="740"/>
                  </a:cubicBezTo>
                  <a:cubicBezTo>
                    <a:pt x="733" y="740"/>
                    <a:pt x="550" y="889"/>
                    <a:pt x="550" y="889"/>
                  </a:cubicBezTo>
                  <a:cubicBezTo>
                    <a:pt x="-1464" y="4017"/>
                    <a:pt x="3112" y="9082"/>
                    <a:pt x="6041" y="11316"/>
                  </a:cubicBezTo>
                  <a:cubicBezTo>
                    <a:pt x="6041" y="11316"/>
                    <a:pt x="6041" y="11316"/>
                    <a:pt x="6041" y="11465"/>
                  </a:cubicBezTo>
                  <a:cubicBezTo>
                    <a:pt x="6041" y="16232"/>
                    <a:pt x="6041" y="16232"/>
                    <a:pt x="6041" y="16232"/>
                  </a:cubicBezTo>
                  <a:cubicBezTo>
                    <a:pt x="6041" y="16381"/>
                    <a:pt x="5858" y="16530"/>
                    <a:pt x="5858" y="16679"/>
                  </a:cubicBezTo>
                  <a:cubicBezTo>
                    <a:pt x="550" y="18020"/>
                    <a:pt x="550" y="18020"/>
                    <a:pt x="550" y="18020"/>
                  </a:cubicBezTo>
                  <a:cubicBezTo>
                    <a:pt x="183" y="18169"/>
                    <a:pt x="0" y="18467"/>
                    <a:pt x="0" y="18765"/>
                  </a:cubicBezTo>
                  <a:cubicBezTo>
                    <a:pt x="183" y="19063"/>
                    <a:pt x="550" y="19360"/>
                    <a:pt x="916" y="19212"/>
                  </a:cubicBezTo>
                  <a:cubicBezTo>
                    <a:pt x="6590" y="17722"/>
                    <a:pt x="6590" y="17722"/>
                    <a:pt x="6590" y="17722"/>
                  </a:cubicBezTo>
                  <a:cubicBezTo>
                    <a:pt x="6590" y="17722"/>
                    <a:pt x="6773" y="17871"/>
                    <a:pt x="6956" y="17871"/>
                  </a:cubicBezTo>
                  <a:cubicBezTo>
                    <a:pt x="8970" y="20999"/>
                    <a:pt x="8970" y="20999"/>
                    <a:pt x="8970" y="20999"/>
                  </a:cubicBezTo>
                  <a:cubicBezTo>
                    <a:pt x="9153" y="21297"/>
                    <a:pt x="9702" y="21446"/>
                    <a:pt x="10068" y="21297"/>
                  </a:cubicBezTo>
                  <a:cubicBezTo>
                    <a:pt x="10434" y="21148"/>
                    <a:pt x="10434" y="20701"/>
                    <a:pt x="10251" y="20403"/>
                  </a:cubicBezTo>
                  <a:cubicBezTo>
                    <a:pt x="8421" y="17722"/>
                    <a:pt x="8421" y="17722"/>
                    <a:pt x="8421" y="17722"/>
                  </a:cubicBezTo>
                  <a:cubicBezTo>
                    <a:pt x="12265" y="18467"/>
                    <a:pt x="12265" y="18467"/>
                    <a:pt x="12265" y="18467"/>
                  </a:cubicBezTo>
                  <a:cubicBezTo>
                    <a:pt x="12631" y="18616"/>
                    <a:pt x="12997" y="18467"/>
                    <a:pt x="13180" y="18020"/>
                  </a:cubicBezTo>
                  <a:cubicBezTo>
                    <a:pt x="13180" y="17722"/>
                    <a:pt x="12997" y="17424"/>
                    <a:pt x="12631" y="17275"/>
                  </a:cubicBezTo>
                  <a:cubicBezTo>
                    <a:pt x="8055" y="16381"/>
                    <a:pt x="8055" y="16381"/>
                    <a:pt x="8055" y="16381"/>
                  </a:cubicBezTo>
                  <a:cubicBezTo>
                    <a:pt x="8055" y="16381"/>
                    <a:pt x="8055" y="16381"/>
                    <a:pt x="8055" y="16381"/>
                  </a:cubicBezTo>
                  <a:cubicBezTo>
                    <a:pt x="8055" y="12657"/>
                    <a:pt x="8055" y="12657"/>
                    <a:pt x="8055" y="12657"/>
                  </a:cubicBezTo>
                  <a:cubicBezTo>
                    <a:pt x="11350" y="14743"/>
                    <a:pt x="16658" y="16679"/>
                    <a:pt x="18855" y="15785"/>
                  </a:cubicBezTo>
                  <a:cubicBezTo>
                    <a:pt x="18855" y="15785"/>
                    <a:pt x="19038" y="15636"/>
                    <a:pt x="19038" y="15636"/>
                  </a:cubicBezTo>
                  <a:cubicBezTo>
                    <a:pt x="18855" y="15636"/>
                    <a:pt x="18672" y="15636"/>
                    <a:pt x="18672" y="15636"/>
                  </a:cubicBezTo>
                  <a:cubicBezTo>
                    <a:pt x="15926" y="15636"/>
                    <a:pt x="11350" y="13402"/>
                    <a:pt x="7505" y="10125"/>
                  </a:cubicBezTo>
                  <a:close/>
                  <a:moveTo>
                    <a:pt x="17024" y="12806"/>
                  </a:moveTo>
                  <a:cubicBezTo>
                    <a:pt x="17024" y="12955"/>
                    <a:pt x="16841" y="13104"/>
                    <a:pt x="16658" y="13104"/>
                  </a:cubicBezTo>
                  <a:cubicBezTo>
                    <a:pt x="16658" y="13104"/>
                    <a:pt x="16475" y="12955"/>
                    <a:pt x="16475" y="12806"/>
                  </a:cubicBezTo>
                  <a:cubicBezTo>
                    <a:pt x="16475" y="8933"/>
                    <a:pt x="16475" y="8933"/>
                    <a:pt x="16475" y="8933"/>
                  </a:cubicBezTo>
                  <a:cubicBezTo>
                    <a:pt x="15560" y="7890"/>
                    <a:pt x="14461" y="6847"/>
                    <a:pt x="13180" y="5805"/>
                  </a:cubicBezTo>
                  <a:cubicBezTo>
                    <a:pt x="8787" y="9380"/>
                    <a:pt x="8787" y="9380"/>
                    <a:pt x="8787" y="9380"/>
                  </a:cubicBezTo>
                  <a:cubicBezTo>
                    <a:pt x="8787" y="9380"/>
                    <a:pt x="8604" y="9380"/>
                    <a:pt x="8421" y="9380"/>
                  </a:cubicBezTo>
                  <a:cubicBezTo>
                    <a:pt x="8421" y="9231"/>
                    <a:pt x="8421" y="9082"/>
                    <a:pt x="8421" y="8933"/>
                  </a:cubicBezTo>
                  <a:cubicBezTo>
                    <a:pt x="12814" y="5507"/>
                    <a:pt x="12814" y="5507"/>
                    <a:pt x="12814" y="5507"/>
                  </a:cubicBezTo>
                  <a:cubicBezTo>
                    <a:pt x="11533" y="4464"/>
                    <a:pt x="10251" y="3570"/>
                    <a:pt x="8970" y="2825"/>
                  </a:cubicBezTo>
                  <a:cubicBezTo>
                    <a:pt x="4211" y="2825"/>
                    <a:pt x="4211" y="2825"/>
                    <a:pt x="4211" y="2825"/>
                  </a:cubicBezTo>
                  <a:cubicBezTo>
                    <a:pt x="4028" y="2825"/>
                    <a:pt x="4028" y="2676"/>
                    <a:pt x="4028" y="2527"/>
                  </a:cubicBezTo>
                  <a:cubicBezTo>
                    <a:pt x="4028" y="2378"/>
                    <a:pt x="4028" y="2378"/>
                    <a:pt x="4211" y="2378"/>
                  </a:cubicBezTo>
                  <a:cubicBezTo>
                    <a:pt x="8055" y="2378"/>
                    <a:pt x="8055" y="2378"/>
                    <a:pt x="8055" y="2378"/>
                  </a:cubicBezTo>
                  <a:cubicBezTo>
                    <a:pt x="4943" y="591"/>
                    <a:pt x="2380" y="-5"/>
                    <a:pt x="1831" y="591"/>
                  </a:cubicBezTo>
                  <a:cubicBezTo>
                    <a:pt x="1831" y="591"/>
                    <a:pt x="1831" y="591"/>
                    <a:pt x="1831" y="591"/>
                  </a:cubicBezTo>
                  <a:cubicBezTo>
                    <a:pt x="1648" y="591"/>
                    <a:pt x="1648" y="889"/>
                    <a:pt x="1648" y="1038"/>
                  </a:cubicBezTo>
                  <a:cubicBezTo>
                    <a:pt x="1648" y="2974"/>
                    <a:pt x="4394" y="6549"/>
                    <a:pt x="8055" y="9678"/>
                  </a:cubicBezTo>
                  <a:cubicBezTo>
                    <a:pt x="11899" y="12657"/>
                    <a:pt x="16292" y="14891"/>
                    <a:pt x="18672" y="14891"/>
                  </a:cubicBezTo>
                  <a:cubicBezTo>
                    <a:pt x="18855" y="14891"/>
                    <a:pt x="19221" y="14891"/>
                    <a:pt x="19221" y="14743"/>
                  </a:cubicBezTo>
                  <a:cubicBezTo>
                    <a:pt x="19953" y="14296"/>
                    <a:pt x="19221" y="12210"/>
                    <a:pt x="17024" y="9678"/>
                  </a:cubicBezTo>
                  <a:lnTo>
                    <a:pt x="17024" y="12806"/>
                  </a:lnTo>
                  <a:close/>
                  <a:moveTo>
                    <a:pt x="15560" y="2825"/>
                  </a:moveTo>
                  <a:cubicBezTo>
                    <a:pt x="15743" y="2974"/>
                    <a:pt x="15743" y="2974"/>
                    <a:pt x="15743" y="2974"/>
                  </a:cubicBezTo>
                  <a:cubicBezTo>
                    <a:pt x="12814" y="5507"/>
                    <a:pt x="12814" y="5507"/>
                    <a:pt x="12814" y="5507"/>
                  </a:cubicBezTo>
                  <a:cubicBezTo>
                    <a:pt x="12814" y="5507"/>
                    <a:pt x="12997" y="5656"/>
                    <a:pt x="12997" y="5656"/>
                  </a:cubicBezTo>
                  <a:cubicBezTo>
                    <a:pt x="12997" y="5656"/>
                    <a:pt x="13180" y="5805"/>
                    <a:pt x="13180" y="5805"/>
                  </a:cubicBezTo>
                  <a:cubicBezTo>
                    <a:pt x="16109" y="3421"/>
                    <a:pt x="16109" y="3421"/>
                    <a:pt x="16109" y="3421"/>
                  </a:cubicBezTo>
                  <a:cubicBezTo>
                    <a:pt x="16475" y="3570"/>
                    <a:pt x="16475" y="3570"/>
                    <a:pt x="16475" y="3570"/>
                  </a:cubicBezTo>
                  <a:cubicBezTo>
                    <a:pt x="16475" y="3570"/>
                    <a:pt x="16475" y="3570"/>
                    <a:pt x="16475" y="3570"/>
                  </a:cubicBezTo>
                  <a:cubicBezTo>
                    <a:pt x="16475" y="8933"/>
                    <a:pt x="16475" y="8933"/>
                    <a:pt x="16475" y="8933"/>
                  </a:cubicBezTo>
                  <a:cubicBezTo>
                    <a:pt x="16658" y="9082"/>
                    <a:pt x="16841" y="9380"/>
                    <a:pt x="17024" y="9678"/>
                  </a:cubicBezTo>
                  <a:cubicBezTo>
                    <a:pt x="17024" y="2676"/>
                    <a:pt x="17024" y="2676"/>
                    <a:pt x="17024" y="2676"/>
                  </a:cubicBezTo>
                  <a:cubicBezTo>
                    <a:pt x="17024" y="2676"/>
                    <a:pt x="17024" y="2676"/>
                    <a:pt x="17024" y="2676"/>
                  </a:cubicBezTo>
                  <a:cubicBezTo>
                    <a:pt x="17573" y="2825"/>
                    <a:pt x="18305" y="2527"/>
                    <a:pt x="19038" y="1932"/>
                  </a:cubicBezTo>
                  <a:cubicBezTo>
                    <a:pt x="19953" y="1336"/>
                    <a:pt x="20136" y="442"/>
                    <a:pt x="19770" y="144"/>
                  </a:cubicBezTo>
                  <a:cubicBezTo>
                    <a:pt x="19404" y="-154"/>
                    <a:pt x="18305" y="-5"/>
                    <a:pt x="17573" y="740"/>
                  </a:cubicBezTo>
                  <a:cubicBezTo>
                    <a:pt x="16841" y="1187"/>
                    <a:pt x="16475" y="1932"/>
                    <a:pt x="16658" y="2378"/>
                  </a:cubicBezTo>
                  <a:cubicBezTo>
                    <a:pt x="16658" y="2378"/>
                    <a:pt x="16658" y="2378"/>
                    <a:pt x="16658" y="2378"/>
                  </a:cubicBezTo>
                  <a:cubicBezTo>
                    <a:pt x="8055" y="2378"/>
                    <a:pt x="8055" y="2378"/>
                    <a:pt x="8055" y="2378"/>
                  </a:cubicBezTo>
                  <a:cubicBezTo>
                    <a:pt x="8421" y="2527"/>
                    <a:pt x="8604" y="2676"/>
                    <a:pt x="8970" y="2825"/>
                  </a:cubicBezTo>
                  <a:lnTo>
                    <a:pt x="15560" y="2825"/>
                  </a:lnTo>
                  <a:close/>
                  <a:moveTo>
                    <a:pt x="15560" y="2825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8439415" y="3909495"/>
            <a:ext cx="423890" cy="423890"/>
            <a:chOff x="2095350" y="2324961"/>
            <a:chExt cx="462882" cy="462882"/>
          </a:xfrm>
        </p:grpSpPr>
        <p:sp>
          <p:nvSpPr>
            <p:cNvPr id="60" name="Rounded Rectangle 59"/>
            <p:cNvSpPr/>
            <p:nvPr/>
          </p:nvSpPr>
          <p:spPr>
            <a:xfrm>
              <a:off x="2095350" y="2324961"/>
              <a:ext cx="462882" cy="46288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Shape 579"/>
            <p:cNvSpPr/>
            <p:nvPr/>
          </p:nvSpPr>
          <p:spPr>
            <a:xfrm flipV="1">
              <a:off x="2204123" y="2428623"/>
              <a:ext cx="245336" cy="255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8439415" y="2788543"/>
            <a:ext cx="423890" cy="423890"/>
            <a:chOff x="2018242" y="3429000"/>
            <a:chExt cx="462882" cy="462882"/>
          </a:xfrm>
        </p:grpSpPr>
        <p:sp>
          <p:nvSpPr>
            <p:cNvPr id="64" name="Rounded Rectangle 63"/>
            <p:cNvSpPr/>
            <p:nvPr/>
          </p:nvSpPr>
          <p:spPr>
            <a:xfrm>
              <a:off x="2018242" y="3429000"/>
              <a:ext cx="462882" cy="46288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Shape 546"/>
            <p:cNvSpPr/>
            <p:nvPr/>
          </p:nvSpPr>
          <p:spPr>
            <a:xfrm>
              <a:off x="2102354" y="3560952"/>
              <a:ext cx="299452" cy="198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24" extrusionOk="0">
                  <a:moveTo>
                    <a:pt x="18596" y="5942"/>
                  </a:moveTo>
                  <a:cubicBezTo>
                    <a:pt x="18295" y="7132"/>
                    <a:pt x="17976" y="8348"/>
                    <a:pt x="17696" y="9399"/>
                  </a:cubicBezTo>
                  <a:cubicBezTo>
                    <a:pt x="18794" y="11734"/>
                    <a:pt x="19440" y="14666"/>
                    <a:pt x="19440" y="17887"/>
                  </a:cubicBezTo>
                  <a:cubicBezTo>
                    <a:pt x="19440" y="18391"/>
                    <a:pt x="19426" y="18896"/>
                    <a:pt x="19394" y="19390"/>
                  </a:cubicBezTo>
                  <a:cubicBezTo>
                    <a:pt x="19341" y="20265"/>
                    <a:pt x="19778" y="21038"/>
                    <a:pt x="20372" y="21116"/>
                  </a:cubicBezTo>
                  <a:cubicBezTo>
                    <a:pt x="20405" y="21122"/>
                    <a:pt x="20439" y="21124"/>
                    <a:pt x="20471" y="21124"/>
                  </a:cubicBezTo>
                  <a:cubicBezTo>
                    <a:pt x="21024" y="21124"/>
                    <a:pt x="21495" y="20502"/>
                    <a:pt x="21545" y="19677"/>
                  </a:cubicBezTo>
                  <a:cubicBezTo>
                    <a:pt x="21582" y="19089"/>
                    <a:pt x="21600" y="18486"/>
                    <a:pt x="21600" y="17887"/>
                  </a:cubicBezTo>
                  <a:cubicBezTo>
                    <a:pt x="21600" y="13196"/>
                    <a:pt x="20463" y="9004"/>
                    <a:pt x="18596" y="5942"/>
                  </a:cubicBezTo>
                  <a:close/>
                  <a:moveTo>
                    <a:pt x="10801" y="3957"/>
                  </a:moveTo>
                  <a:cubicBezTo>
                    <a:pt x="11273" y="3957"/>
                    <a:pt x="11734" y="4016"/>
                    <a:pt x="12183" y="4127"/>
                  </a:cubicBezTo>
                  <a:cubicBezTo>
                    <a:pt x="12656" y="3256"/>
                    <a:pt x="13186" y="2296"/>
                    <a:pt x="13702" y="1383"/>
                  </a:cubicBezTo>
                  <a:cubicBezTo>
                    <a:pt x="12781" y="990"/>
                    <a:pt x="11810" y="778"/>
                    <a:pt x="10801" y="778"/>
                  </a:cubicBezTo>
                  <a:cubicBezTo>
                    <a:pt x="4744" y="778"/>
                    <a:pt x="0" y="8292"/>
                    <a:pt x="0" y="17887"/>
                  </a:cubicBezTo>
                  <a:cubicBezTo>
                    <a:pt x="0" y="18477"/>
                    <a:pt x="18" y="19068"/>
                    <a:pt x="53" y="19643"/>
                  </a:cubicBezTo>
                  <a:cubicBezTo>
                    <a:pt x="105" y="20519"/>
                    <a:pt x="636" y="21162"/>
                    <a:pt x="1225" y="21086"/>
                  </a:cubicBezTo>
                  <a:cubicBezTo>
                    <a:pt x="1818" y="21007"/>
                    <a:pt x="2258" y="20236"/>
                    <a:pt x="2204" y="19361"/>
                  </a:cubicBezTo>
                  <a:cubicBezTo>
                    <a:pt x="2174" y="18879"/>
                    <a:pt x="2160" y="18383"/>
                    <a:pt x="2160" y="17887"/>
                  </a:cubicBezTo>
                  <a:cubicBezTo>
                    <a:pt x="2160" y="10076"/>
                    <a:pt x="5955" y="3957"/>
                    <a:pt x="10801" y="3957"/>
                  </a:cubicBezTo>
                  <a:close/>
                  <a:moveTo>
                    <a:pt x="8778" y="16036"/>
                  </a:moveTo>
                  <a:cubicBezTo>
                    <a:pt x="8032" y="17937"/>
                    <a:pt x="8535" y="19501"/>
                    <a:pt x="9569" y="20379"/>
                  </a:cubicBezTo>
                  <a:cubicBezTo>
                    <a:pt x="10602" y="21258"/>
                    <a:pt x="11773" y="21116"/>
                    <a:pt x="12519" y="19216"/>
                  </a:cubicBezTo>
                  <a:cubicBezTo>
                    <a:pt x="13265" y="17315"/>
                    <a:pt x="17970" y="355"/>
                    <a:pt x="17561" y="6"/>
                  </a:cubicBezTo>
                  <a:cubicBezTo>
                    <a:pt x="17151" y="-342"/>
                    <a:pt x="9524" y="14136"/>
                    <a:pt x="8778" y="16036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020332" y="3909495"/>
            <a:ext cx="423890" cy="423890"/>
            <a:chOff x="2855493" y="3429000"/>
            <a:chExt cx="462882" cy="462882"/>
          </a:xfrm>
        </p:grpSpPr>
        <p:sp>
          <p:nvSpPr>
            <p:cNvPr id="51" name="Rounded Rectangle 50"/>
            <p:cNvSpPr/>
            <p:nvPr/>
          </p:nvSpPr>
          <p:spPr>
            <a:xfrm>
              <a:off x="2855493" y="3429000"/>
              <a:ext cx="462882" cy="46288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Shape 1849"/>
            <p:cNvSpPr/>
            <p:nvPr/>
          </p:nvSpPr>
          <p:spPr>
            <a:xfrm flipH="1">
              <a:off x="2967936" y="3562457"/>
              <a:ext cx="256862" cy="206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4891" tIns="34891" rIns="34891" bIns="34891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0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9087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uild="p"/>
      <p:bldP spid="81" grpId="0" build="p"/>
      <p:bldP spid="82" grpId="0" build="p"/>
      <p:bldP spid="83" grpId="0" build="p"/>
      <p:bldP spid="84" grpId="0" build="p"/>
      <p:bldP spid="85" grpId="0" build="p"/>
      <p:bldP spid="86" grpId="0" build="p"/>
      <p:bldP spid="87" grpId="0" build="p"/>
      <p:bldP spid="88" grpId="0" build="p"/>
      <p:bldP spid="7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732" y="2113988"/>
            <a:ext cx="3535962" cy="300021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61394" y="2113988"/>
            <a:ext cx="3535962" cy="300021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438057" y="2113988"/>
            <a:ext cx="3535962" cy="300021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5"/>
          <p:cNvSpPr txBox="1"/>
          <p:nvPr/>
        </p:nvSpPr>
        <p:spPr>
          <a:xfrm>
            <a:off x="1460823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1460823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52231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52231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0712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0712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53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7"/>
          <p:cNvCxnSpPr/>
          <p:nvPr/>
        </p:nvCxnSpPr>
        <p:spPr>
          <a:xfrm>
            <a:off x="6411089" y="1541591"/>
            <a:ext cx="0" cy="4953997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6308693" y="1878743"/>
            <a:ext cx="980089" cy="204795"/>
            <a:chOff x="5964215" y="1531583"/>
            <a:chExt cx="1070244" cy="223633"/>
          </a:xfrm>
        </p:grpSpPr>
        <p:sp>
          <p:nvSpPr>
            <p:cNvPr id="5" name="椭圆 8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" name="直接连接符 12"/>
            <p:cNvCxnSpPr>
              <a:stCxn id="5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6308691" y="4863039"/>
            <a:ext cx="981820" cy="204795"/>
            <a:chOff x="5964215" y="4790393"/>
            <a:chExt cx="1072134" cy="223633"/>
          </a:xfrm>
        </p:grpSpPr>
        <p:sp>
          <p:nvSpPr>
            <p:cNvPr id="7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6308691" y="3253940"/>
            <a:ext cx="981820" cy="204795"/>
            <a:chOff x="5964215" y="3033279"/>
            <a:chExt cx="1072134" cy="223633"/>
          </a:xfrm>
        </p:grpSpPr>
        <p:sp>
          <p:nvSpPr>
            <p:cNvPr id="6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7387875" y="1818014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87874" y="3192863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87874" y="4812731"/>
            <a:ext cx="639840" cy="387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2365160" y="2138717"/>
            <a:ext cx="2560851" cy="979153"/>
            <a:chOff x="-158386" y="2124222"/>
            <a:chExt cx="4463257" cy="1069224"/>
          </a:xfrm>
        </p:grpSpPr>
        <p:sp>
          <p:nvSpPr>
            <p:cNvPr id="33" name="TextBox 32"/>
            <p:cNvSpPr txBox="1"/>
            <p:nvPr/>
          </p:nvSpPr>
          <p:spPr>
            <a:xfrm>
              <a:off x="1792958" y="2124222"/>
              <a:ext cx="2511913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-158386" y="2447422"/>
              <a:ext cx="4451858" cy="74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365160" y="5210637"/>
            <a:ext cx="2562609" cy="979153"/>
            <a:chOff x="-159167" y="2124222"/>
            <a:chExt cx="4466319" cy="1069224"/>
          </a:xfrm>
        </p:grpSpPr>
        <p:sp>
          <p:nvSpPr>
            <p:cNvPr id="37" name="TextBox 36"/>
            <p:cNvSpPr txBox="1"/>
            <p:nvPr/>
          </p:nvSpPr>
          <p:spPr>
            <a:xfrm>
              <a:off x="1795240" y="2124222"/>
              <a:ext cx="2511912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-159167" y="2447422"/>
              <a:ext cx="4452636" cy="74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393650" y="3636454"/>
            <a:ext cx="2724784" cy="831437"/>
            <a:chOff x="257395" y="2124222"/>
            <a:chExt cx="4036076" cy="907921"/>
          </a:xfrm>
        </p:grpSpPr>
        <p:sp>
          <p:nvSpPr>
            <p:cNvPr id="40" name="TextBox 39"/>
            <p:cNvSpPr txBox="1"/>
            <p:nvPr/>
          </p:nvSpPr>
          <p:spPr>
            <a:xfrm>
              <a:off x="257395" y="2124222"/>
              <a:ext cx="2134835" cy="383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738" y="2447421"/>
              <a:ext cx="4016733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745508" y="2317734"/>
            <a:ext cx="3913037" cy="614384"/>
            <a:chOff x="5349226" y="2010956"/>
            <a:chExt cx="4272984" cy="670899"/>
          </a:xfrm>
        </p:grpSpPr>
        <p:sp>
          <p:nvSpPr>
            <p:cNvPr id="14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986016" y="216257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200206" y="3815474"/>
            <a:ext cx="3913037" cy="614384"/>
            <a:chOff x="2569789" y="3646467"/>
            <a:chExt cx="4272984" cy="670899"/>
          </a:xfrm>
        </p:grpSpPr>
        <p:sp>
          <p:nvSpPr>
            <p:cNvPr id="17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06579" y="3795078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745508" y="5389653"/>
            <a:ext cx="3913037" cy="614384"/>
            <a:chOff x="5349226" y="5365450"/>
            <a:chExt cx="4272984" cy="670899"/>
          </a:xfrm>
        </p:grpSpPr>
        <p:sp>
          <p:nvSpPr>
            <p:cNvPr id="19" name="燕尾形 2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991099" y="551623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0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3624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213351" y="2680221"/>
            <a:ext cx="3294492" cy="1302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28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2" dirty="0" smtClean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 smtClean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2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6023847" y="2542222"/>
            <a:ext cx="0" cy="1997848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260277" y="4193821"/>
            <a:ext cx="1269558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52827" y="2505429"/>
            <a:ext cx="1477008" cy="147700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463551" y="4065810"/>
            <a:ext cx="1497198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43789" y="4065810"/>
            <a:ext cx="1564054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4234631" y="2737376"/>
            <a:ext cx="1269558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1" b="1" dirty="0" smtClean="0">
                <a:solidFill>
                  <a:schemeClr val="accent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7031" b="1" dirty="0">
              <a:solidFill>
                <a:schemeClr val="accent3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6463551" y="4355521"/>
            <a:ext cx="1497198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5"/>
          <p:cNvSpPr txBox="1"/>
          <p:nvPr/>
        </p:nvSpPr>
        <p:spPr>
          <a:xfrm>
            <a:off x="7943789" y="4355521"/>
            <a:ext cx="1564054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026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75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9"/>
          <p:cNvGrpSpPr>
            <a:grpSpLocks/>
          </p:cNvGrpSpPr>
          <p:nvPr/>
        </p:nvGrpSpPr>
        <p:grpSpPr bwMode="auto">
          <a:xfrm>
            <a:off x="4559352" y="2793959"/>
            <a:ext cx="5644686" cy="2211976"/>
            <a:chOff x="1930" y="1737"/>
            <a:chExt cx="3203" cy="1514"/>
          </a:xfrm>
        </p:grpSpPr>
        <p:sp>
          <p:nvSpPr>
            <p:cNvPr id="17" name="Line 20"/>
            <p:cNvSpPr>
              <a:spLocks noChangeShapeType="1"/>
            </p:cNvSpPr>
            <p:nvPr/>
          </p:nvSpPr>
          <p:spPr bwMode="auto">
            <a:xfrm flipH="1">
              <a:off x="2579" y="3251"/>
              <a:ext cx="2545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992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 flipH="1">
              <a:off x="1930" y="1737"/>
              <a:ext cx="32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992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H="1">
              <a:off x="2221" y="2462"/>
              <a:ext cx="29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5992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6986395" y="3217381"/>
            <a:ext cx="3217647" cy="4431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6986394" y="4311268"/>
            <a:ext cx="3269848" cy="4431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6986395" y="5405155"/>
            <a:ext cx="3217647" cy="4431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Box 35"/>
          <p:cNvSpPr txBox="1">
            <a:spLocks noChangeArrowheads="1"/>
          </p:cNvSpPr>
          <p:nvPr/>
        </p:nvSpPr>
        <p:spPr bwMode="auto">
          <a:xfrm>
            <a:off x="6986395" y="2939854"/>
            <a:ext cx="1916474" cy="25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6986395" y="5157803"/>
            <a:ext cx="1256599" cy="25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7"/>
          <p:cNvSpPr>
            <a:spLocks noChangeArrowheads="1"/>
          </p:cNvSpPr>
          <p:nvPr/>
        </p:nvSpPr>
        <p:spPr bwMode="auto">
          <a:xfrm>
            <a:off x="6986395" y="4048829"/>
            <a:ext cx="1256599" cy="25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19539" y="3999289"/>
            <a:ext cx="3679629" cy="1884340"/>
            <a:chOff x="1047907" y="3811318"/>
            <a:chExt cx="3673475" cy="1881188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1047907" y="3965306"/>
              <a:ext cx="3673475" cy="1727200"/>
              <a:chOff x="1728" y="3024"/>
              <a:chExt cx="2304" cy="1080"/>
            </a:xfrm>
          </p:grpSpPr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>
                  <a:gd name="T0" fmla="*/ 2304 w 2304"/>
                  <a:gd name="T1" fmla="*/ 792 h 1080"/>
                  <a:gd name="T2" fmla="*/ 2302 w 2304"/>
                  <a:gd name="T3" fmla="*/ 806 h 1080"/>
                  <a:gd name="T4" fmla="*/ 2290 w 2304"/>
                  <a:gd name="T5" fmla="*/ 836 h 1080"/>
                  <a:gd name="T6" fmla="*/ 2268 w 2304"/>
                  <a:gd name="T7" fmla="*/ 864 h 1080"/>
                  <a:gd name="T8" fmla="*/ 2234 w 2304"/>
                  <a:gd name="T9" fmla="*/ 892 h 1080"/>
                  <a:gd name="T10" fmla="*/ 2190 w 2304"/>
                  <a:gd name="T11" fmla="*/ 916 h 1080"/>
                  <a:gd name="T12" fmla="*/ 2108 w 2304"/>
                  <a:gd name="T13" fmla="*/ 954 h 1080"/>
                  <a:gd name="T14" fmla="*/ 1966 w 2304"/>
                  <a:gd name="T15" fmla="*/ 996 h 1080"/>
                  <a:gd name="T16" fmla="*/ 1796 w 2304"/>
                  <a:gd name="T17" fmla="*/ 1030 h 1080"/>
                  <a:gd name="T18" fmla="*/ 1600 w 2304"/>
                  <a:gd name="T19" fmla="*/ 1058 h 1080"/>
                  <a:gd name="T20" fmla="*/ 1384 w 2304"/>
                  <a:gd name="T21" fmla="*/ 1074 h 1080"/>
                  <a:gd name="T22" fmla="*/ 1152 w 2304"/>
                  <a:gd name="T23" fmla="*/ 1080 h 1080"/>
                  <a:gd name="T24" fmla="*/ 1034 w 2304"/>
                  <a:gd name="T25" fmla="*/ 1078 h 1080"/>
                  <a:gd name="T26" fmla="*/ 810 w 2304"/>
                  <a:gd name="T27" fmla="*/ 1068 h 1080"/>
                  <a:gd name="T28" fmla="*/ 602 w 2304"/>
                  <a:gd name="T29" fmla="*/ 1046 h 1080"/>
                  <a:gd name="T30" fmla="*/ 420 w 2304"/>
                  <a:gd name="T31" fmla="*/ 1014 h 1080"/>
                  <a:gd name="T32" fmla="*/ 264 w 2304"/>
                  <a:gd name="T33" fmla="*/ 976 h 1080"/>
                  <a:gd name="T34" fmla="*/ 140 w 2304"/>
                  <a:gd name="T35" fmla="*/ 930 h 1080"/>
                  <a:gd name="T36" fmla="*/ 90 w 2304"/>
                  <a:gd name="T37" fmla="*/ 904 h 1080"/>
                  <a:gd name="T38" fmla="*/ 52 w 2304"/>
                  <a:gd name="T39" fmla="*/ 878 h 1080"/>
                  <a:gd name="T40" fmla="*/ 24 w 2304"/>
                  <a:gd name="T41" fmla="*/ 850 h 1080"/>
                  <a:gd name="T42" fmla="*/ 6 w 2304"/>
                  <a:gd name="T43" fmla="*/ 822 h 1080"/>
                  <a:gd name="T44" fmla="*/ 0 w 2304"/>
                  <a:gd name="T45" fmla="*/ 792 h 1080"/>
                  <a:gd name="T46" fmla="*/ 288 w 2304"/>
                  <a:gd name="T47" fmla="*/ 216 h 1080"/>
                  <a:gd name="T48" fmla="*/ 292 w 2304"/>
                  <a:gd name="T49" fmla="*/ 194 h 1080"/>
                  <a:gd name="T50" fmla="*/ 306 w 2304"/>
                  <a:gd name="T51" fmla="*/ 172 h 1080"/>
                  <a:gd name="T52" fmla="*/ 326 w 2304"/>
                  <a:gd name="T53" fmla="*/ 152 h 1080"/>
                  <a:gd name="T54" fmla="*/ 356 w 2304"/>
                  <a:gd name="T55" fmla="*/ 132 h 1080"/>
                  <a:gd name="T56" fmla="*/ 436 w 2304"/>
                  <a:gd name="T57" fmla="*/ 96 h 1080"/>
                  <a:gd name="T58" fmla="*/ 542 w 2304"/>
                  <a:gd name="T59" fmla="*/ 64 h 1080"/>
                  <a:gd name="T60" fmla="*/ 668 w 2304"/>
                  <a:gd name="T61" fmla="*/ 36 h 1080"/>
                  <a:gd name="T62" fmla="*/ 816 w 2304"/>
                  <a:gd name="T63" fmla="*/ 16 h 1080"/>
                  <a:gd name="T64" fmla="*/ 978 w 2304"/>
                  <a:gd name="T65" fmla="*/ 4 h 1080"/>
                  <a:gd name="T66" fmla="*/ 1152 w 2304"/>
                  <a:gd name="T67" fmla="*/ 0 h 1080"/>
                  <a:gd name="T68" fmla="*/ 1240 w 2304"/>
                  <a:gd name="T69" fmla="*/ 2 h 1080"/>
                  <a:gd name="T70" fmla="*/ 1408 w 2304"/>
                  <a:gd name="T71" fmla="*/ 10 h 1080"/>
                  <a:gd name="T72" fmla="*/ 1564 w 2304"/>
                  <a:gd name="T73" fmla="*/ 26 h 1080"/>
                  <a:gd name="T74" fmla="*/ 1702 w 2304"/>
                  <a:gd name="T75" fmla="*/ 50 h 1080"/>
                  <a:gd name="T76" fmla="*/ 1818 w 2304"/>
                  <a:gd name="T77" fmla="*/ 78 h 1080"/>
                  <a:gd name="T78" fmla="*/ 1912 w 2304"/>
                  <a:gd name="T79" fmla="*/ 114 h 1080"/>
                  <a:gd name="T80" fmla="*/ 1964 w 2304"/>
                  <a:gd name="T81" fmla="*/ 142 h 1080"/>
                  <a:gd name="T82" fmla="*/ 1988 w 2304"/>
                  <a:gd name="T83" fmla="*/ 162 h 1080"/>
                  <a:gd name="T84" fmla="*/ 2006 w 2304"/>
                  <a:gd name="T85" fmla="*/ 184 h 1080"/>
                  <a:gd name="T86" fmla="*/ 2014 w 2304"/>
                  <a:gd name="T87" fmla="*/ 204 h 1080"/>
                  <a:gd name="T88" fmla="*/ 2016 w 2304"/>
                  <a:gd name="T89" fmla="*/ 216 h 10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304"/>
                  <a:gd name="T136" fmla="*/ 0 h 1080"/>
                  <a:gd name="T137" fmla="*/ 2304 w 2304"/>
                  <a:gd name="T138" fmla="*/ 1080 h 10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467007" y="3811318"/>
              <a:ext cx="2832099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5992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331754" y="2975232"/>
            <a:ext cx="2488600" cy="1544044"/>
            <a:chOff x="1659095" y="2788969"/>
            <a:chExt cx="2484437" cy="1541462"/>
          </a:xfrm>
        </p:grpSpPr>
        <p:grpSp>
          <p:nvGrpSpPr>
            <p:cNvPr id="11" name="Group 8"/>
            <p:cNvGrpSpPr>
              <a:grpSpLocks/>
            </p:cNvGrpSpPr>
            <p:nvPr/>
          </p:nvGrpSpPr>
          <p:grpSpPr bwMode="auto">
            <a:xfrm>
              <a:off x="1659095" y="2957244"/>
              <a:ext cx="2484437" cy="1373187"/>
              <a:chOff x="2016" y="1944"/>
              <a:chExt cx="1728" cy="936"/>
            </a:xfrm>
          </p:grpSpPr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>
                  <a:gd name="T0" fmla="*/ 1728 w 1728"/>
                  <a:gd name="T1" fmla="*/ 720 h 936"/>
                  <a:gd name="T2" fmla="*/ 1726 w 1728"/>
                  <a:gd name="T3" fmla="*/ 732 h 936"/>
                  <a:gd name="T4" fmla="*/ 1718 w 1728"/>
                  <a:gd name="T5" fmla="*/ 752 h 936"/>
                  <a:gd name="T6" fmla="*/ 1700 w 1728"/>
                  <a:gd name="T7" fmla="*/ 774 h 936"/>
                  <a:gd name="T8" fmla="*/ 1676 w 1728"/>
                  <a:gd name="T9" fmla="*/ 794 h 936"/>
                  <a:gd name="T10" fmla="*/ 1624 w 1728"/>
                  <a:gd name="T11" fmla="*/ 822 h 936"/>
                  <a:gd name="T12" fmla="*/ 1530 w 1728"/>
                  <a:gd name="T13" fmla="*/ 858 h 936"/>
                  <a:gd name="T14" fmla="*/ 1414 w 1728"/>
                  <a:gd name="T15" fmla="*/ 886 h 936"/>
                  <a:gd name="T16" fmla="*/ 1276 w 1728"/>
                  <a:gd name="T17" fmla="*/ 910 h 936"/>
                  <a:gd name="T18" fmla="*/ 1120 w 1728"/>
                  <a:gd name="T19" fmla="*/ 926 h 936"/>
                  <a:gd name="T20" fmla="*/ 952 w 1728"/>
                  <a:gd name="T21" fmla="*/ 934 h 936"/>
                  <a:gd name="T22" fmla="*/ 864 w 1728"/>
                  <a:gd name="T23" fmla="*/ 936 h 936"/>
                  <a:gd name="T24" fmla="*/ 690 w 1728"/>
                  <a:gd name="T25" fmla="*/ 932 h 936"/>
                  <a:gd name="T26" fmla="*/ 528 w 1728"/>
                  <a:gd name="T27" fmla="*/ 920 h 936"/>
                  <a:gd name="T28" fmla="*/ 380 w 1728"/>
                  <a:gd name="T29" fmla="*/ 900 h 936"/>
                  <a:gd name="T30" fmla="*/ 254 w 1728"/>
                  <a:gd name="T31" fmla="*/ 872 h 936"/>
                  <a:gd name="T32" fmla="*/ 148 w 1728"/>
                  <a:gd name="T33" fmla="*/ 840 h 936"/>
                  <a:gd name="T34" fmla="*/ 68 w 1728"/>
                  <a:gd name="T35" fmla="*/ 804 h 936"/>
                  <a:gd name="T36" fmla="*/ 38 w 1728"/>
                  <a:gd name="T37" fmla="*/ 784 h 936"/>
                  <a:gd name="T38" fmla="*/ 18 w 1728"/>
                  <a:gd name="T39" fmla="*/ 764 h 936"/>
                  <a:gd name="T40" fmla="*/ 4 w 1728"/>
                  <a:gd name="T41" fmla="*/ 742 h 936"/>
                  <a:gd name="T42" fmla="*/ 0 w 1728"/>
                  <a:gd name="T43" fmla="*/ 720 h 936"/>
                  <a:gd name="T44" fmla="*/ 288 w 1728"/>
                  <a:gd name="T45" fmla="*/ 144 h 936"/>
                  <a:gd name="T46" fmla="*/ 290 w 1728"/>
                  <a:gd name="T47" fmla="*/ 130 h 936"/>
                  <a:gd name="T48" fmla="*/ 300 w 1728"/>
                  <a:gd name="T49" fmla="*/ 114 h 936"/>
                  <a:gd name="T50" fmla="*/ 334 w 1728"/>
                  <a:gd name="T51" fmla="*/ 88 h 936"/>
                  <a:gd name="T52" fmla="*/ 386 w 1728"/>
                  <a:gd name="T53" fmla="*/ 64 h 936"/>
                  <a:gd name="T54" fmla="*/ 456 w 1728"/>
                  <a:gd name="T55" fmla="*/ 42 h 936"/>
                  <a:gd name="T56" fmla="*/ 542 w 1728"/>
                  <a:gd name="T57" fmla="*/ 24 h 936"/>
                  <a:gd name="T58" fmla="*/ 640 w 1728"/>
                  <a:gd name="T59" fmla="*/ 12 h 936"/>
                  <a:gd name="T60" fmla="*/ 748 w 1728"/>
                  <a:gd name="T61" fmla="*/ 2 h 936"/>
                  <a:gd name="T62" fmla="*/ 864 w 1728"/>
                  <a:gd name="T63" fmla="*/ 0 h 936"/>
                  <a:gd name="T64" fmla="*/ 922 w 1728"/>
                  <a:gd name="T65" fmla="*/ 0 h 936"/>
                  <a:gd name="T66" fmla="*/ 1036 w 1728"/>
                  <a:gd name="T67" fmla="*/ 6 h 936"/>
                  <a:gd name="T68" fmla="*/ 1138 w 1728"/>
                  <a:gd name="T69" fmla="*/ 18 h 936"/>
                  <a:gd name="T70" fmla="*/ 1230 w 1728"/>
                  <a:gd name="T71" fmla="*/ 32 h 936"/>
                  <a:gd name="T72" fmla="*/ 1308 w 1728"/>
                  <a:gd name="T73" fmla="*/ 52 h 936"/>
                  <a:gd name="T74" fmla="*/ 1370 w 1728"/>
                  <a:gd name="T75" fmla="*/ 76 h 936"/>
                  <a:gd name="T76" fmla="*/ 1414 w 1728"/>
                  <a:gd name="T77" fmla="*/ 102 h 936"/>
                  <a:gd name="T78" fmla="*/ 1434 w 1728"/>
                  <a:gd name="T79" fmla="*/ 122 h 936"/>
                  <a:gd name="T80" fmla="*/ 1440 w 1728"/>
                  <a:gd name="T81" fmla="*/ 136 h 936"/>
                  <a:gd name="T82" fmla="*/ 1440 w 1728"/>
                  <a:gd name="T83" fmla="*/ 144 h 9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8"/>
                  <a:gd name="T127" fmla="*/ 0 h 936"/>
                  <a:gd name="T128" fmla="*/ 1728 w 1728"/>
                  <a:gd name="T129" fmla="*/ 936 h 9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1927382" y="2788969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5992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3859681" y="1820768"/>
            <a:ext cx="1432734" cy="1469310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wrap="none" anchor="ctr"/>
          <a:lstStyle/>
          <a:p>
            <a:pPr algn="just" defTabSz="915992">
              <a:lnSpc>
                <a:spcPct val="120000"/>
              </a:lnSpc>
              <a:defRPr/>
            </a:pPr>
            <a:endParaRPr lang="zh-CN" altLang="en-US" sz="781" b="1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4390296" y="3813695"/>
            <a:ext cx="459409" cy="443617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595" tIns="45796" rIns="91595" bIns="4579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11"/>
          <p:cNvSpPr>
            <a:spLocks noChangeAspect="1" noEditPoints="1"/>
          </p:cNvSpPr>
          <p:nvPr/>
        </p:nvSpPr>
        <p:spPr bwMode="auto">
          <a:xfrm>
            <a:off x="4337679" y="2554034"/>
            <a:ext cx="480357" cy="480867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595" tIns="45796" rIns="91595" bIns="4579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78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360726" y="5173945"/>
            <a:ext cx="452232" cy="443617"/>
            <a:chOff x="6786562" y="796925"/>
            <a:chExt cx="500063" cy="490538"/>
          </a:xfrm>
          <a:solidFill>
            <a:schemeClr val="bg1"/>
          </a:solidFill>
        </p:grpSpPr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595" tIns="45796" rIns="91595" bIns="4579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8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34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15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30453"/>
            <a:ext cx="12858397" cy="309229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171196" y="694919"/>
            <a:ext cx="2516359" cy="647924"/>
            <a:chOff x="4071938" y="642938"/>
            <a:chExt cx="2386012" cy="614362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071938" y="642938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071938" y="1257300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4881180" y="678061"/>
            <a:ext cx="3096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600" b="1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</a:t>
            </a:r>
            <a:r>
              <a:rPr lang="en-US" altLang="zh-HK" sz="36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ectory</a:t>
            </a:r>
            <a:endParaRPr lang="zh-HK" altLang="en-US" sz="3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3" y="5139871"/>
            <a:ext cx="12858044" cy="1657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353" y="2047579"/>
            <a:ext cx="12858044" cy="1657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676847" y="4201889"/>
            <a:ext cx="18814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椭圆 26"/>
          <p:cNvSpPr/>
          <p:nvPr/>
        </p:nvSpPr>
        <p:spPr>
          <a:xfrm>
            <a:off x="1926445" y="2689644"/>
            <a:ext cx="1210236" cy="121023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21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218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38977" y="4201889"/>
            <a:ext cx="18814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椭圆 17"/>
          <p:cNvSpPr/>
          <p:nvPr/>
        </p:nvSpPr>
        <p:spPr>
          <a:xfrm>
            <a:off x="4488575" y="2689644"/>
            <a:ext cx="1210236" cy="121023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218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218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55841" y="4201889"/>
            <a:ext cx="18814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椭圆 19"/>
          <p:cNvSpPr/>
          <p:nvPr/>
        </p:nvSpPr>
        <p:spPr>
          <a:xfrm>
            <a:off x="7005439" y="2689644"/>
            <a:ext cx="1210236" cy="121023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218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HK" altLang="en-US" sz="4218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17971" y="4201889"/>
            <a:ext cx="18814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椭圆 22"/>
          <p:cNvSpPr/>
          <p:nvPr/>
        </p:nvSpPr>
        <p:spPr>
          <a:xfrm>
            <a:off x="9567569" y="2689644"/>
            <a:ext cx="1210236" cy="121023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218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HK" altLang="en-US" sz="4218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76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/>
      <p:bldP spid="5" grpId="0" animBg="1"/>
      <p:bldP spid="15" grpId="0" animBg="1"/>
      <p:bldP spid="32" grpId="0"/>
      <p:bldP spid="27" grpId="0" animBg="1"/>
      <p:bldP spid="17" grpId="0"/>
      <p:bldP spid="18" grpId="0" animBg="1"/>
      <p:bldP spid="19" grpId="0"/>
      <p:bldP spid="20" grpId="0" animBg="1"/>
      <p:bldP spid="22" grpId="0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7397" y="1193881"/>
            <a:ext cx="2414977" cy="264027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855864" y="1193881"/>
            <a:ext cx="2414977" cy="264027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645399" y="1193881"/>
            <a:ext cx="2414977" cy="264027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433866" y="1193881"/>
            <a:ext cx="2414977" cy="2640272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 bwMode="auto">
          <a:xfrm>
            <a:off x="1520047" y="3064009"/>
            <a:ext cx="1443182" cy="1540287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342830" y="3047088"/>
            <a:ext cx="1443182" cy="1540287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9921901" y="2938264"/>
            <a:ext cx="1443182" cy="1540287"/>
          </a:xfrm>
          <a:prstGeom prst="rect">
            <a:avLst/>
          </a:prstGeom>
          <a:solidFill>
            <a:schemeClr val="accent4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7140077" y="2938264"/>
            <a:ext cx="1443182" cy="1540287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768349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935016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935017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3850232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3850233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6638699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6638700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9463380" y="527250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9463381" y="5534631"/>
            <a:ext cx="2547358" cy="89000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548494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7356349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10118021" y="3638089"/>
            <a:ext cx="1013072" cy="3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538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14" grpId="0" animBg="1"/>
      <p:bldP spid="15" grpId="0" animBg="1"/>
      <p:bldP spid="16" grpId="0" animBg="1"/>
      <p:bldP spid="17" grpId="0" animBg="1"/>
      <p:bldP spid="24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  <p:bldP spid="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Elbow Connector 6"/>
          <p:cNvCxnSpPr/>
          <p:nvPr/>
        </p:nvCxnSpPr>
        <p:spPr>
          <a:xfrm>
            <a:off x="6981620" y="3866433"/>
            <a:ext cx="866516" cy="241477"/>
          </a:xfrm>
          <a:prstGeom prst="bentConnector3">
            <a:avLst>
              <a:gd name="adj1" fmla="val 50000"/>
            </a:avLst>
          </a:prstGeom>
          <a:ln w="9525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7"/>
          <p:cNvCxnSpPr/>
          <p:nvPr/>
        </p:nvCxnSpPr>
        <p:spPr>
          <a:xfrm flipV="1">
            <a:off x="6967664" y="3130636"/>
            <a:ext cx="866516" cy="241477"/>
          </a:xfrm>
          <a:prstGeom prst="bentConnector3">
            <a:avLst>
              <a:gd name="adj1" fmla="val 50000"/>
            </a:avLst>
          </a:prstGeom>
          <a:ln w="9525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flipH="1">
            <a:off x="5029153" y="3884806"/>
            <a:ext cx="866516" cy="241477"/>
          </a:xfrm>
          <a:prstGeom prst="bentConnector3">
            <a:avLst>
              <a:gd name="adj1" fmla="val 50000"/>
            </a:avLst>
          </a:prstGeom>
          <a:ln w="9525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7892001" y="2782926"/>
            <a:ext cx="3006691" cy="700835"/>
            <a:chOff x="7699508" y="2223969"/>
            <a:chExt cx="3283266" cy="765303"/>
          </a:xfrm>
        </p:grpSpPr>
        <p:sp>
          <p:nvSpPr>
            <p:cNvPr id="11" name="Round Same Side Corner Rectangle 10"/>
            <p:cNvSpPr/>
            <p:nvPr/>
          </p:nvSpPr>
          <p:spPr>
            <a:xfrm rot="5400000">
              <a:off x="9371697" y="1378195"/>
              <a:ext cx="765300" cy="245685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ound Same Side Corner Rectangle 13"/>
            <p:cNvSpPr/>
            <p:nvPr/>
          </p:nvSpPr>
          <p:spPr>
            <a:xfrm rot="16200000">
              <a:off x="7730064" y="2193413"/>
              <a:ext cx="765300" cy="8264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892001" y="3761530"/>
            <a:ext cx="3006691" cy="700834"/>
            <a:chOff x="7699508" y="3292593"/>
            <a:chExt cx="3283266" cy="765302"/>
          </a:xfrm>
        </p:grpSpPr>
        <p:sp>
          <p:nvSpPr>
            <p:cNvPr id="17" name="Round Same Side Corner Rectangle 16"/>
            <p:cNvSpPr/>
            <p:nvPr/>
          </p:nvSpPr>
          <p:spPr>
            <a:xfrm rot="5400000">
              <a:off x="9371697" y="2446818"/>
              <a:ext cx="765300" cy="245685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 Same Side Corner Rectangle 19"/>
            <p:cNvSpPr/>
            <p:nvPr/>
          </p:nvSpPr>
          <p:spPr>
            <a:xfrm rot="16200000">
              <a:off x="7730064" y="3262037"/>
              <a:ext cx="765300" cy="8264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982587" y="2794553"/>
            <a:ext cx="3006691" cy="700834"/>
            <a:chOff x="1246506" y="2236667"/>
            <a:chExt cx="3283266" cy="765302"/>
          </a:xfrm>
        </p:grpSpPr>
        <p:sp>
          <p:nvSpPr>
            <p:cNvPr id="23" name="Round Same Side Corner Rectangle 22"/>
            <p:cNvSpPr/>
            <p:nvPr/>
          </p:nvSpPr>
          <p:spPr>
            <a:xfrm rot="5400000" flipH="1" flipV="1">
              <a:off x="2092283" y="1390890"/>
              <a:ext cx="765300" cy="245685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ound Same Side Corner Rectangle 25"/>
            <p:cNvSpPr/>
            <p:nvPr/>
          </p:nvSpPr>
          <p:spPr>
            <a:xfrm rot="16200000" flipH="1" flipV="1">
              <a:off x="3733916" y="2206113"/>
              <a:ext cx="765300" cy="8264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982587" y="3773159"/>
            <a:ext cx="3006691" cy="700835"/>
            <a:chOff x="1246506" y="3305290"/>
            <a:chExt cx="3283266" cy="765303"/>
          </a:xfrm>
        </p:grpSpPr>
        <p:sp>
          <p:nvSpPr>
            <p:cNvPr id="29" name="Round Same Side Corner Rectangle 28"/>
            <p:cNvSpPr/>
            <p:nvPr/>
          </p:nvSpPr>
          <p:spPr>
            <a:xfrm rot="5400000" flipH="1" flipV="1">
              <a:off x="2092283" y="2459513"/>
              <a:ext cx="765300" cy="245685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ound Same Side Corner Rectangle 31"/>
            <p:cNvSpPr/>
            <p:nvPr/>
          </p:nvSpPr>
          <p:spPr>
            <a:xfrm rot="16200000" flipH="1" flipV="1">
              <a:off x="3733916" y="3274737"/>
              <a:ext cx="765300" cy="8264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4" name="Elbow Connector 33"/>
          <p:cNvCxnSpPr/>
          <p:nvPr/>
        </p:nvCxnSpPr>
        <p:spPr>
          <a:xfrm flipH="1" flipV="1">
            <a:off x="5029153" y="3149008"/>
            <a:ext cx="866516" cy="241477"/>
          </a:xfrm>
          <a:prstGeom prst="bentConnector3">
            <a:avLst>
              <a:gd name="adj1" fmla="val 50000"/>
            </a:avLst>
          </a:prstGeom>
          <a:ln w="9525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12"/>
          <p:cNvSpPr>
            <a:spLocks/>
          </p:cNvSpPr>
          <p:nvPr/>
        </p:nvSpPr>
        <p:spPr bwMode="auto">
          <a:xfrm>
            <a:off x="5442044" y="2618210"/>
            <a:ext cx="987332" cy="985094"/>
          </a:xfrm>
          <a:custGeom>
            <a:avLst/>
            <a:gdLst>
              <a:gd name="T0" fmla="*/ 372 w 372"/>
              <a:gd name="T1" fmla="*/ 0 h 371"/>
              <a:gd name="T2" fmla="*/ 325 w 372"/>
              <a:gd name="T3" fmla="*/ 0 h 371"/>
              <a:gd name="T4" fmla="*/ 325 w 372"/>
              <a:gd name="T5" fmla="*/ 73 h 371"/>
              <a:gd name="T6" fmla="*/ 263 w 372"/>
              <a:gd name="T7" fmla="*/ 90 h 371"/>
              <a:gd name="T8" fmla="*/ 226 w 372"/>
              <a:gd name="T9" fmla="*/ 26 h 371"/>
              <a:gd name="T10" fmla="*/ 145 w 372"/>
              <a:gd name="T11" fmla="*/ 73 h 371"/>
              <a:gd name="T12" fmla="*/ 182 w 372"/>
              <a:gd name="T13" fmla="*/ 136 h 371"/>
              <a:gd name="T14" fmla="*/ 137 w 372"/>
              <a:gd name="T15" fmla="*/ 183 h 371"/>
              <a:gd name="T16" fmla="*/ 73 w 372"/>
              <a:gd name="T17" fmla="*/ 146 h 371"/>
              <a:gd name="T18" fmla="*/ 28 w 372"/>
              <a:gd name="T19" fmla="*/ 225 h 371"/>
              <a:gd name="T20" fmla="*/ 91 w 372"/>
              <a:gd name="T21" fmla="*/ 262 h 371"/>
              <a:gd name="T22" fmla="*/ 74 w 372"/>
              <a:gd name="T23" fmla="*/ 325 h 371"/>
              <a:gd name="T24" fmla="*/ 0 w 372"/>
              <a:gd name="T25" fmla="*/ 325 h 371"/>
              <a:gd name="T26" fmla="*/ 0 w 372"/>
              <a:gd name="T27" fmla="*/ 371 h 371"/>
              <a:gd name="T28" fmla="*/ 372 w 372"/>
              <a:gd name="T29" fmla="*/ 371 h 371"/>
              <a:gd name="T30" fmla="*/ 372 w 372"/>
              <a:gd name="T31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2" h="371">
                <a:moveTo>
                  <a:pt x="372" y="0"/>
                </a:moveTo>
                <a:cubicBezTo>
                  <a:pt x="325" y="0"/>
                  <a:pt x="325" y="0"/>
                  <a:pt x="325" y="0"/>
                </a:cubicBezTo>
                <a:cubicBezTo>
                  <a:pt x="325" y="73"/>
                  <a:pt x="325" y="73"/>
                  <a:pt x="325" y="73"/>
                </a:cubicBezTo>
                <a:cubicBezTo>
                  <a:pt x="304" y="77"/>
                  <a:pt x="282" y="83"/>
                  <a:pt x="263" y="90"/>
                </a:cubicBezTo>
                <a:cubicBezTo>
                  <a:pt x="226" y="26"/>
                  <a:pt x="226" y="26"/>
                  <a:pt x="226" y="26"/>
                </a:cubicBezTo>
                <a:cubicBezTo>
                  <a:pt x="145" y="73"/>
                  <a:pt x="145" y="73"/>
                  <a:pt x="145" y="73"/>
                </a:cubicBezTo>
                <a:cubicBezTo>
                  <a:pt x="182" y="136"/>
                  <a:pt x="182" y="136"/>
                  <a:pt x="182" y="136"/>
                </a:cubicBezTo>
                <a:cubicBezTo>
                  <a:pt x="166" y="150"/>
                  <a:pt x="150" y="166"/>
                  <a:pt x="137" y="183"/>
                </a:cubicBezTo>
                <a:cubicBezTo>
                  <a:pt x="73" y="146"/>
                  <a:pt x="73" y="146"/>
                  <a:pt x="73" y="146"/>
                </a:cubicBezTo>
                <a:cubicBezTo>
                  <a:pt x="28" y="225"/>
                  <a:pt x="28" y="225"/>
                  <a:pt x="28" y="225"/>
                </a:cubicBezTo>
                <a:cubicBezTo>
                  <a:pt x="91" y="262"/>
                  <a:pt x="91" y="262"/>
                  <a:pt x="91" y="262"/>
                </a:cubicBezTo>
                <a:cubicBezTo>
                  <a:pt x="82" y="283"/>
                  <a:pt x="78" y="303"/>
                  <a:pt x="74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71"/>
                  <a:pt x="0" y="371"/>
                  <a:pt x="0" y="371"/>
                </a:cubicBezTo>
                <a:cubicBezTo>
                  <a:pt x="372" y="371"/>
                  <a:pt x="372" y="371"/>
                  <a:pt x="372" y="371"/>
                </a:cubicBezTo>
                <a:lnTo>
                  <a:pt x="37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3"/>
          <p:cNvSpPr>
            <a:spLocks/>
          </p:cNvSpPr>
          <p:nvPr/>
        </p:nvSpPr>
        <p:spPr bwMode="auto">
          <a:xfrm>
            <a:off x="6429377" y="2618210"/>
            <a:ext cx="986213" cy="985094"/>
          </a:xfrm>
          <a:custGeom>
            <a:avLst/>
            <a:gdLst>
              <a:gd name="T0" fmla="*/ 0 w 371"/>
              <a:gd name="T1" fmla="*/ 0 h 371"/>
              <a:gd name="T2" fmla="*/ 46 w 371"/>
              <a:gd name="T3" fmla="*/ 0 h 371"/>
              <a:gd name="T4" fmla="*/ 46 w 371"/>
              <a:gd name="T5" fmla="*/ 73 h 371"/>
              <a:gd name="T6" fmla="*/ 108 w 371"/>
              <a:gd name="T7" fmla="*/ 90 h 371"/>
              <a:gd name="T8" fmla="*/ 145 w 371"/>
              <a:gd name="T9" fmla="*/ 26 h 371"/>
              <a:gd name="T10" fmla="*/ 226 w 371"/>
              <a:gd name="T11" fmla="*/ 73 h 371"/>
              <a:gd name="T12" fmla="*/ 189 w 371"/>
              <a:gd name="T13" fmla="*/ 136 h 371"/>
              <a:gd name="T14" fmla="*/ 234 w 371"/>
              <a:gd name="T15" fmla="*/ 183 h 371"/>
              <a:gd name="T16" fmla="*/ 298 w 371"/>
              <a:gd name="T17" fmla="*/ 146 h 371"/>
              <a:gd name="T18" fmla="*/ 344 w 371"/>
              <a:gd name="T19" fmla="*/ 225 h 371"/>
              <a:gd name="T20" fmla="*/ 281 w 371"/>
              <a:gd name="T21" fmla="*/ 262 h 371"/>
              <a:gd name="T22" fmla="*/ 297 w 371"/>
              <a:gd name="T23" fmla="*/ 325 h 371"/>
              <a:gd name="T24" fmla="*/ 371 w 371"/>
              <a:gd name="T25" fmla="*/ 325 h 371"/>
              <a:gd name="T26" fmla="*/ 371 w 371"/>
              <a:gd name="T27" fmla="*/ 371 h 371"/>
              <a:gd name="T28" fmla="*/ 0 w 371"/>
              <a:gd name="T29" fmla="*/ 371 h 371"/>
              <a:gd name="T30" fmla="*/ 0 w 371"/>
              <a:gd name="T31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1" h="371">
                <a:moveTo>
                  <a:pt x="0" y="0"/>
                </a:moveTo>
                <a:cubicBezTo>
                  <a:pt x="46" y="0"/>
                  <a:pt x="46" y="0"/>
                  <a:pt x="46" y="0"/>
                </a:cubicBezTo>
                <a:cubicBezTo>
                  <a:pt x="46" y="73"/>
                  <a:pt x="46" y="73"/>
                  <a:pt x="46" y="73"/>
                </a:cubicBezTo>
                <a:cubicBezTo>
                  <a:pt x="67" y="77"/>
                  <a:pt x="89" y="83"/>
                  <a:pt x="108" y="90"/>
                </a:cubicBezTo>
                <a:cubicBezTo>
                  <a:pt x="145" y="26"/>
                  <a:pt x="145" y="26"/>
                  <a:pt x="145" y="26"/>
                </a:cubicBezTo>
                <a:cubicBezTo>
                  <a:pt x="226" y="73"/>
                  <a:pt x="226" y="73"/>
                  <a:pt x="226" y="73"/>
                </a:cubicBezTo>
                <a:cubicBezTo>
                  <a:pt x="189" y="136"/>
                  <a:pt x="189" y="136"/>
                  <a:pt x="189" y="136"/>
                </a:cubicBezTo>
                <a:cubicBezTo>
                  <a:pt x="206" y="150"/>
                  <a:pt x="221" y="166"/>
                  <a:pt x="234" y="183"/>
                </a:cubicBezTo>
                <a:cubicBezTo>
                  <a:pt x="298" y="146"/>
                  <a:pt x="298" y="146"/>
                  <a:pt x="298" y="146"/>
                </a:cubicBezTo>
                <a:cubicBezTo>
                  <a:pt x="344" y="225"/>
                  <a:pt x="344" y="225"/>
                  <a:pt x="344" y="225"/>
                </a:cubicBezTo>
                <a:cubicBezTo>
                  <a:pt x="281" y="262"/>
                  <a:pt x="281" y="262"/>
                  <a:pt x="281" y="262"/>
                </a:cubicBezTo>
                <a:cubicBezTo>
                  <a:pt x="289" y="283"/>
                  <a:pt x="294" y="303"/>
                  <a:pt x="297" y="325"/>
                </a:cubicBezTo>
                <a:cubicBezTo>
                  <a:pt x="371" y="325"/>
                  <a:pt x="371" y="325"/>
                  <a:pt x="371" y="325"/>
                </a:cubicBezTo>
                <a:cubicBezTo>
                  <a:pt x="371" y="371"/>
                  <a:pt x="371" y="371"/>
                  <a:pt x="371" y="371"/>
                </a:cubicBezTo>
                <a:cubicBezTo>
                  <a:pt x="0" y="371"/>
                  <a:pt x="0" y="371"/>
                  <a:pt x="0" y="37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15"/>
          <p:cNvSpPr>
            <a:spLocks/>
          </p:cNvSpPr>
          <p:nvPr/>
        </p:nvSpPr>
        <p:spPr bwMode="auto">
          <a:xfrm>
            <a:off x="6429377" y="3603306"/>
            <a:ext cx="986213" cy="983975"/>
          </a:xfrm>
          <a:custGeom>
            <a:avLst/>
            <a:gdLst>
              <a:gd name="T0" fmla="*/ 0 w 371"/>
              <a:gd name="T1" fmla="*/ 371 h 371"/>
              <a:gd name="T2" fmla="*/ 46 w 371"/>
              <a:gd name="T3" fmla="*/ 371 h 371"/>
              <a:gd name="T4" fmla="*/ 46 w 371"/>
              <a:gd name="T5" fmla="*/ 299 h 371"/>
              <a:gd name="T6" fmla="*/ 108 w 371"/>
              <a:gd name="T7" fmla="*/ 282 h 371"/>
              <a:gd name="T8" fmla="*/ 145 w 371"/>
              <a:gd name="T9" fmla="*/ 345 h 371"/>
              <a:gd name="T10" fmla="*/ 226 w 371"/>
              <a:gd name="T11" fmla="*/ 299 h 371"/>
              <a:gd name="T12" fmla="*/ 189 w 371"/>
              <a:gd name="T13" fmla="*/ 236 h 371"/>
              <a:gd name="T14" fmla="*/ 234 w 371"/>
              <a:gd name="T15" fmla="*/ 189 h 371"/>
              <a:gd name="T16" fmla="*/ 298 w 371"/>
              <a:gd name="T17" fmla="*/ 226 h 371"/>
              <a:gd name="T18" fmla="*/ 344 w 371"/>
              <a:gd name="T19" fmla="*/ 146 h 371"/>
              <a:gd name="T20" fmla="*/ 281 w 371"/>
              <a:gd name="T21" fmla="*/ 109 h 371"/>
              <a:gd name="T22" fmla="*/ 297 w 371"/>
              <a:gd name="T23" fmla="*/ 46 h 371"/>
              <a:gd name="T24" fmla="*/ 371 w 371"/>
              <a:gd name="T25" fmla="*/ 46 h 371"/>
              <a:gd name="T26" fmla="*/ 371 w 371"/>
              <a:gd name="T27" fmla="*/ 0 h 371"/>
              <a:gd name="T28" fmla="*/ 0 w 371"/>
              <a:gd name="T29" fmla="*/ 0 h 371"/>
              <a:gd name="T30" fmla="*/ 0 w 371"/>
              <a:gd name="T31" fmla="*/ 37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1" h="371">
                <a:moveTo>
                  <a:pt x="0" y="371"/>
                </a:moveTo>
                <a:cubicBezTo>
                  <a:pt x="46" y="371"/>
                  <a:pt x="46" y="371"/>
                  <a:pt x="46" y="371"/>
                </a:cubicBezTo>
                <a:cubicBezTo>
                  <a:pt x="46" y="299"/>
                  <a:pt x="46" y="299"/>
                  <a:pt x="46" y="299"/>
                </a:cubicBezTo>
                <a:cubicBezTo>
                  <a:pt x="67" y="295"/>
                  <a:pt x="89" y="289"/>
                  <a:pt x="108" y="282"/>
                </a:cubicBezTo>
                <a:cubicBezTo>
                  <a:pt x="145" y="345"/>
                  <a:pt x="145" y="345"/>
                  <a:pt x="145" y="345"/>
                </a:cubicBezTo>
                <a:cubicBezTo>
                  <a:pt x="226" y="299"/>
                  <a:pt x="226" y="299"/>
                  <a:pt x="226" y="299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206" y="221"/>
                  <a:pt x="221" y="206"/>
                  <a:pt x="234" y="189"/>
                </a:cubicBezTo>
                <a:cubicBezTo>
                  <a:pt x="298" y="226"/>
                  <a:pt x="298" y="226"/>
                  <a:pt x="298" y="226"/>
                </a:cubicBezTo>
                <a:cubicBezTo>
                  <a:pt x="344" y="146"/>
                  <a:pt x="344" y="146"/>
                  <a:pt x="344" y="146"/>
                </a:cubicBezTo>
                <a:cubicBezTo>
                  <a:pt x="281" y="109"/>
                  <a:pt x="281" y="109"/>
                  <a:pt x="281" y="109"/>
                </a:cubicBezTo>
                <a:cubicBezTo>
                  <a:pt x="289" y="89"/>
                  <a:pt x="294" y="69"/>
                  <a:pt x="297" y="46"/>
                </a:cubicBezTo>
                <a:cubicBezTo>
                  <a:pt x="371" y="46"/>
                  <a:pt x="371" y="46"/>
                  <a:pt x="371" y="46"/>
                </a:cubicBezTo>
                <a:cubicBezTo>
                  <a:pt x="371" y="0"/>
                  <a:pt x="371" y="0"/>
                  <a:pt x="371" y="0"/>
                </a:cubicBezTo>
                <a:cubicBezTo>
                  <a:pt x="0" y="0"/>
                  <a:pt x="0" y="0"/>
                  <a:pt x="0" y="0"/>
                </a:cubicBezTo>
                <a:lnTo>
                  <a:pt x="0" y="37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14"/>
          <p:cNvSpPr>
            <a:spLocks/>
          </p:cNvSpPr>
          <p:nvPr/>
        </p:nvSpPr>
        <p:spPr bwMode="auto">
          <a:xfrm>
            <a:off x="5442044" y="3603306"/>
            <a:ext cx="987332" cy="983975"/>
          </a:xfrm>
          <a:custGeom>
            <a:avLst/>
            <a:gdLst>
              <a:gd name="T0" fmla="*/ 372 w 372"/>
              <a:gd name="T1" fmla="*/ 371 h 371"/>
              <a:gd name="T2" fmla="*/ 325 w 372"/>
              <a:gd name="T3" fmla="*/ 371 h 371"/>
              <a:gd name="T4" fmla="*/ 325 w 372"/>
              <a:gd name="T5" fmla="*/ 299 h 371"/>
              <a:gd name="T6" fmla="*/ 263 w 372"/>
              <a:gd name="T7" fmla="*/ 282 h 371"/>
              <a:gd name="T8" fmla="*/ 226 w 372"/>
              <a:gd name="T9" fmla="*/ 345 h 371"/>
              <a:gd name="T10" fmla="*/ 145 w 372"/>
              <a:gd name="T11" fmla="*/ 299 h 371"/>
              <a:gd name="T12" fmla="*/ 182 w 372"/>
              <a:gd name="T13" fmla="*/ 236 h 371"/>
              <a:gd name="T14" fmla="*/ 137 w 372"/>
              <a:gd name="T15" fmla="*/ 189 h 371"/>
              <a:gd name="T16" fmla="*/ 73 w 372"/>
              <a:gd name="T17" fmla="*/ 226 h 371"/>
              <a:gd name="T18" fmla="*/ 28 w 372"/>
              <a:gd name="T19" fmla="*/ 146 h 371"/>
              <a:gd name="T20" fmla="*/ 91 w 372"/>
              <a:gd name="T21" fmla="*/ 109 h 371"/>
              <a:gd name="T22" fmla="*/ 74 w 372"/>
              <a:gd name="T23" fmla="*/ 46 h 371"/>
              <a:gd name="T24" fmla="*/ 0 w 372"/>
              <a:gd name="T25" fmla="*/ 46 h 371"/>
              <a:gd name="T26" fmla="*/ 0 w 372"/>
              <a:gd name="T27" fmla="*/ 0 h 371"/>
              <a:gd name="T28" fmla="*/ 372 w 372"/>
              <a:gd name="T29" fmla="*/ 0 h 371"/>
              <a:gd name="T30" fmla="*/ 372 w 372"/>
              <a:gd name="T31" fmla="*/ 37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2" h="371">
                <a:moveTo>
                  <a:pt x="372" y="371"/>
                </a:moveTo>
                <a:cubicBezTo>
                  <a:pt x="325" y="371"/>
                  <a:pt x="325" y="371"/>
                  <a:pt x="325" y="371"/>
                </a:cubicBezTo>
                <a:cubicBezTo>
                  <a:pt x="325" y="299"/>
                  <a:pt x="325" y="299"/>
                  <a:pt x="325" y="299"/>
                </a:cubicBezTo>
                <a:cubicBezTo>
                  <a:pt x="304" y="295"/>
                  <a:pt x="282" y="289"/>
                  <a:pt x="263" y="282"/>
                </a:cubicBezTo>
                <a:cubicBezTo>
                  <a:pt x="226" y="345"/>
                  <a:pt x="226" y="345"/>
                  <a:pt x="226" y="345"/>
                </a:cubicBezTo>
                <a:cubicBezTo>
                  <a:pt x="145" y="299"/>
                  <a:pt x="145" y="299"/>
                  <a:pt x="145" y="299"/>
                </a:cubicBezTo>
                <a:cubicBezTo>
                  <a:pt x="182" y="236"/>
                  <a:pt x="182" y="236"/>
                  <a:pt x="182" y="236"/>
                </a:cubicBezTo>
                <a:cubicBezTo>
                  <a:pt x="166" y="221"/>
                  <a:pt x="150" y="206"/>
                  <a:pt x="137" y="189"/>
                </a:cubicBezTo>
                <a:cubicBezTo>
                  <a:pt x="73" y="226"/>
                  <a:pt x="73" y="226"/>
                  <a:pt x="73" y="226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82" y="89"/>
                  <a:pt x="78" y="69"/>
                  <a:pt x="7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372" y="0"/>
                  <a:pt x="372" y="0"/>
                  <a:pt x="372" y="0"/>
                </a:cubicBezTo>
                <a:lnTo>
                  <a:pt x="372" y="3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0" y="3040063"/>
            <a:ext cx="1479550" cy="2857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0" y="3987800"/>
            <a:ext cx="1479550" cy="287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11"/>
          <p:cNvSpPr>
            <a:spLocks noEditPoints="1"/>
          </p:cNvSpPr>
          <p:nvPr/>
        </p:nvSpPr>
        <p:spPr bwMode="auto">
          <a:xfrm>
            <a:off x="4330314" y="2937656"/>
            <a:ext cx="452602" cy="402133"/>
          </a:xfrm>
          <a:custGeom>
            <a:avLst/>
            <a:gdLst>
              <a:gd name="T0" fmla="*/ 133 w 134"/>
              <a:gd name="T1" fmla="*/ 16 h 119"/>
              <a:gd name="T2" fmla="*/ 121 w 134"/>
              <a:gd name="T3" fmla="*/ 5 h 119"/>
              <a:gd name="T4" fmla="*/ 115 w 134"/>
              <a:gd name="T5" fmla="*/ 5 h 119"/>
              <a:gd name="T6" fmla="*/ 114 w 134"/>
              <a:gd name="T7" fmla="*/ 8 h 119"/>
              <a:gd name="T8" fmla="*/ 111 w 134"/>
              <a:gd name="T9" fmla="*/ 9 h 119"/>
              <a:gd name="T10" fmla="*/ 111 w 134"/>
              <a:gd name="T11" fmla="*/ 9 h 119"/>
              <a:gd name="T12" fmla="*/ 81 w 134"/>
              <a:gd name="T13" fmla="*/ 39 h 119"/>
              <a:gd name="T14" fmla="*/ 79 w 134"/>
              <a:gd name="T15" fmla="*/ 47 h 119"/>
              <a:gd name="T16" fmla="*/ 82 w 134"/>
              <a:gd name="T17" fmla="*/ 50 h 119"/>
              <a:gd name="T18" fmla="*/ 82 w 134"/>
              <a:gd name="T19" fmla="*/ 50 h 119"/>
              <a:gd name="T20" fmla="*/ 83 w 134"/>
              <a:gd name="T21" fmla="*/ 51 h 119"/>
              <a:gd name="T22" fmla="*/ 76 w 134"/>
              <a:gd name="T23" fmla="*/ 57 h 119"/>
              <a:gd name="T24" fmla="*/ 54 w 134"/>
              <a:gd name="T25" fmla="*/ 35 h 119"/>
              <a:gd name="T26" fmla="*/ 47 w 134"/>
              <a:gd name="T27" fmla="*/ 10 h 119"/>
              <a:gd name="T28" fmla="*/ 21 w 134"/>
              <a:gd name="T29" fmla="*/ 3 h 119"/>
              <a:gd name="T30" fmla="*/ 36 w 134"/>
              <a:gd name="T31" fmla="*/ 18 h 119"/>
              <a:gd name="T32" fmla="*/ 32 w 134"/>
              <a:gd name="T33" fmla="*/ 32 h 119"/>
              <a:gd name="T34" fmla="*/ 18 w 134"/>
              <a:gd name="T35" fmla="*/ 36 h 119"/>
              <a:gd name="T36" fmla="*/ 3 w 134"/>
              <a:gd name="T37" fmla="*/ 21 h 119"/>
              <a:gd name="T38" fmla="*/ 10 w 134"/>
              <a:gd name="T39" fmla="*/ 47 h 119"/>
              <a:gd name="T40" fmla="*/ 36 w 134"/>
              <a:gd name="T41" fmla="*/ 53 h 119"/>
              <a:gd name="T42" fmla="*/ 37 w 134"/>
              <a:gd name="T43" fmla="*/ 53 h 119"/>
              <a:gd name="T44" fmla="*/ 58 w 134"/>
              <a:gd name="T45" fmla="*/ 75 h 119"/>
              <a:gd name="T46" fmla="*/ 38 w 134"/>
              <a:gd name="T47" fmla="*/ 96 h 119"/>
              <a:gd name="T48" fmla="*/ 36 w 134"/>
              <a:gd name="T49" fmla="*/ 95 h 119"/>
              <a:gd name="T50" fmla="*/ 31 w 134"/>
              <a:gd name="T51" fmla="*/ 99 h 119"/>
              <a:gd name="T52" fmla="*/ 21 w 134"/>
              <a:gd name="T53" fmla="*/ 115 h 119"/>
              <a:gd name="T54" fmla="*/ 23 w 134"/>
              <a:gd name="T55" fmla="*/ 117 h 119"/>
              <a:gd name="T56" fmla="*/ 39 w 134"/>
              <a:gd name="T57" fmla="*/ 107 h 119"/>
              <a:gd name="T58" fmla="*/ 43 w 134"/>
              <a:gd name="T59" fmla="*/ 101 h 119"/>
              <a:gd name="T60" fmla="*/ 42 w 134"/>
              <a:gd name="T61" fmla="*/ 100 h 119"/>
              <a:gd name="T62" fmla="*/ 63 w 134"/>
              <a:gd name="T63" fmla="*/ 80 h 119"/>
              <a:gd name="T64" fmla="*/ 98 w 134"/>
              <a:gd name="T65" fmla="*/ 115 h 119"/>
              <a:gd name="T66" fmla="*/ 107 w 134"/>
              <a:gd name="T67" fmla="*/ 119 h 119"/>
              <a:gd name="T68" fmla="*/ 116 w 134"/>
              <a:gd name="T69" fmla="*/ 115 h 119"/>
              <a:gd name="T70" fmla="*/ 116 w 134"/>
              <a:gd name="T71" fmla="*/ 97 h 119"/>
              <a:gd name="T72" fmla="*/ 81 w 134"/>
              <a:gd name="T73" fmla="*/ 62 h 119"/>
              <a:gd name="T74" fmla="*/ 87 w 134"/>
              <a:gd name="T75" fmla="*/ 56 h 119"/>
              <a:gd name="T76" fmla="*/ 90 w 134"/>
              <a:gd name="T77" fmla="*/ 59 h 119"/>
              <a:gd name="T78" fmla="*/ 98 w 134"/>
              <a:gd name="T79" fmla="*/ 57 h 119"/>
              <a:gd name="T80" fmla="*/ 128 w 134"/>
              <a:gd name="T81" fmla="*/ 26 h 119"/>
              <a:gd name="T82" fmla="*/ 128 w 134"/>
              <a:gd name="T83" fmla="*/ 26 h 119"/>
              <a:gd name="T84" fmla="*/ 128 w 134"/>
              <a:gd name="T85" fmla="*/ 26 h 119"/>
              <a:gd name="T86" fmla="*/ 129 w 134"/>
              <a:gd name="T87" fmla="*/ 23 h 119"/>
              <a:gd name="T88" fmla="*/ 133 w 134"/>
              <a:gd name="T89" fmla="*/ 22 h 119"/>
              <a:gd name="T90" fmla="*/ 133 w 134"/>
              <a:gd name="T91" fmla="*/ 16 h 119"/>
              <a:gd name="T92" fmla="*/ 108 w 134"/>
              <a:gd name="T93" fmla="*/ 103 h 119"/>
              <a:gd name="T94" fmla="*/ 113 w 134"/>
              <a:gd name="T95" fmla="*/ 108 h 119"/>
              <a:gd name="T96" fmla="*/ 108 w 134"/>
              <a:gd name="T97" fmla="*/ 113 h 119"/>
              <a:gd name="T98" fmla="*/ 103 w 134"/>
              <a:gd name="T99" fmla="*/ 108 h 119"/>
              <a:gd name="T100" fmla="*/ 108 w 134"/>
              <a:gd name="T101" fmla="*/ 103 h 119"/>
              <a:gd name="T102" fmla="*/ 91 w 134"/>
              <a:gd name="T103" fmla="*/ 41 h 119"/>
              <a:gd name="T104" fmla="*/ 89 w 134"/>
              <a:gd name="T105" fmla="*/ 39 h 119"/>
              <a:gd name="T106" fmla="*/ 112 w 134"/>
              <a:gd name="T107" fmla="*/ 17 h 119"/>
              <a:gd name="T108" fmla="*/ 114 w 134"/>
              <a:gd name="T109" fmla="*/ 19 h 119"/>
              <a:gd name="T110" fmla="*/ 91 w 134"/>
              <a:gd name="T111" fmla="*/ 41 h 119"/>
              <a:gd name="T112" fmla="*/ 98 w 134"/>
              <a:gd name="T113" fmla="*/ 48 h 119"/>
              <a:gd name="T114" fmla="*/ 96 w 134"/>
              <a:gd name="T115" fmla="*/ 47 h 119"/>
              <a:gd name="T116" fmla="*/ 119 w 134"/>
              <a:gd name="T117" fmla="*/ 24 h 119"/>
              <a:gd name="T118" fmla="*/ 121 w 134"/>
              <a:gd name="T119" fmla="*/ 26 h 119"/>
              <a:gd name="T120" fmla="*/ 98 w 134"/>
              <a:gd name="T121" fmla="*/ 4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" h="119">
                <a:moveTo>
                  <a:pt x="133" y="16"/>
                </a:moveTo>
                <a:cubicBezTo>
                  <a:pt x="121" y="5"/>
                  <a:pt x="121" y="5"/>
                  <a:pt x="121" y="5"/>
                </a:cubicBezTo>
                <a:cubicBezTo>
                  <a:pt x="119" y="3"/>
                  <a:pt x="117" y="3"/>
                  <a:pt x="115" y="5"/>
                </a:cubicBezTo>
                <a:cubicBezTo>
                  <a:pt x="114" y="6"/>
                  <a:pt x="114" y="7"/>
                  <a:pt x="114" y="8"/>
                </a:cubicBezTo>
                <a:cubicBezTo>
                  <a:pt x="113" y="8"/>
                  <a:pt x="112" y="8"/>
                  <a:pt x="111" y="9"/>
                </a:cubicBezTo>
                <a:cubicBezTo>
                  <a:pt x="111" y="9"/>
                  <a:pt x="111" y="9"/>
                  <a:pt x="111" y="9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2"/>
                  <a:pt x="80" y="45"/>
                  <a:pt x="79" y="47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3" y="51"/>
                  <a:pt x="83" y="51"/>
                  <a:pt x="83" y="51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7"/>
                  <a:pt x="47" y="10"/>
                </a:cubicBezTo>
                <a:cubicBezTo>
                  <a:pt x="40" y="3"/>
                  <a:pt x="30" y="0"/>
                  <a:pt x="21" y="3"/>
                </a:cubicBezTo>
                <a:cubicBezTo>
                  <a:pt x="36" y="18"/>
                  <a:pt x="36" y="18"/>
                  <a:pt x="36" y="18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30"/>
                  <a:pt x="3" y="40"/>
                  <a:pt x="10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58" y="75"/>
                  <a:pt x="58" y="75"/>
                  <a:pt x="58" y="75"/>
                </a:cubicBezTo>
                <a:cubicBezTo>
                  <a:pt x="38" y="96"/>
                  <a:pt x="38" y="96"/>
                  <a:pt x="38" y="96"/>
                </a:cubicBezTo>
                <a:cubicBezTo>
                  <a:pt x="36" y="95"/>
                  <a:pt x="36" y="95"/>
                  <a:pt x="36" y="95"/>
                </a:cubicBezTo>
                <a:cubicBezTo>
                  <a:pt x="31" y="99"/>
                  <a:pt x="31" y="99"/>
                  <a:pt x="31" y="99"/>
                </a:cubicBezTo>
                <a:cubicBezTo>
                  <a:pt x="21" y="115"/>
                  <a:pt x="21" y="115"/>
                  <a:pt x="21" y="115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80"/>
                  <a:pt x="63" y="80"/>
                  <a:pt x="63" y="80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1" y="117"/>
                  <a:pt x="104" y="119"/>
                  <a:pt x="107" y="119"/>
                </a:cubicBezTo>
                <a:cubicBezTo>
                  <a:pt x="110" y="119"/>
                  <a:pt x="113" y="117"/>
                  <a:pt x="116" y="115"/>
                </a:cubicBezTo>
                <a:cubicBezTo>
                  <a:pt x="121" y="110"/>
                  <a:pt x="121" y="102"/>
                  <a:pt x="116" y="97"/>
                </a:cubicBezTo>
                <a:cubicBezTo>
                  <a:pt x="81" y="62"/>
                  <a:pt x="81" y="62"/>
                  <a:pt x="81" y="62"/>
                </a:cubicBezTo>
                <a:cubicBezTo>
                  <a:pt x="87" y="56"/>
                  <a:pt x="87" y="56"/>
                  <a:pt x="87" y="56"/>
                </a:cubicBezTo>
                <a:cubicBezTo>
                  <a:pt x="90" y="59"/>
                  <a:pt x="90" y="59"/>
                  <a:pt x="90" y="59"/>
                </a:cubicBezTo>
                <a:cubicBezTo>
                  <a:pt x="92" y="57"/>
                  <a:pt x="95" y="56"/>
                  <a:pt x="98" y="57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9" y="25"/>
                  <a:pt x="129" y="24"/>
                  <a:pt x="129" y="23"/>
                </a:cubicBezTo>
                <a:cubicBezTo>
                  <a:pt x="130" y="24"/>
                  <a:pt x="132" y="23"/>
                  <a:pt x="133" y="22"/>
                </a:cubicBezTo>
                <a:cubicBezTo>
                  <a:pt x="134" y="21"/>
                  <a:pt x="134" y="18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6"/>
                  <a:pt x="113" y="108"/>
                </a:cubicBezTo>
                <a:cubicBezTo>
                  <a:pt x="113" y="111"/>
                  <a:pt x="111" y="113"/>
                  <a:pt x="108" y="113"/>
                </a:cubicBezTo>
                <a:cubicBezTo>
                  <a:pt x="105" y="113"/>
                  <a:pt x="103" y="111"/>
                  <a:pt x="103" y="108"/>
                </a:cubicBezTo>
                <a:cubicBezTo>
                  <a:pt x="103" y="106"/>
                  <a:pt x="105" y="103"/>
                  <a:pt x="108" y="103"/>
                </a:cubicBezTo>
                <a:close/>
                <a:moveTo>
                  <a:pt x="91" y="41"/>
                </a:moveTo>
                <a:cubicBezTo>
                  <a:pt x="89" y="39"/>
                  <a:pt x="89" y="39"/>
                  <a:pt x="89" y="39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114" y="19"/>
                  <a:pt x="114" y="19"/>
                  <a:pt x="114" y="19"/>
                </a:cubicBezTo>
                <a:lnTo>
                  <a:pt x="91" y="41"/>
                </a:lnTo>
                <a:close/>
                <a:moveTo>
                  <a:pt x="98" y="48"/>
                </a:moveTo>
                <a:cubicBezTo>
                  <a:pt x="96" y="47"/>
                  <a:pt x="96" y="47"/>
                  <a:pt x="96" y="47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21" y="26"/>
                  <a:pt x="121" y="26"/>
                  <a:pt x="121" y="26"/>
                </a:cubicBezTo>
                <a:lnTo>
                  <a:pt x="98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343906" y="3896695"/>
            <a:ext cx="440054" cy="437252"/>
            <a:chOff x="7392564" y="5336936"/>
            <a:chExt cx="556472" cy="552928"/>
          </a:xfrm>
          <a:solidFill>
            <a:schemeClr val="bg1"/>
          </a:solidFill>
        </p:grpSpPr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7392564" y="5740999"/>
              <a:ext cx="148865" cy="148865"/>
            </a:xfrm>
            <a:custGeom>
              <a:avLst/>
              <a:gdLst>
                <a:gd name="T0" fmla="*/ 19 w 42"/>
                <a:gd name="T1" fmla="*/ 1 h 42"/>
                <a:gd name="T2" fmla="*/ 0 w 42"/>
                <a:gd name="T3" fmla="*/ 42 h 42"/>
                <a:gd name="T4" fmla="*/ 42 w 42"/>
                <a:gd name="T5" fmla="*/ 24 h 42"/>
                <a:gd name="T6" fmla="*/ 42 w 42"/>
                <a:gd name="T7" fmla="*/ 24 h 42"/>
                <a:gd name="T8" fmla="*/ 19 w 42"/>
                <a:gd name="T9" fmla="*/ 0 h 42"/>
                <a:gd name="T10" fmla="*/ 19 w 42"/>
                <a:gd name="T11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2">
                  <a:moveTo>
                    <a:pt x="19" y="1"/>
                  </a:moveTo>
                  <a:lnTo>
                    <a:pt x="0" y="42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19" y="0"/>
                  </a:lnTo>
                  <a:lnTo>
                    <a:pt x="1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7477630" y="5383014"/>
              <a:ext cx="368619" cy="375707"/>
            </a:xfrm>
            <a:custGeom>
              <a:avLst/>
              <a:gdLst>
                <a:gd name="T0" fmla="*/ 94 w 104"/>
                <a:gd name="T1" fmla="*/ 0 h 106"/>
                <a:gd name="T2" fmla="*/ 0 w 104"/>
                <a:gd name="T3" fmla="*/ 96 h 106"/>
                <a:gd name="T4" fmla="*/ 9 w 104"/>
                <a:gd name="T5" fmla="*/ 106 h 106"/>
                <a:gd name="T6" fmla="*/ 104 w 104"/>
                <a:gd name="T7" fmla="*/ 10 h 106"/>
                <a:gd name="T8" fmla="*/ 94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94" y="0"/>
                  </a:moveTo>
                  <a:lnTo>
                    <a:pt x="0" y="96"/>
                  </a:lnTo>
                  <a:lnTo>
                    <a:pt x="9" y="106"/>
                  </a:lnTo>
                  <a:lnTo>
                    <a:pt x="104" y="10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7527252" y="5439725"/>
              <a:ext cx="368619" cy="368619"/>
            </a:xfrm>
            <a:custGeom>
              <a:avLst/>
              <a:gdLst>
                <a:gd name="T0" fmla="*/ 95 w 104"/>
                <a:gd name="T1" fmla="*/ 0 h 104"/>
                <a:gd name="T2" fmla="*/ 0 w 104"/>
                <a:gd name="T3" fmla="*/ 94 h 104"/>
                <a:gd name="T4" fmla="*/ 10 w 104"/>
                <a:gd name="T5" fmla="*/ 104 h 104"/>
                <a:gd name="T6" fmla="*/ 104 w 104"/>
                <a:gd name="T7" fmla="*/ 9 h 104"/>
                <a:gd name="T8" fmla="*/ 95 w 104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5" y="0"/>
                  </a:moveTo>
                  <a:lnTo>
                    <a:pt x="0" y="94"/>
                  </a:lnTo>
                  <a:lnTo>
                    <a:pt x="10" y="104"/>
                  </a:lnTo>
                  <a:lnTo>
                    <a:pt x="104" y="9"/>
                  </a:lnTo>
                  <a:lnTo>
                    <a:pt x="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7835615" y="5336936"/>
              <a:ext cx="113421" cy="109878"/>
            </a:xfrm>
            <a:custGeom>
              <a:avLst/>
              <a:gdLst>
                <a:gd name="T0" fmla="*/ 17 w 26"/>
                <a:gd name="T1" fmla="*/ 8 h 26"/>
                <a:gd name="T2" fmla="*/ 0 w 26"/>
                <a:gd name="T3" fmla="*/ 7 h 26"/>
                <a:gd name="T4" fmla="*/ 19 w 26"/>
                <a:gd name="T5" fmla="*/ 26 h 26"/>
                <a:gd name="T6" fmla="*/ 17 w 26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195924" y="2926885"/>
            <a:ext cx="282643" cy="378920"/>
            <a:chOff x="8025047" y="2676140"/>
            <a:chExt cx="308642" cy="413776"/>
          </a:xfrm>
        </p:grpSpPr>
        <p:sp>
          <p:nvSpPr>
            <p:cNvPr id="41" name="Freeform 62"/>
            <p:cNvSpPr>
              <a:spLocks noEditPoints="1"/>
            </p:cNvSpPr>
            <p:nvPr/>
          </p:nvSpPr>
          <p:spPr bwMode="auto">
            <a:xfrm>
              <a:off x="8025047" y="2676140"/>
              <a:ext cx="233759" cy="413776"/>
            </a:xfrm>
            <a:custGeom>
              <a:avLst/>
              <a:gdLst>
                <a:gd name="T0" fmla="*/ 66 w 73"/>
                <a:gd name="T1" fmla="*/ 105 h 129"/>
                <a:gd name="T2" fmla="*/ 7 w 73"/>
                <a:gd name="T3" fmla="*/ 105 h 129"/>
                <a:gd name="T4" fmla="*/ 7 w 73"/>
                <a:gd name="T5" fmla="*/ 16 h 129"/>
                <a:gd name="T6" fmla="*/ 66 w 73"/>
                <a:gd name="T7" fmla="*/ 16 h 129"/>
                <a:gd name="T8" fmla="*/ 66 w 73"/>
                <a:gd name="T9" fmla="*/ 35 h 129"/>
                <a:gd name="T10" fmla="*/ 73 w 73"/>
                <a:gd name="T11" fmla="*/ 35 h 129"/>
                <a:gd name="T12" fmla="*/ 73 w 73"/>
                <a:gd name="T13" fmla="*/ 10 h 129"/>
                <a:gd name="T14" fmla="*/ 63 w 73"/>
                <a:gd name="T15" fmla="*/ 0 h 129"/>
                <a:gd name="T16" fmla="*/ 9 w 73"/>
                <a:gd name="T17" fmla="*/ 0 h 129"/>
                <a:gd name="T18" fmla="*/ 0 w 73"/>
                <a:gd name="T19" fmla="*/ 10 h 129"/>
                <a:gd name="T20" fmla="*/ 0 w 73"/>
                <a:gd name="T21" fmla="*/ 120 h 129"/>
                <a:gd name="T22" fmla="*/ 9 w 73"/>
                <a:gd name="T23" fmla="*/ 129 h 129"/>
                <a:gd name="T24" fmla="*/ 63 w 73"/>
                <a:gd name="T25" fmla="*/ 129 h 129"/>
                <a:gd name="T26" fmla="*/ 73 w 73"/>
                <a:gd name="T27" fmla="*/ 120 h 129"/>
                <a:gd name="T28" fmla="*/ 73 w 73"/>
                <a:gd name="T29" fmla="*/ 79 h 129"/>
                <a:gd name="T30" fmla="*/ 66 w 73"/>
                <a:gd name="T31" fmla="*/ 79 h 129"/>
                <a:gd name="T32" fmla="*/ 66 w 73"/>
                <a:gd name="T33" fmla="*/ 105 h 129"/>
                <a:gd name="T34" fmla="*/ 57 w 73"/>
                <a:gd name="T35" fmla="*/ 6 h 129"/>
                <a:gd name="T36" fmla="*/ 60 w 73"/>
                <a:gd name="T37" fmla="*/ 9 h 129"/>
                <a:gd name="T38" fmla="*/ 57 w 73"/>
                <a:gd name="T39" fmla="*/ 11 h 129"/>
                <a:gd name="T40" fmla="*/ 55 w 73"/>
                <a:gd name="T41" fmla="*/ 9 h 129"/>
                <a:gd name="T42" fmla="*/ 57 w 73"/>
                <a:gd name="T43" fmla="*/ 6 h 129"/>
                <a:gd name="T44" fmla="*/ 24 w 73"/>
                <a:gd name="T45" fmla="*/ 7 h 129"/>
                <a:gd name="T46" fmla="*/ 49 w 73"/>
                <a:gd name="T47" fmla="*/ 7 h 129"/>
                <a:gd name="T48" fmla="*/ 49 w 73"/>
                <a:gd name="T49" fmla="*/ 10 h 129"/>
                <a:gd name="T50" fmla="*/ 24 w 73"/>
                <a:gd name="T51" fmla="*/ 10 h 129"/>
                <a:gd name="T52" fmla="*/ 24 w 73"/>
                <a:gd name="T53" fmla="*/ 7 h 129"/>
                <a:gd name="T54" fmla="*/ 48 w 73"/>
                <a:gd name="T55" fmla="*/ 119 h 129"/>
                <a:gd name="T56" fmla="*/ 25 w 73"/>
                <a:gd name="T57" fmla="*/ 119 h 129"/>
                <a:gd name="T58" fmla="*/ 25 w 73"/>
                <a:gd name="T59" fmla="*/ 112 h 129"/>
                <a:gd name="T60" fmla="*/ 48 w 73"/>
                <a:gd name="T61" fmla="*/ 112 h 129"/>
                <a:gd name="T62" fmla="*/ 48 w 73"/>
                <a:gd name="T63" fmla="*/ 11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" h="129">
                  <a:moveTo>
                    <a:pt x="66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8" y="0"/>
                    <a:pt x="6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8" y="129"/>
                    <a:pt x="73" y="125"/>
                    <a:pt x="73" y="120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66" y="79"/>
                    <a:pt x="66" y="79"/>
                    <a:pt x="66" y="79"/>
                  </a:cubicBezTo>
                  <a:lnTo>
                    <a:pt x="66" y="105"/>
                  </a:lnTo>
                  <a:close/>
                  <a:moveTo>
                    <a:pt x="57" y="6"/>
                  </a:moveTo>
                  <a:cubicBezTo>
                    <a:pt x="58" y="6"/>
                    <a:pt x="60" y="7"/>
                    <a:pt x="60" y="9"/>
                  </a:cubicBezTo>
                  <a:cubicBezTo>
                    <a:pt x="60" y="10"/>
                    <a:pt x="58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lose/>
                  <a:moveTo>
                    <a:pt x="24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lnTo>
                    <a:pt x="24" y="7"/>
                  </a:lnTo>
                  <a:close/>
                  <a:moveTo>
                    <a:pt x="48" y="119"/>
                  </a:moveTo>
                  <a:cubicBezTo>
                    <a:pt x="25" y="119"/>
                    <a:pt x="25" y="119"/>
                    <a:pt x="25" y="119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1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63"/>
            <p:cNvSpPr>
              <a:spLocks/>
            </p:cNvSpPr>
            <p:nvPr/>
          </p:nvSpPr>
          <p:spPr bwMode="auto">
            <a:xfrm>
              <a:off x="8159041" y="2753123"/>
              <a:ext cx="174648" cy="166585"/>
            </a:xfrm>
            <a:custGeom>
              <a:avLst/>
              <a:gdLst>
                <a:gd name="T0" fmla="*/ 0 w 65"/>
                <a:gd name="T1" fmla="*/ 44 h 62"/>
                <a:gd name="T2" fmla="*/ 8 w 65"/>
                <a:gd name="T3" fmla="*/ 44 h 62"/>
                <a:gd name="T4" fmla="*/ 0 w 65"/>
                <a:gd name="T5" fmla="*/ 62 h 62"/>
                <a:gd name="T6" fmla="*/ 22 w 65"/>
                <a:gd name="T7" fmla="*/ 44 h 62"/>
                <a:gd name="T8" fmla="*/ 65 w 65"/>
                <a:gd name="T9" fmla="*/ 44 h 62"/>
                <a:gd name="T10" fmla="*/ 65 w 65"/>
                <a:gd name="T11" fmla="*/ 0 h 62"/>
                <a:gd name="T12" fmla="*/ 0 w 65"/>
                <a:gd name="T13" fmla="*/ 0 h 62"/>
                <a:gd name="T14" fmla="*/ 0 w 65"/>
                <a:gd name="T15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2">
                  <a:moveTo>
                    <a:pt x="0" y="44"/>
                  </a:moveTo>
                  <a:lnTo>
                    <a:pt x="8" y="44"/>
                  </a:lnTo>
                  <a:lnTo>
                    <a:pt x="0" y="62"/>
                  </a:lnTo>
                  <a:lnTo>
                    <a:pt x="22" y="44"/>
                  </a:lnTo>
                  <a:lnTo>
                    <a:pt x="65" y="4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Freeform 58"/>
          <p:cNvSpPr>
            <a:spLocks/>
          </p:cNvSpPr>
          <p:nvPr/>
        </p:nvSpPr>
        <p:spPr bwMode="auto">
          <a:xfrm>
            <a:off x="8089253" y="3890901"/>
            <a:ext cx="427409" cy="443045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5 h 142"/>
              <a:gd name="T16" fmla="*/ 62 w 137"/>
              <a:gd name="T17" fmla="*/ 6 h 142"/>
              <a:gd name="T18" fmla="*/ 44 w 137"/>
              <a:gd name="T19" fmla="*/ 57 h 142"/>
              <a:gd name="T20" fmla="*/ 64 w 137"/>
              <a:gd name="T21" fmla="*/ 57 h 142"/>
              <a:gd name="T22" fmla="*/ 64 w 137"/>
              <a:gd name="T23" fmla="*/ 123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30 h 142"/>
              <a:gd name="T40" fmla="*/ 76 w 137"/>
              <a:gd name="T41" fmla="*/ 134 h 142"/>
              <a:gd name="T42" fmla="*/ 72 w 137"/>
              <a:gd name="T43" fmla="*/ 130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2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6 h 142"/>
              <a:gd name="T56" fmla="*/ 76 w 137"/>
              <a:gd name="T57" fmla="*/ 5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9"/>
                  <a:pt x="105" y="7"/>
                  <a:pt x="76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66" y="0"/>
                  <a:pt x="64" y="2"/>
                  <a:pt x="62" y="4"/>
                </a:cubicBezTo>
                <a:cubicBezTo>
                  <a:pt x="32" y="7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8"/>
                  <a:pt x="62" y="5"/>
                </a:cubicBezTo>
                <a:cubicBezTo>
                  <a:pt x="62" y="5"/>
                  <a:pt x="62" y="5"/>
                  <a:pt x="62" y="6"/>
                </a:cubicBezTo>
                <a:cubicBezTo>
                  <a:pt x="41" y="32"/>
                  <a:pt x="44" y="57"/>
                  <a:pt x="4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7"/>
                  <a:pt x="69" y="142"/>
                  <a:pt x="76" y="142"/>
                </a:cubicBezTo>
                <a:cubicBezTo>
                  <a:pt x="82" y="142"/>
                  <a:pt x="88" y="137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2"/>
                  <a:pt x="78" y="134"/>
                  <a:pt x="76" y="134"/>
                </a:cubicBezTo>
                <a:cubicBezTo>
                  <a:pt x="74" y="134"/>
                  <a:pt x="72" y="132"/>
                  <a:pt x="72" y="13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2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8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6"/>
          <p:cNvSpPr txBox="1">
            <a:spLocks/>
          </p:cNvSpPr>
          <p:nvPr/>
        </p:nvSpPr>
        <p:spPr>
          <a:xfrm>
            <a:off x="8970700" y="3040603"/>
            <a:ext cx="1479003" cy="307739"/>
          </a:xfrm>
          <a:prstGeom prst="rect">
            <a:avLst/>
          </a:prstGeom>
        </p:spPr>
        <p:txBody>
          <a:bodyPr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7"/>
          <p:cNvSpPr txBox="1">
            <a:spLocks/>
          </p:cNvSpPr>
          <p:nvPr/>
        </p:nvSpPr>
        <p:spPr>
          <a:xfrm>
            <a:off x="8970742" y="3989053"/>
            <a:ext cx="1479427" cy="307739"/>
          </a:xfrm>
          <a:prstGeom prst="rect">
            <a:avLst/>
          </a:prstGeom>
        </p:spPr>
        <p:txBody>
          <a:bodyPr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7"/>
          <p:cNvSpPr txBox="1"/>
          <p:nvPr/>
        </p:nvSpPr>
        <p:spPr>
          <a:xfrm>
            <a:off x="2446221" y="4844306"/>
            <a:ext cx="1768355" cy="258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8"/>
          <p:cNvSpPr txBox="1"/>
          <p:nvPr/>
        </p:nvSpPr>
        <p:spPr>
          <a:xfrm>
            <a:off x="2451991" y="5082323"/>
            <a:ext cx="2142474" cy="59085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7"/>
          <p:cNvSpPr txBox="1"/>
          <p:nvPr/>
        </p:nvSpPr>
        <p:spPr>
          <a:xfrm>
            <a:off x="8205851" y="4844306"/>
            <a:ext cx="1768355" cy="258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8"/>
          <p:cNvSpPr txBox="1"/>
          <p:nvPr/>
        </p:nvSpPr>
        <p:spPr>
          <a:xfrm>
            <a:off x="8211621" y="5082323"/>
            <a:ext cx="2142474" cy="59085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97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9" grpId="0" animBg="1"/>
      <p:bldP spid="42" grpId="0" animBg="1"/>
      <p:bldP spid="45" grpId="0" animBg="1"/>
      <p:bldP spid="46" grpId="0" build="p"/>
      <p:bldP spid="47" grpId="0" build="p"/>
      <p:bldP spid="33" grpId="0" animBg="1"/>
      <p:bldP spid="52" grpId="0" animBg="1"/>
      <p:bldP spid="43" grpId="0" build="p"/>
      <p:bldP spid="44" grpId="0" build="p"/>
      <p:bldP spid="53" grpId="0"/>
      <p:bldP spid="54" grpId="0"/>
      <p:bldP spid="55" grpId="0"/>
      <p:bldP spid="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858750" cy="7234855"/>
          </a:xfrm>
          <a:prstGeom prst="rect">
            <a:avLst/>
          </a:prstGeom>
        </p:spPr>
      </p:pic>
      <p:sp>
        <p:nvSpPr>
          <p:cNvPr id="3" name="心形 2"/>
          <p:cNvSpPr/>
          <p:nvPr/>
        </p:nvSpPr>
        <p:spPr>
          <a:xfrm>
            <a:off x="2864979" y="253026"/>
            <a:ext cx="7128792" cy="6552728"/>
          </a:xfrm>
          <a:prstGeom prst="heart">
            <a:avLst/>
          </a:prstGeom>
          <a:noFill/>
          <a:ln>
            <a:gradFill>
              <a:gsLst>
                <a:gs pos="54100">
                  <a:srgbClr val="B4FDD6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Box 10"/>
          <p:cNvSpPr txBox="1"/>
          <p:nvPr/>
        </p:nvSpPr>
        <p:spPr>
          <a:xfrm>
            <a:off x="4729595" y="2734382"/>
            <a:ext cx="3677930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buNone/>
            </a:pPr>
            <a:r>
              <a:rPr lang="zh-CN" altLang="en-US" sz="66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谢谢聆听</a:t>
            </a:r>
            <a:endParaRPr lang="zh-CN" altLang="en-US" sz="54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4906312" y="3819294"/>
            <a:ext cx="3376025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THNAKS</a:t>
            </a:r>
            <a:endParaRPr lang="en-US" altLang="zh-CN" sz="44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心形 7"/>
          <p:cNvSpPr/>
          <p:nvPr/>
        </p:nvSpPr>
        <p:spPr>
          <a:xfrm>
            <a:off x="2252911" y="253026"/>
            <a:ext cx="8352928" cy="6552728"/>
          </a:xfrm>
          <a:prstGeom prst="heart">
            <a:avLst/>
          </a:prstGeom>
          <a:noFill/>
          <a:ln>
            <a:gradFill>
              <a:gsLst>
                <a:gs pos="54100">
                  <a:srgbClr val="B4FDD6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心形 8"/>
          <p:cNvSpPr/>
          <p:nvPr/>
        </p:nvSpPr>
        <p:spPr>
          <a:xfrm rot="2799742">
            <a:off x="6108987" y="5932946"/>
            <a:ext cx="849735" cy="781070"/>
          </a:xfrm>
          <a:prstGeom prst="hear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心形 11"/>
          <p:cNvSpPr/>
          <p:nvPr/>
        </p:nvSpPr>
        <p:spPr>
          <a:xfrm rot="2205001">
            <a:off x="6633885" y="4979455"/>
            <a:ext cx="1217319" cy="1118950"/>
          </a:xfrm>
          <a:prstGeom prst="heart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心形 12"/>
          <p:cNvSpPr/>
          <p:nvPr/>
        </p:nvSpPr>
        <p:spPr>
          <a:xfrm rot="18274755">
            <a:off x="5622545" y="4655187"/>
            <a:ext cx="983056" cy="903617"/>
          </a:xfrm>
          <a:prstGeom prst="hear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37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7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8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3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4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4" grpId="0"/>
          <p:bldP spid="1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4" grpId="0"/>
          <p:bldP spid="112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7007" y="2680221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0788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213351" y="2680221"/>
            <a:ext cx="3294492" cy="1302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28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2" dirty="0" smtClean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 smtClean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2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6023847" y="2542222"/>
            <a:ext cx="0" cy="1997848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260277" y="4193821"/>
            <a:ext cx="1269558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01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52827" y="2505429"/>
            <a:ext cx="1477008" cy="147700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463551" y="4065810"/>
            <a:ext cx="1497198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43789" y="4065810"/>
            <a:ext cx="1564054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4234631" y="2737376"/>
            <a:ext cx="1269558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1" b="1" dirty="0">
                <a:solidFill>
                  <a:schemeClr val="accent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01</a:t>
            </a:r>
            <a:endParaRPr lang="zh-CN" altLang="en-US" sz="7031" b="1" dirty="0">
              <a:solidFill>
                <a:schemeClr val="accent3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6463551" y="4355521"/>
            <a:ext cx="1497198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5"/>
          <p:cNvSpPr txBox="1"/>
          <p:nvPr/>
        </p:nvSpPr>
        <p:spPr>
          <a:xfrm>
            <a:off x="7943789" y="4355521"/>
            <a:ext cx="1564054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965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75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4003823" y="1889782"/>
            <a:ext cx="7173999" cy="1179757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137691" y="1660401"/>
            <a:ext cx="4942074" cy="46039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0" name="六边形 29"/>
          <p:cNvSpPr/>
          <p:nvPr/>
        </p:nvSpPr>
        <p:spPr>
          <a:xfrm>
            <a:off x="1271933" y="3410986"/>
            <a:ext cx="1673675" cy="1442637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添加内容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直接箭头连接符 30"/>
          <p:cNvCxnSpPr>
            <a:stCxn id="30" idx="5"/>
            <a:endCxn id="28" idx="1"/>
          </p:cNvCxnSpPr>
          <p:nvPr/>
        </p:nvCxnSpPr>
        <p:spPr>
          <a:xfrm flipV="1">
            <a:off x="2584949" y="2479660"/>
            <a:ext cx="1418875" cy="93132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30" idx="0"/>
            <a:endCxn id="35" idx="1"/>
          </p:cNvCxnSpPr>
          <p:nvPr/>
        </p:nvCxnSpPr>
        <p:spPr>
          <a:xfrm flipV="1">
            <a:off x="2945606" y="4129257"/>
            <a:ext cx="1058215" cy="3046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30" idx="1"/>
            <a:endCxn id="38" idx="1"/>
          </p:cNvCxnSpPr>
          <p:nvPr/>
        </p:nvCxnSpPr>
        <p:spPr>
          <a:xfrm>
            <a:off x="2584949" y="4853624"/>
            <a:ext cx="1418875" cy="95467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419327" y="2271842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03823" y="3539381"/>
            <a:ext cx="7173999" cy="1179757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37691" y="3320800"/>
            <a:ext cx="4942074" cy="46039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419327" y="3946749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03823" y="5218420"/>
            <a:ext cx="7173999" cy="1179757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137691" y="4999842"/>
            <a:ext cx="4942074" cy="46039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419327" y="5625787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065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7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7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7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4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4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4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7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7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7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4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4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4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941666" y="1205443"/>
            <a:ext cx="8907663" cy="3957867"/>
            <a:chOff x="1447800" y="2628900"/>
            <a:chExt cx="5745163" cy="2552700"/>
          </a:xfrm>
        </p:grpSpPr>
        <p:sp>
          <p:nvSpPr>
            <p:cNvPr id="6184" name="Freeform 40"/>
            <p:cNvSpPr>
              <a:spLocks/>
            </p:cNvSpPr>
            <p:nvPr/>
          </p:nvSpPr>
          <p:spPr bwMode="auto">
            <a:xfrm>
              <a:off x="1447800" y="2713037"/>
              <a:ext cx="5745163" cy="2468563"/>
            </a:xfrm>
            <a:custGeom>
              <a:avLst/>
              <a:gdLst/>
              <a:ahLst/>
              <a:cxnLst>
                <a:cxn ang="0">
                  <a:pos x="1532" y="272"/>
                </a:cxn>
                <a:cxn ang="0">
                  <a:pos x="984" y="0"/>
                </a:cxn>
                <a:cxn ang="0">
                  <a:pos x="984" y="162"/>
                </a:cxn>
                <a:cxn ang="0">
                  <a:pos x="0" y="658"/>
                </a:cxn>
                <a:cxn ang="0">
                  <a:pos x="984" y="388"/>
                </a:cxn>
                <a:cxn ang="0">
                  <a:pos x="984" y="385"/>
                </a:cxn>
                <a:cxn ang="0">
                  <a:pos x="984" y="533"/>
                </a:cxn>
                <a:cxn ang="0">
                  <a:pos x="1532" y="272"/>
                </a:cxn>
              </a:cxnLst>
              <a:rect l="0" t="0" r="r" b="b"/>
              <a:pathLst>
                <a:path w="1532" h="658">
                  <a:moveTo>
                    <a:pt x="1532" y="272"/>
                  </a:moveTo>
                  <a:cubicBezTo>
                    <a:pt x="984" y="0"/>
                    <a:pt x="984" y="0"/>
                    <a:pt x="984" y="0"/>
                  </a:cubicBezTo>
                  <a:cubicBezTo>
                    <a:pt x="984" y="162"/>
                    <a:pt x="984" y="162"/>
                    <a:pt x="984" y="162"/>
                  </a:cubicBezTo>
                  <a:cubicBezTo>
                    <a:pt x="914" y="167"/>
                    <a:pt x="243" y="222"/>
                    <a:pt x="0" y="658"/>
                  </a:cubicBezTo>
                  <a:cubicBezTo>
                    <a:pt x="0" y="658"/>
                    <a:pt x="302" y="350"/>
                    <a:pt x="984" y="388"/>
                  </a:cubicBezTo>
                  <a:cubicBezTo>
                    <a:pt x="984" y="385"/>
                    <a:pt x="984" y="385"/>
                    <a:pt x="984" y="385"/>
                  </a:cubicBezTo>
                  <a:cubicBezTo>
                    <a:pt x="984" y="533"/>
                    <a:pt x="984" y="533"/>
                    <a:pt x="984" y="533"/>
                  </a:cubicBezTo>
                  <a:lnTo>
                    <a:pt x="1532" y="272"/>
                  </a:lnTo>
                  <a:close/>
                </a:path>
              </a:pathLst>
            </a:custGeom>
            <a:solidFill>
              <a:srgbClr val="2B29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1447800" y="2628900"/>
              <a:ext cx="5745163" cy="2468563"/>
            </a:xfrm>
            <a:custGeom>
              <a:avLst/>
              <a:gdLst/>
              <a:ahLst/>
              <a:cxnLst>
                <a:cxn ang="0">
                  <a:pos x="1532" y="272"/>
                </a:cxn>
                <a:cxn ang="0">
                  <a:pos x="984" y="0"/>
                </a:cxn>
                <a:cxn ang="0">
                  <a:pos x="984" y="162"/>
                </a:cxn>
                <a:cxn ang="0">
                  <a:pos x="0" y="658"/>
                </a:cxn>
                <a:cxn ang="0">
                  <a:pos x="984" y="388"/>
                </a:cxn>
                <a:cxn ang="0">
                  <a:pos x="984" y="385"/>
                </a:cxn>
                <a:cxn ang="0">
                  <a:pos x="984" y="533"/>
                </a:cxn>
                <a:cxn ang="0">
                  <a:pos x="1532" y="272"/>
                </a:cxn>
              </a:cxnLst>
              <a:rect l="0" t="0" r="r" b="b"/>
              <a:pathLst>
                <a:path w="1532" h="658">
                  <a:moveTo>
                    <a:pt x="1532" y="272"/>
                  </a:moveTo>
                  <a:cubicBezTo>
                    <a:pt x="984" y="0"/>
                    <a:pt x="984" y="0"/>
                    <a:pt x="984" y="0"/>
                  </a:cubicBezTo>
                  <a:cubicBezTo>
                    <a:pt x="984" y="162"/>
                    <a:pt x="984" y="162"/>
                    <a:pt x="984" y="162"/>
                  </a:cubicBezTo>
                  <a:cubicBezTo>
                    <a:pt x="914" y="167"/>
                    <a:pt x="243" y="222"/>
                    <a:pt x="0" y="658"/>
                  </a:cubicBezTo>
                  <a:cubicBezTo>
                    <a:pt x="0" y="658"/>
                    <a:pt x="302" y="350"/>
                    <a:pt x="984" y="388"/>
                  </a:cubicBezTo>
                  <a:cubicBezTo>
                    <a:pt x="984" y="385"/>
                    <a:pt x="984" y="385"/>
                    <a:pt x="984" y="385"/>
                  </a:cubicBezTo>
                  <a:cubicBezTo>
                    <a:pt x="984" y="533"/>
                    <a:pt x="984" y="533"/>
                    <a:pt x="984" y="533"/>
                  </a:cubicBezTo>
                  <a:lnTo>
                    <a:pt x="1532" y="2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27" name="Straight Connector 26"/>
          <p:cNvCxnSpPr/>
          <p:nvPr/>
        </p:nvCxnSpPr>
        <p:spPr>
          <a:xfrm rot="5400000">
            <a:off x="3024002" y="5514897"/>
            <a:ext cx="2310430" cy="1675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5007541" y="5343288"/>
            <a:ext cx="2812697" cy="1675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175273" y="3544317"/>
            <a:ext cx="539560" cy="539560"/>
            <a:chOff x="3237545" y="4561747"/>
            <a:chExt cx="1146960" cy="1146960"/>
          </a:xfrm>
        </p:grpSpPr>
        <p:sp>
          <p:nvSpPr>
            <p:cNvPr id="25" name="圆角矩形 2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B2939"/>
                  </a:solidFill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58507" y="2827288"/>
            <a:ext cx="802042" cy="802042"/>
            <a:chOff x="3237545" y="4561747"/>
            <a:chExt cx="1146960" cy="1146960"/>
          </a:xfrm>
        </p:grpSpPr>
        <p:sp>
          <p:nvSpPr>
            <p:cNvPr id="30" name="圆角矩形 2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B2939"/>
                  </a:solidFill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72101" y="2284058"/>
            <a:ext cx="1141668" cy="1141668"/>
            <a:chOff x="3237545" y="4561747"/>
            <a:chExt cx="1146960" cy="1146960"/>
          </a:xfrm>
        </p:grpSpPr>
        <p:sp>
          <p:nvSpPr>
            <p:cNvPr id="33" name="圆角矩形 32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B2939"/>
                  </a:solidFill>
                  <a:cs typeface="+mn-ea"/>
                  <a:sym typeface="+mn-lt"/>
                </a:rPr>
                <a:t>3</a:t>
              </a:r>
              <a:endParaRPr lang="zh-CN" altLang="en-US" sz="32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TextBox 41"/>
          <p:cNvSpPr txBox="1"/>
          <p:nvPr/>
        </p:nvSpPr>
        <p:spPr>
          <a:xfrm>
            <a:off x="1677339" y="5614497"/>
            <a:ext cx="2303765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170"/>
          <p:cNvSpPr txBox="1"/>
          <p:nvPr/>
        </p:nvSpPr>
        <p:spPr>
          <a:xfrm>
            <a:off x="1677338" y="531574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41"/>
          <p:cNvSpPr txBox="1"/>
          <p:nvPr/>
        </p:nvSpPr>
        <p:spPr>
          <a:xfrm>
            <a:off x="4191939" y="5384854"/>
            <a:ext cx="2303765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170"/>
          <p:cNvSpPr txBox="1"/>
          <p:nvPr/>
        </p:nvSpPr>
        <p:spPr>
          <a:xfrm>
            <a:off x="4191938" y="508610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41"/>
          <p:cNvSpPr txBox="1"/>
          <p:nvPr/>
        </p:nvSpPr>
        <p:spPr>
          <a:xfrm>
            <a:off x="6506514" y="5042997"/>
            <a:ext cx="2303765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170"/>
          <p:cNvSpPr txBox="1"/>
          <p:nvPr/>
        </p:nvSpPr>
        <p:spPr>
          <a:xfrm>
            <a:off x="6506513" y="474424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437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H="1">
            <a:off x="4343151" y="1985524"/>
            <a:ext cx="6821327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383836" y="3208952"/>
            <a:ext cx="5780643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886825" y="4432380"/>
            <a:ext cx="8277653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343151" y="5655809"/>
            <a:ext cx="6821327" cy="0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流程图: 决策 20"/>
          <p:cNvSpPr/>
          <p:nvPr/>
        </p:nvSpPr>
        <p:spPr>
          <a:xfrm>
            <a:off x="3266534" y="1802451"/>
            <a:ext cx="1740327" cy="1627572"/>
          </a:xfrm>
          <a:prstGeom prst="flowChartDecisi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531" dirty="0">
                <a:latin typeface="HelveticaNeueLT Pro 35 Th" pitchFamily="34" charset="0"/>
              </a:rPr>
              <a:t>20%</a:t>
            </a:r>
            <a:endParaRPr lang="zh-CN" altLang="en-US" sz="2531" dirty="0">
              <a:latin typeface="HelveticaNeueLT Pro 35 Th" pitchFamily="34" charset="0"/>
            </a:endParaRPr>
          </a:p>
        </p:txBody>
      </p:sp>
      <p:sp>
        <p:nvSpPr>
          <p:cNvPr id="22" name="流程图: 决策 21"/>
          <p:cNvSpPr/>
          <p:nvPr/>
        </p:nvSpPr>
        <p:spPr>
          <a:xfrm>
            <a:off x="3045000" y="3616325"/>
            <a:ext cx="2113745" cy="2059156"/>
          </a:xfrm>
          <a:prstGeom prst="flowChartDecisi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531" dirty="0">
                <a:latin typeface="HelveticaNeueLT Pro 35 Th" pitchFamily="34" charset="0"/>
              </a:rPr>
              <a:t>35%</a:t>
            </a:r>
            <a:endParaRPr lang="zh-CN" altLang="en-US" sz="2531" dirty="0">
              <a:latin typeface="HelveticaNeueLT Pro 35 Th" pitchFamily="34" charset="0"/>
            </a:endParaRPr>
          </a:p>
        </p:txBody>
      </p:sp>
      <p:sp>
        <p:nvSpPr>
          <p:cNvPr id="23" name="流程图: 决策 22"/>
          <p:cNvSpPr/>
          <p:nvPr/>
        </p:nvSpPr>
        <p:spPr>
          <a:xfrm>
            <a:off x="1301851" y="2211404"/>
            <a:ext cx="2654470" cy="2585917"/>
          </a:xfrm>
          <a:prstGeom prst="flowChartDecisi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HelveticaNeueLT Pro 35 Th" pitchFamily="34" charset="0"/>
              </a:rPr>
              <a:t>55%</a:t>
            </a:r>
            <a:endParaRPr lang="zh-CN" altLang="en-US" sz="3375" dirty="0">
              <a:latin typeface="HelveticaNeueLT Pro 35 Th" pitchFamily="34" charset="0"/>
            </a:endParaRPr>
          </a:p>
        </p:txBody>
      </p:sp>
      <p:sp>
        <p:nvSpPr>
          <p:cNvPr id="24" name="流程图: 决策 23"/>
          <p:cNvSpPr/>
          <p:nvPr/>
        </p:nvSpPr>
        <p:spPr>
          <a:xfrm>
            <a:off x="4234345" y="2877436"/>
            <a:ext cx="1421283" cy="1329199"/>
          </a:xfrm>
          <a:prstGeom prst="flowChartDecisi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9">
                <a:latin typeface="HelveticaNeueLT Pro 35 Th" pitchFamily="34" charset="0"/>
              </a:rPr>
              <a:t>10%</a:t>
            </a:r>
            <a:endParaRPr lang="zh-CN" altLang="en-US" sz="2109">
              <a:latin typeface="HelveticaNeueLT Pro 35 Th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69841" y="1698338"/>
            <a:ext cx="5103951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99470" y="2924427"/>
            <a:ext cx="4996396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99470" y="4150516"/>
            <a:ext cx="5122394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69841" y="5347833"/>
            <a:ext cx="5031943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0255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01" y="1795507"/>
            <a:ext cx="12855751" cy="5436499"/>
          </a:xfrm>
          <a:prstGeom prst="rect">
            <a:avLst/>
          </a:prstGeom>
          <a:solidFill>
            <a:schemeClr val="tx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70021" y="1795506"/>
            <a:ext cx="2581039" cy="35600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38857" y="1795506"/>
            <a:ext cx="2581039" cy="35600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807693" y="1795506"/>
            <a:ext cx="2581039" cy="356005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AutoShape 123"/>
          <p:cNvSpPr>
            <a:spLocks noChangeAspect="1"/>
          </p:cNvSpPr>
          <p:nvPr/>
        </p:nvSpPr>
        <p:spPr bwMode="auto">
          <a:xfrm>
            <a:off x="2414734" y="2273463"/>
            <a:ext cx="691609" cy="7609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3554" tIns="53554" rIns="53554" bIns="53554" anchor="ctr"/>
          <a:lstStyle/>
          <a:p>
            <a:pPr algn="just" defTabSz="481943">
              <a:lnSpc>
                <a:spcPct val="120000"/>
              </a:lnSpc>
              <a:defRPr/>
            </a:pPr>
            <a:endParaRPr lang="es-ES" sz="949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4681"/>
          <p:cNvGrpSpPr>
            <a:grpSpLocks noChangeAspect="1"/>
          </p:cNvGrpSpPr>
          <p:nvPr/>
        </p:nvGrpSpPr>
        <p:grpSpPr bwMode="auto">
          <a:xfrm>
            <a:off x="6107408" y="2273464"/>
            <a:ext cx="643936" cy="843999"/>
            <a:chOff x="4576763" y="2300287"/>
            <a:chExt cx="276225" cy="361950"/>
          </a:xfrm>
          <a:solidFill>
            <a:schemeClr val="bg1"/>
          </a:solidFill>
        </p:grpSpPr>
        <p:sp>
          <p:nvSpPr>
            <p:cNvPr id="15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Freeform 26"/>
          <p:cNvSpPr>
            <a:spLocks noChangeAspect="1" noChangeArrowheads="1"/>
          </p:cNvSpPr>
          <p:nvPr/>
        </p:nvSpPr>
        <p:spPr bwMode="auto">
          <a:xfrm>
            <a:off x="9746668" y="2233201"/>
            <a:ext cx="703086" cy="841488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square" anchor="ctr">
            <a:noAutofit/>
          </a:bodyPr>
          <a:lstStyle/>
          <a:p>
            <a:pPr algn="just">
              <a:lnSpc>
                <a:spcPct val="120000"/>
              </a:lnSpc>
              <a:defRPr/>
            </a:pP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677115" y="3634141"/>
            <a:ext cx="2166849" cy="978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39916" y="3385360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014788" y="3634141"/>
            <a:ext cx="2166849" cy="978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377588" y="3385360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08754" y="3385360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345951" y="3634141"/>
            <a:ext cx="2166849" cy="978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470021" y="5648526"/>
            <a:ext cx="9918711" cy="129051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708755" y="5834866"/>
            <a:ext cx="1441242" cy="3508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850132" y="6156252"/>
            <a:ext cx="9158490" cy="53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0073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213351" y="2680221"/>
            <a:ext cx="3294492" cy="1302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28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2" dirty="0" smtClean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 smtClean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2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6023847" y="2542222"/>
            <a:ext cx="0" cy="1997848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260277" y="4193821"/>
            <a:ext cx="1269558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52827" y="2505429"/>
            <a:ext cx="1477008" cy="147700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463551" y="4065810"/>
            <a:ext cx="1497198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43789" y="4065810"/>
            <a:ext cx="1564054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4234631" y="2737376"/>
            <a:ext cx="1269558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1" b="1" dirty="0" smtClean="0">
                <a:solidFill>
                  <a:schemeClr val="accent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7031" b="1" dirty="0">
              <a:solidFill>
                <a:schemeClr val="accent3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6463551" y="4355521"/>
            <a:ext cx="1497198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5"/>
          <p:cNvSpPr txBox="1"/>
          <p:nvPr/>
        </p:nvSpPr>
        <p:spPr>
          <a:xfrm>
            <a:off x="7943789" y="4355521"/>
            <a:ext cx="1564054" cy="224362"/>
          </a:xfrm>
          <a:prstGeom prst="rect">
            <a:avLst/>
          </a:prstGeom>
          <a:noFill/>
        </p:spPr>
        <p:txBody>
          <a:bodyPr wrap="square" lIns="85030" tIns="42516" rIns="85030" bIns="42516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008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75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8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314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DFD193B-BE2A-4E24-807A-2A5D7DA1EB8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200.pptx"/>
</p:tagLst>
</file>

<file path=ppt/theme/theme1.xml><?xml version="1.0" encoding="utf-8"?>
<a:theme xmlns:a="http://schemas.openxmlformats.org/drawingml/2006/main" name="第一PPT，www.1ppt.com">
  <a:themeElements>
    <a:clrScheme name="自定义 15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2602E"/>
      </a:accent1>
      <a:accent2>
        <a:srgbClr val="53B129"/>
      </a:accent2>
      <a:accent3>
        <a:srgbClr val="02602E"/>
      </a:accent3>
      <a:accent4>
        <a:srgbClr val="53B129"/>
      </a:accent4>
      <a:accent5>
        <a:srgbClr val="02602E"/>
      </a:accent5>
      <a:accent6>
        <a:srgbClr val="53B129"/>
      </a:accent6>
      <a:hlink>
        <a:srgbClr val="02602E"/>
      </a:hlink>
      <a:folHlink>
        <a:srgbClr val="53B129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4881</Words>
  <Application>Microsoft Office PowerPoint</Application>
  <PresentationFormat>自定义</PresentationFormat>
  <Paragraphs>218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HelveticaNeueLT Pro 35 Th</vt:lpstr>
      <vt:lpstr>맑은 고딕</vt:lpstr>
      <vt:lpstr>新細明體</vt:lpstr>
      <vt:lpstr>Source Han Sans ExtraLight</vt:lpstr>
      <vt:lpstr>冬青黑体简体中文 W3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绿色环保</dc:title>
  <dc:creator/>
  <cp:keywords>51PPT模板网  www.51pptmoban.com</cp:keywords>
  <cp:lastModifiedBy/>
  <cp:revision>1</cp:revision>
  <dcterms:created xsi:type="dcterms:W3CDTF">2016-10-17T11:15:57Z</dcterms:created>
  <dcterms:modified xsi:type="dcterms:W3CDTF">2018-01-04T14:54:20Z</dcterms:modified>
</cp:coreProperties>
</file>