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5" r:id="rId7"/>
    <p:sldId id="268" r:id="rId8"/>
    <p:sldId id="261" r:id="rId9"/>
    <p:sldId id="263" r:id="rId10"/>
    <p:sldId id="264" r:id="rId11"/>
    <p:sldId id="267" r:id="rId12"/>
    <p:sldId id="262" r:id="rId13"/>
    <p:sldId id="269" r:id="rId14"/>
    <p:sldId id="266" r:id="rId15"/>
    <p:sldId id="270" r:id="rId16"/>
    <p:sldId id="272" r:id="rId17"/>
    <p:sldId id="274" r:id="rId18"/>
    <p:sldId id="273" r:id="rId19"/>
    <p:sldId id="271" r:id="rId20"/>
    <p:sldId id="276" r:id="rId21"/>
    <p:sldId id="277" r:id="rId22"/>
    <p:sldId id="278" r:id="rId23"/>
    <p:sldId id="279" r:id="rId24"/>
    <p:sldId id="275" r:id="rId25"/>
    <p:sldId id="280"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74F"/>
    <a:srgbClr val="F7B633"/>
    <a:srgbClr val="90A4AE"/>
    <a:srgbClr val="666666"/>
    <a:srgbClr val="607D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67" autoAdjust="0"/>
    <p:restoredTop sz="93800" autoAdjust="0"/>
  </p:normalViewPr>
  <p:slideViewPr>
    <p:cSldViewPr snapToGrid="0" showGuides="1">
      <p:cViewPr varScale="1">
        <p:scale>
          <a:sx n="70" d="100"/>
          <a:sy n="70" d="100"/>
        </p:scale>
        <p:origin x="996" y="54"/>
      </p:cViewPr>
      <p:guideLst/>
    </p:cSldViewPr>
  </p:slideViewPr>
  <p:notesTextViewPr>
    <p:cViewPr>
      <p:scale>
        <a:sx n="1" d="1"/>
        <a:sy n="1" d="1"/>
      </p:scale>
      <p:origin x="0" y="0"/>
    </p:cViewPr>
  </p:notesTextViewPr>
  <p:sorterViewPr>
    <p:cViewPr>
      <p:scale>
        <a:sx n="50" d="100"/>
        <a:sy n="50" d="100"/>
      </p:scale>
      <p:origin x="0" y="-138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package" Target="../embeddings/Microsoft_Excel____2.xlsx"/><Relationship Id="rId4" Type="http://schemas.openxmlformats.org/officeDocument/2006/relationships/image" Target="../media/image11.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bg1"/>
              </a:solidFill>
              <a:ln w="25400">
                <a:solidFill>
                  <a:schemeClr val="lt1"/>
                </a:solidFill>
              </a:ln>
              <a:effectLst/>
            </c:spPr>
            <c:extLst xmlns:c16r2="http://schemas.microsoft.com/office/drawing/2015/06/chart">
              <c:ext xmlns:c16="http://schemas.microsoft.com/office/drawing/2014/chart" uri="{C3380CC4-5D6E-409C-BE32-E72D297353CC}">
                <c16:uniqueId val="{00000003-728A-4486-BF89-90C9D0DBFD63}"/>
              </c:ext>
            </c:extLst>
          </c:dPt>
          <c:dPt>
            <c:idx val="1"/>
            <c:bubble3D val="0"/>
            <c:explosion val="10"/>
            <c:spPr>
              <a:solidFill>
                <a:srgbClr val="F7B633"/>
              </a:solidFill>
              <a:ln w="25400">
                <a:solidFill>
                  <a:schemeClr val="lt1"/>
                </a:solidFill>
              </a:ln>
              <a:effectLst/>
            </c:spPr>
            <c:extLst xmlns:c16r2="http://schemas.microsoft.com/office/drawing/2015/06/chart">
              <c:ext xmlns:c16="http://schemas.microsoft.com/office/drawing/2014/chart" uri="{C3380CC4-5D6E-409C-BE32-E72D297353CC}">
                <c16:uniqueId val="{00000001-728A-4486-BF89-90C9D0DBFD63}"/>
              </c:ext>
            </c:extLst>
          </c:dPt>
          <c:cat>
            <c:strRef>
              <c:f>Sheet1!$A$2:$A$3</c:f>
              <c:strCache>
                <c:ptCount val="2"/>
                <c:pt idx="0">
                  <c:v>第一季度</c:v>
                </c:pt>
                <c:pt idx="1">
                  <c:v>第二季度</c:v>
                </c:pt>
              </c:strCache>
            </c:strRef>
          </c:cat>
          <c:val>
            <c:numRef>
              <c:f>Sheet1!$B$2:$B$3</c:f>
              <c:numCache>
                <c:formatCode>General</c:formatCode>
                <c:ptCount val="2"/>
                <c:pt idx="0">
                  <c:v>78</c:v>
                </c:pt>
                <c:pt idx="1">
                  <c:v>22</c:v>
                </c:pt>
              </c:numCache>
            </c:numRef>
          </c:val>
          <c:extLst xmlns:c16r2="http://schemas.microsoft.com/office/drawing/2015/06/chart">
            <c:ext xmlns:c16="http://schemas.microsoft.com/office/drawing/2014/chart" uri="{C3380CC4-5D6E-409C-BE32-E72D297353CC}">
              <c16:uniqueId val="{00000000-728A-4486-BF89-90C9D0DBFD6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营业额</c:v>
                </c:pt>
              </c:strCache>
            </c:strRef>
          </c:tx>
          <c:spPr>
            <a:blipFill>
              <a:blip xmlns:r="http://schemas.openxmlformats.org/officeDocument/2006/relationships" r:embed="rId3"/>
              <a:stretch>
                <a:fillRect/>
              </a:stretch>
            </a:blipFill>
            <a:ln>
              <a:noFill/>
            </a:ln>
            <a:effectLst/>
          </c:spPr>
          <c:invertIfNegative val="0"/>
          <c:cat>
            <c:numRef>
              <c:f>Sheet1!$A$2:$A$5</c:f>
              <c:numCache>
                <c:formatCode>General</c:formatCode>
                <c:ptCount val="4"/>
                <c:pt idx="0">
                  <c:v>2017.09</c:v>
                </c:pt>
                <c:pt idx="1">
                  <c:v>2017.12</c:v>
                </c:pt>
                <c:pt idx="2">
                  <c:v>2018.03</c:v>
                </c:pt>
                <c:pt idx="3">
                  <c:v>2018.06</c:v>
                </c:pt>
              </c:numCache>
            </c:numRef>
          </c:cat>
          <c:val>
            <c:numRef>
              <c:f>Sheet1!$B$2:$B$5</c:f>
              <c:numCache>
                <c:formatCode>General</c:formatCode>
                <c:ptCount val="4"/>
                <c:pt idx="0">
                  <c:v>4.3</c:v>
                </c:pt>
                <c:pt idx="1">
                  <c:v>5.8</c:v>
                </c:pt>
                <c:pt idx="2">
                  <c:v>3.5</c:v>
                </c:pt>
                <c:pt idx="3">
                  <c:v>4.5</c:v>
                </c:pt>
              </c:numCache>
            </c:numRef>
          </c:val>
          <c:extLst xmlns:c16r2="http://schemas.microsoft.com/office/drawing/2015/06/chart">
            <c:ext xmlns:c16="http://schemas.microsoft.com/office/drawing/2014/chart" uri="{C3380CC4-5D6E-409C-BE32-E72D297353CC}">
              <c16:uniqueId val="{00000000-F449-4E17-AA9A-8C2727CA06A0}"/>
            </c:ext>
          </c:extLst>
        </c:ser>
        <c:ser>
          <c:idx val="1"/>
          <c:order val="1"/>
          <c:tx>
            <c:strRef>
              <c:f>Sheet1!$C$1</c:f>
              <c:strCache>
                <c:ptCount val="1"/>
                <c:pt idx="0">
                  <c:v>纯收入</c:v>
                </c:pt>
              </c:strCache>
            </c:strRef>
          </c:tx>
          <c:spPr>
            <a:blipFill>
              <a:blip xmlns:r="http://schemas.openxmlformats.org/officeDocument/2006/relationships" r:embed="rId4"/>
              <a:stretch>
                <a:fillRect/>
              </a:stretch>
            </a:blipFill>
            <a:ln>
              <a:noFill/>
            </a:ln>
            <a:effectLst/>
          </c:spPr>
          <c:invertIfNegative val="0"/>
          <c:cat>
            <c:numRef>
              <c:f>Sheet1!$A$2:$A$5</c:f>
              <c:numCache>
                <c:formatCode>General</c:formatCode>
                <c:ptCount val="4"/>
                <c:pt idx="0">
                  <c:v>2017.09</c:v>
                </c:pt>
                <c:pt idx="1">
                  <c:v>2017.12</c:v>
                </c:pt>
                <c:pt idx="2">
                  <c:v>2018.03</c:v>
                </c:pt>
                <c:pt idx="3">
                  <c:v>2018.06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3-F449-4E17-AA9A-8C2727CA06A0}"/>
            </c:ext>
          </c:extLst>
        </c:ser>
        <c:dLbls>
          <c:showLegendKey val="0"/>
          <c:showVal val="0"/>
          <c:showCatName val="0"/>
          <c:showSerName val="0"/>
          <c:showPercent val="0"/>
          <c:showBubbleSize val="0"/>
        </c:dLbls>
        <c:gapWidth val="219"/>
        <c:overlap val="-27"/>
        <c:axId val="2068521552"/>
        <c:axId val="2068532976"/>
      </c:barChart>
      <c:catAx>
        <c:axId val="2068521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8532976"/>
        <c:crosses val="autoZero"/>
        <c:auto val="1"/>
        <c:lblAlgn val="ctr"/>
        <c:lblOffset val="100"/>
        <c:noMultiLvlLbl val="0"/>
      </c:catAx>
      <c:valAx>
        <c:axId val="20685329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852155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7B633"/>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0310-4639-84D8-2587B974953A}"/>
            </c:ext>
          </c:extLst>
        </c:ser>
        <c:ser>
          <c:idx val="1"/>
          <c:order val="1"/>
          <c:tx>
            <c:strRef>
              <c:f>Sheet1!$C$1</c:f>
              <c:strCache>
                <c:ptCount val="1"/>
                <c:pt idx="0">
                  <c:v>系列 2</c:v>
                </c:pt>
              </c:strCache>
            </c:strRef>
          </c:tx>
          <c:spPr>
            <a:ln w="28575" cap="rnd">
              <a:solidFill>
                <a:schemeClr val="bg1"/>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0310-4639-84D8-2587B974953A}"/>
            </c:ext>
          </c:extLst>
        </c:ser>
        <c:dLbls>
          <c:showLegendKey val="0"/>
          <c:showVal val="0"/>
          <c:showCatName val="0"/>
          <c:showSerName val="0"/>
          <c:showPercent val="0"/>
          <c:showBubbleSize val="0"/>
        </c:dLbls>
        <c:smooth val="0"/>
        <c:axId val="2068528080"/>
        <c:axId val="2068536240"/>
      </c:lineChart>
      <c:catAx>
        <c:axId val="2068528080"/>
        <c:scaling>
          <c:orientation val="minMax"/>
        </c:scaling>
        <c:delete val="1"/>
        <c:axPos val="b"/>
        <c:numFmt formatCode="General" sourceLinked="1"/>
        <c:majorTickMark val="none"/>
        <c:minorTickMark val="none"/>
        <c:tickLblPos val="nextTo"/>
        <c:crossAx val="2068536240"/>
        <c:crosses val="autoZero"/>
        <c:auto val="1"/>
        <c:lblAlgn val="ctr"/>
        <c:lblOffset val="100"/>
        <c:noMultiLvlLbl val="0"/>
      </c:catAx>
      <c:valAx>
        <c:axId val="2068536240"/>
        <c:scaling>
          <c:orientation val="minMax"/>
        </c:scaling>
        <c:delete val="1"/>
        <c:axPos val="l"/>
        <c:numFmt formatCode="General" sourceLinked="1"/>
        <c:majorTickMark val="none"/>
        <c:minorTickMark val="none"/>
        <c:tickLblPos val="nextTo"/>
        <c:crossAx val="206852808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bg1"/>
              </a:solidFill>
              <a:ln w="25400">
                <a:solidFill>
                  <a:schemeClr val="lt1"/>
                </a:solidFill>
              </a:ln>
              <a:effectLst/>
            </c:spPr>
            <c:extLst xmlns:c16r2="http://schemas.microsoft.com/office/drawing/2015/06/chart">
              <c:ext xmlns:c16="http://schemas.microsoft.com/office/drawing/2014/chart" uri="{C3380CC4-5D6E-409C-BE32-E72D297353CC}">
                <c16:uniqueId val="{00000001-B58B-4686-BD42-3C53656CBD4B}"/>
              </c:ext>
            </c:extLst>
          </c:dPt>
          <c:dPt>
            <c:idx val="1"/>
            <c:bubble3D val="0"/>
            <c:explosion val="10"/>
            <c:spPr>
              <a:solidFill>
                <a:srgbClr val="37474F"/>
              </a:solidFill>
              <a:ln w="25400">
                <a:solidFill>
                  <a:schemeClr val="lt1"/>
                </a:solidFill>
              </a:ln>
              <a:effectLst/>
            </c:spPr>
            <c:extLst xmlns:c16r2="http://schemas.microsoft.com/office/drawing/2015/06/chart">
              <c:ext xmlns:c16="http://schemas.microsoft.com/office/drawing/2014/chart" uri="{C3380CC4-5D6E-409C-BE32-E72D297353CC}">
                <c16:uniqueId val="{00000003-B58B-4686-BD42-3C53656CBD4B}"/>
              </c:ext>
            </c:extLst>
          </c:dPt>
          <c:cat>
            <c:strRef>
              <c:f>Sheet1!$A$2:$A$3</c:f>
              <c:strCache>
                <c:ptCount val="2"/>
                <c:pt idx="0">
                  <c:v>第一季度</c:v>
                </c:pt>
                <c:pt idx="1">
                  <c:v>第二季度</c:v>
                </c:pt>
              </c:strCache>
            </c:strRef>
          </c:cat>
          <c:val>
            <c:numRef>
              <c:f>Sheet1!$B$2:$B$3</c:f>
              <c:numCache>
                <c:formatCode>General</c:formatCode>
                <c:ptCount val="2"/>
                <c:pt idx="0">
                  <c:v>65</c:v>
                </c:pt>
                <c:pt idx="1">
                  <c:v>35</c:v>
                </c:pt>
              </c:numCache>
            </c:numRef>
          </c:val>
          <c:extLst xmlns:c16r2="http://schemas.microsoft.com/office/drawing/2015/06/chart">
            <c:ext xmlns:c16="http://schemas.microsoft.com/office/drawing/2014/chart" uri="{C3380CC4-5D6E-409C-BE32-E72D297353CC}">
              <c16:uniqueId val="{00000004-B58B-4686-BD42-3C53656CBD4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409245-7E79-4B32-8E5B-4AAFE3F119B2}" type="datetimeFigureOut">
              <a:rPr lang="zh-CN" altLang="en-US" smtClean="0"/>
              <a:t>2018/1/7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6636E9-F6FD-48CB-AA67-8D973E65DA6F}" type="slidenum">
              <a:rPr lang="zh-CN" altLang="en-US" smtClean="0"/>
              <a:t>‹#›</a:t>
            </a:fld>
            <a:endParaRPr lang="zh-CN" altLang="en-US"/>
          </a:p>
        </p:txBody>
      </p:sp>
    </p:spTree>
    <p:extLst>
      <p:ext uri="{BB962C8B-B14F-4D97-AF65-F5344CB8AC3E}">
        <p14:creationId xmlns:p14="http://schemas.microsoft.com/office/powerpoint/2010/main" val="1122811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关注公众号：小白学个</a:t>
            </a:r>
            <a:r>
              <a:rPr lang="en-US" altLang="zh-CN" dirty="0"/>
              <a:t>P</a:t>
            </a:r>
            <a:r>
              <a:rPr lang="zh-CN" altLang="en-US"/>
              <a:t>，每周更新，福利不断</a:t>
            </a:r>
          </a:p>
        </p:txBody>
      </p:sp>
      <p:sp>
        <p:nvSpPr>
          <p:cNvPr id="4" name="灯片编号占位符 3"/>
          <p:cNvSpPr>
            <a:spLocks noGrp="1"/>
          </p:cNvSpPr>
          <p:nvPr>
            <p:ph type="sldNum" sz="quarter" idx="10"/>
          </p:nvPr>
        </p:nvSpPr>
        <p:spPr/>
        <p:txBody>
          <a:bodyPr/>
          <a:lstStyle/>
          <a:p>
            <a:fld id="{D46636E9-F6FD-48CB-AA67-8D973E65DA6F}" type="slidenum">
              <a:rPr lang="zh-CN" altLang="en-US" smtClean="0"/>
              <a:t>1</a:t>
            </a:fld>
            <a:endParaRPr lang="zh-CN" altLang="en-US"/>
          </a:p>
        </p:txBody>
      </p:sp>
    </p:spTree>
    <p:extLst>
      <p:ext uri="{BB962C8B-B14F-4D97-AF65-F5344CB8AC3E}">
        <p14:creationId xmlns:p14="http://schemas.microsoft.com/office/powerpoint/2010/main" val="2624959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4AD5B1-BA0D-43DD-89AA-F29691A365C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ADD8B2D-EC80-4700-8C3F-29F2C63A8D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1A1170F6-8A3D-4E86-8ECC-2258B1DAF845}"/>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34A4A2B0-AE94-4523-9FCE-8B0FCBC68C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077BADB-164D-419D-BD5D-F2C6DA154ABD}"/>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2907464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A71996D-E731-4003-A23B-D1D214EB0C4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D4C08A2-680E-41CB-BA7B-37697B41C79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751BBAD-AC96-496B-8802-16C3C319D2F5}"/>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23828957-B879-4173-B036-939777D78C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8163C04-B20A-4B9C-9B92-0AA6B15A0FB7}"/>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2330397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237176F5-CA49-40BC-8BFE-20A6012FC72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3A92189-DD20-4147-84DA-9675F678F02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D0C0436-F8AE-435F-9787-551148AC32B7}"/>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2FBA29C7-CEEA-4752-B5E7-488174F81D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BBB5DE-29AC-4D08-BA91-46CF805B6F09}"/>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2180099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6FF462-B2CB-4024-912E-FC9F8D4CE2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85EEDE9-58A7-4E1D-AC74-23E4055338A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DF00DD-4BB0-4977-A1E1-1CD1DB580085}"/>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D4ACE818-1B53-48D6-A4C6-262DDF9B356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06E2309-D82A-4D43-9B33-2138C0193471}"/>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981867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A5A8AC-95B9-455A-90C3-40EA3B5817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48835F9-A0B9-4276-B35F-859A766820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E8CE0D48-4D1B-4226-A71A-75C55F91B125}"/>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760B0E42-D056-43B6-BF12-44959A0127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0A8907D-8A15-4A33-BF6C-8F172D1D89FD}"/>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1522465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CE70965-C21C-4968-91FA-B7399EF196B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5741857-207A-4639-A2C4-AAEF13D5FDC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DA548163-602F-45F5-BB25-A30081C33D5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8EF51E0-E616-4272-B211-E7BA4B813D6F}"/>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6" name="页脚占位符 5">
            <a:extLst>
              <a:ext uri="{FF2B5EF4-FFF2-40B4-BE49-F238E27FC236}">
                <a16:creationId xmlns:a16="http://schemas.microsoft.com/office/drawing/2014/main" xmlns="" id="{FE3E27AB-D4F1-41C5-B752-030081FB27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E4C6B38-CE3A-4BA9-81BC-C64FF1A61565}"/>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1819093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EB98C4C-3FC0-47FE-B94E-F00CAAC40DD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121924F-AB53-44C7-9391-D3945E8F0E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17930D9-A978-4500-AEB6-EB899E3B8F0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E117130-F637-4772-81D8-387A51093D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514F5DD-21E9-4C47-8104-8FFBA148BC3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60D4E9F-71BA-41E6-87CF-3002FF6F00A2}"/>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8" name="页脚占位符 7">
            <a:extLst>
              <a:ext uri="{FF2B5EF4-FFF2-40B4-BE49-F238E27FC236}">
                <a16:creationId xmlns:a16="http://schemas.microsoft.com/office/drawing/2014/main" xmlns="" id="{75B783D1-3D13-45F9-A8A7-565551D0DAA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729799E-0B11-46EA-9B95-BD6970EDEF3E}"/>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3923825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5D9533-25B8-48A2-BF2A-FAEFF555B79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785D2B6-7302-47EA-A113-6E9CB5E780FA}"/>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4" name="页脚占位符 3">
            <a:extLst>
              <a:ext uri="{FF2B5EF4-FFF2-40B4-BE49-F238E27FC236}">
                <a16:creationId xmlns:a16="http://schemas.microsoft.com/office/drawing/2014/main" xmlns="" id="{86D5914F-BFAC-49C9-956C-2D1F584C997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CD70EEB-60F1-487C-9EF9-54D43DCC1C13}"/>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919409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1817792-9342-4E6B-8799-A6A7C1634212}"/>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3" name="页脚占位符 2">
            <a:extLst>
              <a:ext uri="{FF2B5EF4-FFF2-40B4-BE49-F238E27FC236}">
                <a16:creationId xmlns:a16="http://schemas.microsoft.com/office/drawing/2014/main" xmlns="" id="{E8128DE6-FFB8-44EE-A5AB-A38EFFD4B86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4BCF7E2-B65C-40FB-8C92-E8210BA4DF40}"/>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4236451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26C4B3-4B15-487F-98EF-259D41D568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CEC061E-EC03-4688-8702-3A778C7A2A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31ADB12-BF69-48BA-8D98-3AD3BC1E1D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B530AB4-C831-4243-9A87-A463EB2C7740}"/>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6" name="页脚占位符 5">
            <a:extLst>
              <a:ext uri="{FF2B5EF4-FFF2-40B4-BE49-F238E27FC236}">
                <a16:creationId xmlns:a16="http://schemas.microsoft.com/office/drawing/2014/main" xmlns="" id="{B635D4D2-1046-46B1-9903-4192C93680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E187E11-ED94-4EE2-A10B-5337ED39DA98}"/>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65169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792D45-6AD6-4415-B44F-1F180C0D057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B0684D0-A1A8-4739-8891-A3C493B18C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289C9D5-9C66-4E79-BBAB-54A6F1EE6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447737C-ACEB-4823-8BDD-3F44786B3178}"/>
              </a:ext>
            </a:extLst>
          </p:cNvPr>
          <p:cNvSpPr>
            <a:spLocks noGrp="1"/>
          </p:cNvSpPr>
          <p:nvPr>
            <p:ph type="dt" sz="half" idx="10"/>
          </p:nvPr>
        </p:nvSpPr>
        <p:spPr/>
        <p:txBody>
          <a:bodyPr/>
          <a:lstStyle/>
          <a:p>
            <a:fld id="{C16490F7-7805-4E49-A4EA-2599200F3B95}" type="datetimeFigureOut">
              <a:rPr lang="zh-CN" altLang="en-US" smtClean="0"/>
              <a:t>2018/1/7</a:t>
            </a:fld>
            <a:endParaRPr lang="zh-CN" altLang="en-US"/>
          </a:p>
        </p:txBody>
      </p:sp>
      <p:sp>
        <p:nvSpPr>
          <p:cNvPr id="6" name="页脚占位符 5">
            <a:extLst>
              <a:ext uri="{FF2B5EF4-FFF2-40B4-BE49-F238E27FC236}">
                <a16:creationId xmlns:a16="http://schemas.microsoft.com/office/drawing/2014/main" xmlns="" id="{F76A9708-A4CA-428C-A994-CA5D4C11FE7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FE24A3C-45BB-4551-ADC2-BECD4052506D}"/>
              </a:ext>
            </a:extLst>
          </p:cNvPr>
          <p:cNvSpPr>
            <a:spLocks noGrp="1"/>
          </p:cNvSpPr>
          <p:nvPr>
            <p:ph type="sldNum" sz="quarter" idx="12"/>
          </p:nvPr>
        </p:nvSpPr>
        <p:spPr/>
        <p:txBody>
          <a:body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3528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EB86EFD-9974-4566-B370-C9B40AA793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DB966E0-7CC9-4DFB-A10F-27037E6D93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14B9B4F-7468-41E4-A496-5864066C7E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6490F7-7805-4E49-A4EA-2599200F3B95}" type="datetimeFigureOut">
              <a:rPr lang="zh-CN" altLang="en-US" smtClean="0"/>
              <a:t>2018/1/7</a:t>
            </a:fld>
            <a:endParaRPr lang="zh-CN" altLang="en-US"/>
          </a:p>
        </p:txBody>
      </p:sp>
      <p:sp>
        <p:nvSpPr>
          <p:cNvPr id="5" name="页脚占位符 4">
            <a:extLst>
              <a:ext uri="{FF2B5EF4-FFF2-40B4-BE49-F238E27FC236}">
                <a16:creationId xmlns:a16="http://schemas.microsoft.com/office/drawing/2014/main" xmlns="" id="{A6DF1177-5B58-4B6F-8720-FC539D8EAA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CC2A98E-C56F-4539-96A7-4AD3DD078D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36151A-F797-41DC-9F36-BEA8D27F2440}" type="slidenum">
              <a:rPr lang="zh-CN" altLang="en-US" smtClean="0"/>
              <a:t>‹#›</a:t>
            </a:fld>
            <a:endParaRPr lang="zh-CN" altLang="en-US"/>
          </a:p>
        </p:txBody>
      </p:sp>
    </p:spTree>
    <p:extLst>
      <p:ext uri="{BB962C8B-B14F-4D97-AF65-F5344CB8AC3E}">
        <p14:creationId xmlns:p14="http://schemas.microsoft.com/office/powerpoint/2010/main" val="3127246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xmlns="" id="{0362E22A-87EC-4F35-BD08-48267B7D45D6}"/>
              </a:ext>
            </a:extLst>
          </p:cNvPr>
          <p:cNvSpPr/>
          <p:nvPr/>
        </p:nvSpPr>
        <p:spPr>
          <a:xfrm rot="5400000" flipH="1">
            <a:off x="4381500" y="-4381500"/>
            <a:ext cx="3429001" cy="12192000"/>
          </a:xfrm>
          <a:custGeom>
            <a:avLst/>
            <a:gdLst>
              <a:gd name="connsiteX0" fmla="*/ 3429001 w 3429001"/>
              <a:gd name="connsiteY0" fmla="*/ 12192000 h 12192000"/>
              <a:gd name="connsiteX1" fmla="*/ 3429001 w 3429001"/>
              <a:gd name="connsiteY1" fmla="*/ 0 h 12192000"/>
              <a:gd name="connsiteX2" fmla="*/ 2500349 w 3429001"/>
              <a:gd name="connsiteY2" fmla="*/ 0 h 12192000"/>
              <a:gd name="connsiteX3" fmla="*/ 0 w 3429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3429001" h="12192000">
                <a:moveTo>
                  <a:pt x="3429001" y="12192000"/>
                </a:moveTo>
                <a:lnTo>
                  <a:pt x="3429001" y="0"/>
                </a:lnTo>
                <a:lnTo>
                  <a:pt x="2500349" y="0"/>
                </a:lnTo>
                <a:lnTo>
                  <a:pt x="0" y="12192000"/>
                </a:lnTo>
                <a:close/>
              </a:path>
            </a:pathLst>
          </a:cu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a:extLst>
              <a:ext uri="{FF2B5EF4-FFF2-40B4-BE49-F238E27FC236}">
                <a16:creationId xmlns:a16="http://schemas.microsoft.com/office/drawing/2014/main" xmlns="" id="{A6933310-10E4-4E23-81D7-3072732D3CD4}"/>
              </a:ext>
            </a:extLst>
          </p:cNvPr>
          <p:cNvSpPr/>
          <p:nvPr/>
        </p:nvSpPr>
        <p:spPr>
          <a:xfrm rot="5400000" flipH="1">
            <a:off x="1943100" y="-1943101"/>
            <a:ext cx="6858000" cy="10744201"/>
          </a:xfrm>
          <a:prstGeom prst="rtTriangle">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08EC7E8-B3B9-45AE-AF59-229796CFC8C1}"/>
              </a:ext>
            </a:extLst>
          </p:cNvPr>
          <p:cNvSpPr txBox="1"/>
          <p:nvPr/>
        </p:nvSpPr>
        <p:spPr>
          <a:xfrm>
            <a:off x="3120571" y="2328108"/>
            <a:ext cx="5950858" cy="769441"/>
          </a:xfrm>
          <a:prstGeom prst="rect">
            <a:avLst/>
          </a:prstGeom>
          <a:noFill/>
        </p:spPr>
        <p:txBody>
          <a:bodyPr wrap="square" rtlCol="0">
            <a:spAutoFit/>
          </a:bodyPr>
          <a:lstStyle/>
          <a:p>
            <a:pPr algn="ctr"/>
            <a:r>
              <a:rPr lang="zh-CN" altLang="en-US" sz="4400" dirty="0">
                <a:solidFill>
                  <a:schemeClr val="bg1"/>
                </a:solidFill>
                <a:latin typeface="微软雅黑 Light" panose="020B0502040204020203" pitchFamily="34" charset="-122"/>
                <a:ea typeface="微软雅黑 Light" panose="020B0502040204020203" pitchFamily="34" charset="-122"/>
              </a:rPr>
              <a:t>极致简约商务汇报演讲</a:t>
            </a:r>
          </a:p>
        </p:txBody>
      </p:sp>
      <p:sp>
        <p:nvSpPr>
          <p:cNvPr id="18" name="文本框 17">
            <a:extLst>
              <a:ext uri="{FF2B5EF4-FFF2-40B4-BE49-F238E27FC236}">
                <a16:creationId xmlns:a16="http://schemas.microsoft.com/office/drawing/2014/main" xmlns="" id="{1598EC09-5040-425C-97C1-D0728EDB6C4C}"/>
              </a:ext>
            </a:extLst>
          </p:cNvPr>
          <p:cNvSpPr txBox="1"/>
          <p:nvPr/>
        </p:nvSpPr>
        <p:spPr>
          <a:xfrm>
            <a:off x="3254829" y="3044280"/>
            <a:ext cx="5682343" cy="400110"/>
          </a:xfrm>
          <a:prstGeom prst="rect">
            <a:avLst/>
          </a:prstGeom>
          <a:noFill/>
        </p:spPr>
        <p:txBody>
          <a:bodyPr wrap="square" rtlCol="0">
            <a:spAutoFit/>
          </a:bodyPr>
          <a:lstStyle/>
          <a:p>
            <a:pPr algn="dist"/>
            <a:r>
              <a:rPr lang="zh-CN" altLang="en-US" sz="2000" dirty="0">
                <a:solidFill>
                  <a:schemeClr val="bg1"/>
                </a:solidFill>
                <a:latin typeface="微软雅黑 Light" panose="020B0502040204020203" pitchFamily="34" charset="-122"/>
                <a:ea typeface="微软雅黑 Light" panose="020B0502040204020203" pitchFamily="34" charset="-122"/>
              </a:rPr>
              <a:t>思维无界 演示至上</a:t>
            </a:r>
          </a:p>
        </p:txBody>
      </p:sp>
      <p:grpSp>
        <p:nvGrpSpPr>
          <p:cNvPr id="2" name="组合 1">
            <a:extLst>
              <a:ext uri="{FF2B5EF4-FFF2-40B4-BE49-F238E27FC236}">
                <a16:creationId xmlns:a16="http://schemas.microsoft.com/office/drawing/2014/main" xmlns="" id="{E682D606-AE1D-44BA-868F-D92C90FFDD3A}"/>
              </a:ext>
            </a:extLst>
          </p:cNvPr>
          <p:cNvGrpSpPr/>
          <p:nvPr/>
        </p:nvGrpSpPr>
        <p:grpSpPr>
          <a:xfrm>
            <a:off x="4968766" y="4745421"/>
            <a:ext cx="2254469" cy="400110"/>
            <a:chOff x="4968766" y="4745421"/>
            <a:chExt cx="2254469" cy="400110"/>
          </a:xfrm>
        </p:grpSpPr>
        <p:sp>
          <p:nvSpPr>
            <p:cNvPr id="19" name="矩形: 圆角 18">
              <a:extLst>
                <a:ext uri="{FF2B5EF4-FFF2-40B4-BE49-F238E27FC236}">
                  <a16:creationId xmlns:a16="http://schemas.microsoft.com/office/drawing/2014/main" xmlns="" id="{676DF8DF-B07B-4A44-8FB1-D05F4809FE70}"/>
                </a:ext>
              </a:extLst>
            </p:cNvPr>
            <p:cNvSpPr/>
            <p:nvPr/>
          </p:nvSpPr>
          <p:spPr>
            <a:xfrm>
              <a:off x="4968766" y="4745421"/>
              <a:ext cx="2254469" cy="400110"/>
            </a:xfrm>
            <a:prstGeom prst="roundRect">
              <a:avLst>
                <a:gd name="adj" fmla="val 6351"/>
              </a:avLst>
            </a:prstGeom>
            <a:solidFill>
              <a:srgbClr val="F7B633"/>
            </a:solidFill>
            <a:ln>
              <a:noFill/>
            </a:ln>
            <a:effectLst>
              <a:outerShdw blurRad="1016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E4374E17-6E90-445B-B9AA-0195BCE6B836}"/>
                </a:ext>
              </a:extLst>
            </p:cNvPr>
            <p:cNvSpPr txBox="1"/>
            <p:nvPr/>
          </p:nvSpPr>
          <p:spPr>
            <a:xfrm>
              <a:off x="5238750" y="4760810"/>
              <a:ext cx="1714500" cy="369332"/>
            </a:xfrm>
            <a:prstGeom prst="rect">
              <a:avLst/>
            </a:prstGeom>
            <a:noFill/>
          </p:spPr>
          <p:txBody>
            <a:bodyPr wrap="square" rtlCol="0">
              <a:spAutoFit/>
            </a:bodyPr>
            <a:lstStyle/>
            <a:p>
              <a:pPr algn="ctr"/>
              <a:r>
                <a:rPr lang="zh-CN" altLang="en-US" dirty="0">
                  <a:solidFill>
                    <a:srgbClr val="37474F"/>
                  </a:solidFill>
                  <a:latin typeface="微软雅黑 Light" panose="020B0502040204020203" pitchFamily="34" charset="-122"/>
                  <a:ea typeface="微软雅黑 Light" panose="020B0502040204020203" pitchFamily="34" charset="-122"/>
                </a:rPr>
                <a:t>汇报人：</a:t>
              </a:r>
              <a:r>
                <a:rPr lang="en-US" altLang="zh-CN" dirty="0">
                  <a:solidFill>
                    <a:srgbClr val="37474F"/>
                  </a:solidFill>
                  <a:latin typeface="微软雅黑 Light" panose="020B0502040204020203" pitchFamily="34" charset="-122"/>
                  <a:ea typeface="微软雅黑 Light" panose="020B0502040204020203" pitchFamily="34" charset="-122"/>
                </a:rPr>
                <a:t>P</a:t>
              </a:r>
              <a:r>
                <a:rPr lang="zh-CN" altLang="en-US" dirty="0">
                  <a:solidFill>
                    <a:srgbClr val="37474F"/>
                  </a:solidFill>
                  <a:latin typeface="微软雅黑 Light" panose="020B0502040204020203" pitchFamily="34" charset="-122"/>
                  <a:ea typeface="微软雅黑 Light" panose="020B0502040204020203" pitchFamily="34" charset="-122"/>
                </a:rPr>
                <a:t>小白</a:t>
              </a:r>
            </a:p>
          </p:txBody>
        </p:sp>
      </p:grpSp>
      <p:pic>
        <p:nvPicPr>
          <p:cNvPr id="22" name="图片 21">
            <a:extLst>
              <a:ext uri="{FF2B5EF4-FFF2-40B4-BE49-F238E27FC236}">
                <a16:creationId xmlns:a16="http://schemas.microsoft.com/office/drawing/2014/main" xmlns="" id="{71F35024-4B81-4E03-853B-FD07A0051D1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05524" y="1082957"/>
            <a:ext cx="1380952" cy="314286"/>
          </a:xfrm>
          <a:prstGeom prst="rect">
            <a:avLst/>
          </a:prstGeom>
        </p:spPr>
      </p:pic>
      <p:sp>
        <p:nvSpPr>
          <p:cNvPr id="23" name="矩形: 圆角 22">
            <a:extLst>
              <a:ext uri="{FF2B5EF4-FFF2-40B4-BE49-F238E27FC236}">
                <a16:creationId xmlns:a16="http://schemas.microsoft.com/office/drawing/2014/main" xmlns="" id="{4A9DD38C-1047-4708-9363-23F8019A0E82}"/>
              </a:ext>
            </a:extLst>
          </p:cNvPr>
          <p:cNvSpPr/>
          <p:nvPr/>
        </p:nvSpPr>
        <p:spPr>
          <a:xfrm>
            <a:off x="6000750" y="5959199"/>
            <a:ext cx="190500" cy="400111"/>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629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47"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800"/>
                                        <p:tgtEl>
                                          <p:spTgt spid="18"/>
                                        </p:tgtEl>
                                      </p:cBhvr>
                                    </p:animEffect>
                                    <p:anim calcmode="lin" valueType="num">
                                      <p:cBhvr>
                                        <p:cTn id="11" dur="800" fill="hold"/>
                                        <p:tgtEl>
                                          <p:spTgt spid="18"/>
                                        </p:tgtEl>
                                        <p:attrNameLst>
                                          <p:attrName>ppt_x</p:attrName>
                                        </p:attrNameLst>
                                      </p:cBhvr>
                                      <p:tavLst>
                                        <p:tav tm="0">
                                          <p:val>
                                            <p:strVal val="#ppt_x"/>
                                          </p:val>
                                        </p:tav>
                                        <p:tav tm="100000">
                                          <p:val>
                                            <p:strVal val="#ppt_x"/>
                                          </p:val>
                                        </p:tav>
                                      </p:tavLst>
                                    </p:anim>
                                    <p:anim calcmode="lin" valueType="num">
                                      <p:cBhvr>
                                        <p:cTn id="12" dur="800" fill="hold"/>
                                        <p:tgtEl>
                                          <p:spTgt spid="18"/>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3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42" presetClass="entr" presetSubtype="0" fill="hold" grpId="0" nodeType="withEffect">
                                  <p:stCondLst>
                                    <p:cond delay="3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1"/>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animBg="1"/>
      <p:bldP spid="17" grpId="0"/>
      <p:bldP spid="18"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3A881757-A2A4-4720-891A-70776F3C0C44}"/>
              </a:ext>
            </a:extLst>
          </p:cNvPr>
          <p:cNvSpPr/>
          <p:nvPr/>
        </p:nvSpPr>
        <p:spPr>
          <a:xfrm flipH="1">
            <a:off x="8127600" y="3428999"/>
            <a:ext cx="4064400" cy="3429001"/>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DD472281-57E5-45FB-A07E-E0DE2C115A63}"/>
              </a:ext>
            </a:extLst>
          </p:cNvPr>
          <p:cNvSpPr/>
          <p:nvPr/>
        </p:nvSpPr>
        <p:spPr>
          <a:xfrm>
            <a:off x="4063800" y="0"/>
            <a:ext cx="4064400" cy="6858000"/>
          </a:xfrm>
          <a:prstGeom prst="rect">
            <a:avLst/>
          </a:prstGeom>
          <a:solidFill>
            <a:srgbClr val="F7B633"/>
          </a:solidFill>
          <a:ln>
            <a:noFill/>
          </a:ln>
          <a:effectLst>
            <a:outerShdw blurRad="1016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7D023A2F-2D76-4599-8F67-30050C76C950}"/>
              </a:ext>
            </a:extLst>
          </p:cNvPr>
          <p:cNvPicPr>
            <a:picLocks noChangeAspect="1"/>
          </p:cNvPicPr>
          <p:nvPr/>
        </p:nvPicPr>
        <p:blipFill rotWithShape="1">
          <a:blip r:embed="rId2">
            <a:extLst>
              <a:ext uri="{28A0092B-C50C-407E-A947-70E740481C1C}">
                <a14:useLocalDpi xmlns:a14="http://schemas.microsoft.com/office/drawing/2010/main" val="0"/>
              </a:ext>
            </a:extLst>
          </a:blip>
          <a:srcRect l="51876" r="8599"/>
          <a:stretch/>
        </p:blipFill>
        <p:spPr>
          <a:xfrm>
            <a:off x="0" y="0"/>
            <a:ext cx="4063800" cy="6858000"/>
          </a:xfrm>
          <a:prstGeom prst="rect">
            <a:avLst/>
          </a:prstGeom>
          <a:effectLst>
            <a:outerShdw blurRad="101600" dist="38100" algn="l" rotWithShape="0">
              <a:prstClr val="black">
                <a:alpha val="20000"/>
              </a:prstClr>
            </a:outerShdw>
          </a:effectLst>
        </p:spPr>
      </p:pic>
      <p:grpSp>
        <p:nvGrpSpPr>
          <p:cNvPr id="3" name="组合 2">
            <a:extLst>
              <a:ext uri="{FF2B5EF4-FFF2-40B4-BE49-F238E27FC236}">
                <a16:creationId xmlns:a16="http://schemas.microsoft.com/office/drawing/2014/main" xmlns="" id="{F45E8EE7-8678-4AF6-8D87-28BFF6C91964}"/>
              </a:ext>
            </a:extLst>
          </p:cNvPr>
          <p:cNvGrpSpPr/>
          <p:nvPr/>
        </p:nvGrpSpPr>
        <p:grpSpPr>
          <a:xfrm>
            <a:off x="8598300" y="3708514"/>
            <a:ext cx="2977851" cy="2195291"/>
            <a:chOff x="8598300" y="3708514"/>
            <a:chExt cx="2977851" cy="2195291"/>
          </a:xfrm>
        </p:grpSpPr>
        <p:sp>
          <p:nvSpPr>
            <p:cNvPr id="10" name="文本框 9">
              <a:extLst>
                <a:ext uri="{FF2B5EF4-FFF2-40B4-BE49-F238E27FC236}">
                  <a16:creationId xmlns:a16="http://schemas.microsoft.com/office/drawing/2014/main" xmlns="" id="{A57107FA-EDF6-4C5C-83B3-15919EA6FF34}"/>
                </a:ext>
              </a:extLst>
            </p:cNvPr>
            <p:cNvSpPr txBox="1"/>
            <p:nvPr/>
          </p:nvSpPr>
          <p:spPr>
            <a:xfrm>
              <a:off x="8598301" y="4149479"/>
              <a:ext cx="2977850" cy="1754326"/>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11" name="文本框 10">
              <a:extLst>
                <a:ext uri="{FF2B5EF4-FFF2-40B4-BE49-F238E27FC236}">
                  <a16:creationId xmlns:a16="http://schemas.microsoft.com/office/drawing/2014/main" xmlns="" id="{BB2A78BD-06A7-4A89-BCB9-EE7303ECF5CF}"/>
                </a:ext>
              </a:extLst>
            </p:cNvPr>
            <p:cNvSpPr txBox="1"/>
            <p:nvPr/>
          </p:nvSpPr>
          <p:spPr>
            <a:xfrm>
              <a:off x="8598300" y="3829825"/>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cxnSp>
          <p:nvCxnSpPr>
            <p:cNvPr id="12" name="直接连接符 11">
              <a:extLst>
                <a:ext uri="{FF2B5EF4-FFF2-40B4-BE49-F238E27FC236}">
                  <a16:creationId xmlns:a16="http://schemas.microsoft.com/office/drawing/2014/main" xmlns="" id="{4E249B46-3EDC-4C0B-9B78-BDC34F2C07C3}"/>
                </a:ext>
              </a:extLst>
            </p:cNvPr>
            <p:cNvCxnSpPr>
              <a:cxnSpLocks/>
            </p:cNvCxnSpPr>
            <p:nvPr/>
          </p:nvCxnSpPr>
          <p:spPr>
            <a:xfrm>
              <a:off x="8690769" y="3708514"/>
              <a:ext cx="719931"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sp>
        <p:nvSpPr>
          <p:cNvPr id="14" name="等腰三角形 6">
            <a:extLst>
              <a:ext uri="{FF2B5EF4-FFF2-40B4-BE49-F238E27FC236}">
                <a16:creationId xmlns:a16="http://schemas.microsoft.com/office/drawing/2014/main" xmlns="" id="{888C0857-A509-4D21-85AD-8987CED3AC8D}"/>
              </a:ext>
            </a:extLst>
          </p:cNvPr>
          <p:cNvSpPr/>
          <p:nvPr/>
        </p:nvSpPr>
        <p:spPr>
          <a:xfrm rot="5400000">
            <a:off x="8649244" y="6151140"/>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64810DCB-552B-492C-9317-C50EDBEBD74B}"/>
              </a:ext>
            </a:extLst>
          </p:cNvPr>
          <p:cNvSpPr txBox="1"/>
          <p:nvPr/>
        </p:nvSpPr>
        <p:spPr>
          <a:xfrm>
            <a:off x="11139488" y="1177366"/>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xmlns="" id="{ABE65E5D-6533-407E-83AF-91D9BF243FA7}"/>
              </a:ext>
            </a:extLst>
          </p:cNvPr>
          <p:cNvGrpSpPr/>
          <p:nvPr/>
        </p:nvGrpSpPr>
        <p:grpSpPr>
          <a:xfrm>
            <a:off x="4533900" y="1477623"/>
            <a:ext cx="3124200" cy="4063636"/>
            <a:chOff x="4533900" y="1477623"/>
            <a:chExt cx="3124200" cy="4063636"/>
          </a:xfrm>
        </p:grpSpPr>
        <p:sp>
          <p:nvSpPr>
            <p:cNvPr id="7" name="KSO_Shape">
              <a:extLst>
                <a:ext uri="{FF2B5EF4-FFF2-40B4-BE49-F238E27FC236}">
                  <a16:creationId xmlns:a16="http://schemas.microsoft.com/office/drawing/2014/main" xmlns="" id="{DB035102-0942-4C03-9DD0-86C8C753683B}"/>
                </a:ext>
              </a:extLst>
            </p:cNvPr>
            <p:cNvSpPr/>
            <p:nvPr/>
          </p:nvSpPr>
          <p:spPr>
            <a:xfrm>
              <a:off x="5649310" y="1477623"/>
              <a:ext cx="893380" cy="613454"/>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文本框 7">
              <a:extLst>
                <a:ext uri="{FF2B5EF4-FFF2-40B4-BE49-F238E27FC236}">
                  <a16:creationId xmlns:a16="http://schemas.microsoft.com/office/drawing/2014/main" xmlns="" id="{EFCF7B02-B3B5-4DB7-951F-3086E9069BBF}"/>
                </a:ext>
              </a:extLst>
            </p:cNvPr>
            <p:cNvSpPr txBox="1"/>
            <p:nvPr/>
          </p:nvSpPr>
          <p:spPr>
            <a:xfrm>
              <a:off x="4533900" y="3375391"/>
              <a:ext cx="3124200" cy="1754326"/>
            </a:xfrm>
            <a:prstGeom prst="rect">
              <a:avLst/>
            </a:prstGeom>
            <a:noFill/>
          </p:spPr>
          <p:txBody>
            <a:bodyPr wrap="square" rtlCol="0">
              <a:spAutoFit/>
            </a:bodyPr>
            <a:lstStyle/>
            <a:p>
              <a:pPr algn="ct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9" name="文本框 8">
              <a:extLst>
                <a:ext uri="{FF2B5EF4-FFF2-40B4-BE49-F238E27FC236}">
                  <a16:creationId xmlns:a16="http://schemas.microsoft.com/office/drawing/2014/main" xmlns="" id="{653A639D-EFB3-4E95-83FF-35AA42B4330D}"/>
                </a:ext>
              </a:extLst>
            </p:cNvPr>
            <p:cNvSpPr txBox="1"/>
            <p:nvPr/>
          </p:nvSpPr>
          <p:spPr>
            <a:xfrm>
              <a:off x="5210341" y="3055737"/>
              <a:ext cx="1771319" cy="373263"/>
            </a:xfrm>
            <a:prstGeom prst="rect">
              <a:avLst/>
            </a:prstGeom>
            <a:noFill/>
          </p:spPr>
          <p:txBody>
            <a:bodyPr wrap="square" rtlCol="0">
              <a:spAutoFit/>
            </a:bodyPr>
            <a:lstStyle/>
            <a:p>
              <a:pPr algn="ctr"/>
              <a:r>
                <a:rPr lang="en-US" altLang="zh-CN" b="1" dirty="0">
                  <a:solidFill>
                    <a:srgbClr val="37474F"/>
                  </a:solidFill>
                  <a:latin typeface="微软雅黑 Light" panose="020B0502040204020203" pitchFamily="34" charset="-122"/>
                  <a:ea typeface="微软雅黑 Light" panose="020B0502040204020203" pitchFamily="34" charset="-122"/>
                </a:rPr>
                <a:t>THE TEXT</a:t>
              </a:r>
              <a:endParaRPr lang="zh-CN" altLang="en-US" b="1" dirty="0">
                <a:solidFill>
                  <a:srgbClr val="37474F"/>
                </a:solidFill>
                <a:latin typeface="微软雅黑 Light" panose="020B0502040204020203" pitchFamily="34" charset="-122"/>
                <a:ea typeface="微软雅黑 Light" panose="020B0502040204020203" pitchFamily="34" charset="-122"/>
              </a:endParaRPr>
            </a:p>
          </p:txBody>
        </p:sp>
        <p:cxnSp>
          <p:nvCxnSpPr>
            <p:cNvPr id="16" name="直接连接符 15">
              <a:extLst>
                <a:ext uri="{FF2B5EF4-FFF2-40B4-BE49-F238E27FC236}">
                  <a16:creationId xmlns:a16="http://schemas.microsoft.com/office/drawing/2014/main" xmlns="" id="{BB8A7D72-1921-4103-9D1E-8E147942A663}"/>
                </a:ext>
              </a:extLst>
            </p:cNvPr>
            <p:cNvCxnSpPr>
              <a:cxnSpLocks/>
            </p:cNvCxnSpPr>
            <p:nvPr/>
          </p:nvCxnSpPr>
          <p:spPr>
            <a:xfrm>
              <a:off x="5736035" y="5541259"/>
              <a:ext cx="719931"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859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grpId="0" nodeType="withEffect">
                                  <p:stCondLst>
                                    <p:cond delay="4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22" presetClass="entr" presetSubtype="1" fill="hold" nodeType="withEffect">
                                  <p:stCondLst>
                                    <p:cond delay="8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2" presetClass="entr" presetSubtype="1" fill="hold" nodeType="withEffect">
                                  <p:stCondLst>
                                    <p:cond delay="130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par>
                                <p:cTn id="22" presetID="10" presetClass="entr" presetSubtype="0" fill="hold" grpId="0" nodeType="withEffect">
                                  <p:stCondLst>
                                    <p:cond delay="18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16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animBg="1"/>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7BF81205-E217-474B-BC24-7D17A18859D0}"/>
              </a:ext>
            </a:extLst>
          </p:cNvPr>
          <p:cNvSpPr/>
          <p:nvPr/>
        </p:nvSpPr>
        <p:spPr>
          <a:xfrm rot="5400000" flipH="1">
            <a:off x="5295899" y="-2667000"/>
            <a:ext cx="1600200" cy="12191998"/>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xmlns="" id="{693E2E65-D241-4AA6-A779-86A215D79C20}"/>
              </a:ext>
            </a:extLst>
          </p:cNvPr>
          <p:cNvPicPr>
            <a:picLocks noChangeAspect="1"/>
          </p:cNvPicPr>
          <p:nvPr/>
        </p:nvPicPr>
        <p:blipFill rotWithShape="1">
          <a:blip r:embed="rId2">
            <a:extLst>
              <a:ext uri="{28A0092B-C50C-407E-A947-70E740481C1C}">
                <a14:useLocalDpi xmlns:a14="http://schemas.microsoft.com/office/drawing/2010/main" val="0"/>
              </a:ext>
            </a:extLst>
          </a:blip>
          <a:srcRect l="18528" r="22181"/>
          <a:stretch/>
        </p:blipFill>
        <p:spPr>
          <a:xfrm>
            <a:off x="1" y="0"/>
            <a:ext cx="6096000" cy="6858000"/>
          </a:xfrm>
          <a:prstGeom prst="rect">
            <a:avLst/>
          </a:prstGeom>
        </p:spPr>
      </p:pic>
      <p:grpSp>
        <p:nvGrpSpPr>
          <p:cNvPr id="6" name="组合 5">
            <a:extLst>
              <a:ext uri="{FF2B5EF4-FFF2-40B4-BE49-F238E27FC236}">
                <a16:creationId xmlns:a16="http://schemas.microsoft.com/office/drawing/2014/main" xmlns="" id="{F75AC4D7-BDE5-4C3E-A69E-92C0955018E8}"/>
              </a:ext>
            </a:extLst>
          </p:cNvPr>
          <p:cNvGrpSpPr/>
          <p:nvPr/>
        </p:nvGrpSpPr>
        <p:grpSpPr>
          <a:xfrm>
            <a:off x="7131450" y="4398461"/>
            <a:ext cx="3434043" cy="1242984"/>
            <a:chOff x="7131450" y="4398461"/>
            <a:chExt cx="3434043" cy="1242984"/>
          </a:xfrm>
        </p:grpSpPr>
        <p:sp>
          <p:nvSpPr>
            <p:cNvPr id="20" name="文本框 19">
              <a:extLst>
                <a:ext uri="{FF2B5EF4-FFF2-40B4-BE49-F238E27FC236}">
                  <a16:creationId xmlns:a16="http://schemas.microsoft.com/office/drawing/2014/main" xmlns="" id="{ED3E6F54-A7D0-4ECE-B574-34A98D22D865}"/>
                </a:ext>
              </a:extLst>
            </p:cNvPr>
            <p:cNvSpPr txBox="1"/>
            <p:nvPr/>
          </p:nvSpPr>
          <p:spPr>
            <a:xfrm>
              <a:off x="7131451" y="4718115"/>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21" name="文本框 20">
              <a:extLst>
                <a:ext uri="{FF2B5EF4-FFF2-40B4-BE49-F238E27FC236}">
                  <a16:creationId xmlns:a16="http://schemas.microsoft.com/office/drawing/2014/main" xmlns="" id="{FD78ACBB-D900-47F8-BF7A-467F09AAEBFE}"/>
                </a:ext>
              </a:extLst>
            </p:cNvPr>
            <p:cNvSpPr txBox="1"/>
            <p:nvPr/>
          </p:nvSpPr>
          <p:spPr>
            <a:xfrm>
              <a:off x="7131450" y="4398461"/>
              <a:ext cx="1771319" cy="373263"/>
            </a:xfrm>
            <a:prstGeom prst="rect">
              <a:avLst/>
            </a:prstGeom>
            <a:noFill/>
          </p:spPr>
          <p:txBody>
            <a:bodyPr wrap="square" rtlCol="0">
              <a:spAutoFit/>
            </a:bodyPr>
            <a:lstStyle>
              <a:defPPr>
                <a:defRPr lang="zh-CN"/>
              </a:defPPr>
              <a:lvl1pPr>
                <a:defRPr b="1">
                  <a:solidFill>
                    <a:schemeClr val="bg1">
                      <a:alpha val="70000"/>
                    </a:schemeClr>
                  </a:solidFill>
                  <a:latin typeface="微软雅黑 Light" panose="020B0502040204020203" pitchFamily="34" charset="-122"/>
                  <a:ea typeface="微软雅黑 Light" panose="020B0502040204020203" pitchFamily="34" charset="-122"/>
                </a:defRPr>
              </a:lvl1pPr>
            </a:lstStyle>
            <a:p>
              <a:r>
                <a:rPr lang="en-US" altLang="zh-CN" dirty="0"/>
                <a:t>THE TEXT</a:t>
              </a:r>
              <a:endParaRPr lang="zh-CN" altLang="en-US" dirty="0"/>
            </a:p>
          </p:txBody>
        </p:sp>
      </p:grpSp>
      <p:grpSp>
        <p:nvGrpSpPr>
          <p:cNvPr id="5" name="组合 4">
            <a:extLst>
              <a:ext uri="{FF2B5EF4-FFF2-40B4-BE49-F238E27FC236}">
                <a16:creationId xmlns:a16="http://schemas.microsoft.com/office/drawing/2014/main" xmlns="" id="{E6E904D4-CFAF-44D2-BBD1-08E511A9F20E}"/>
              </a:ext>
            </a:extLst>
          </p:cNvPr>
          <p:cNvGrpSpPr/>
          <p:nvPr/>
        </p:nvGrpSpPr>
        <p:grpSpPr>
          <a:xfrm>
            <a:off x="7131450" y="2807508"/>
            <a:ext cx="3434043" cy="1242984"/>
            <a:chOff x="7131450" y="2807508"/>
            <a:chExt cx="3434043" cy="1242984"/>
          </a:xfrm>
        </p:grpSpPr>
        <p:sp>
          <p:nvSpPr>
            <p:cNvPr id="22" name="文本框 21">
              <a:extLst>
                <a:ext uri="{FF2B5EF4-FFF2-40B4-BE49-F238E27FC236}">
                  <a16:creationId xmlns:a16="http://schemas.microsoft.com/office/drawing/2014/main" xmlns="" id="{15AB53B4-0CD4-489A-8947-4166D00BEABB}"/>
                </a:ext>
              </a:extLst>
            </p:cNvPr>
            <p:cNvSpPr txBox="1"/>
            <p:nvPr/>
          </p:nvSpPr>
          <p:spPr>
            <a:xfrm>
              <a:off x="7131451" y="3127162"/>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23" name="文本框 22">
              <a:extLst>
                <a:ext uri="{FF2B5EF4-FFF2-40B4-BE49-F238E27FC236}">
                  <a16:creationId xmlns:a16="http://schemas.microsoft.com/office/drawing/2014/main" xmlns="" id="{CB8C90D3-0A41-4817-B1A0-D91BB771CB54}"/>
                </a:ext>
              </a:extLst>
            </p:cNvPr>
            <p:cNvSpPr txBox="1"/>
            <p:nvPr/>
          </p:nvSpPr>
          <p:spPr>
            <a:xfrm>
              <a:off x="7131450" y="2807508"/>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grpSp>
      <p:grpSp>
        <p:nvGrpSpPr>
          <p:cNvPr id="3" name="组合 2">
            <a:extLst>
              <a:ext uri="{FF2B5EF4-FFF2-40B4-BE49-F238E27FC236}">
                <a16:creationId xmlns:a16="http://schemas.microsoft.com/office/drawing/2014/main" xmlns="" id="{F2F1A233-F3EA-4A0E-8AF4-1812B2FC7B73}"/>
              </a:ext>
            </a:extLst>
          </p:cNvPr>
          <p:cNvGrpSpPr/>
          <p:nvPr/>
        </p:nvGrpSpPr>
        <p:grpSpPr>
          <a:xfrm>
            <a:off x="7131450" y="1216555"/>
            <a:ext cx="3434043" cy="1242984"/>
            <a:chOff x="7131450" y="1216555"/>
            <a:chExt cx="3434043" cy="1242984"/>
          </a:xfrm>
        </p:grpSpPr>
        <p:sp>
          <p:nvSpPr>
            <p:cNvPr id="27" name="文本框 26">
              <a:extLst>
                <a:ext uri="{FF2B5EF4-FFF2-40B4-BE49-F238E27FC236}">
                  <a16:creationId xmlns:a16="http://schemas.microsoft.com/office/drawing/2014/main" xmlns="" id="{17068472-E560-48CA-9292-CB2F34144161}"/>
                </a:ext>
              </a:extLst>
            </p:cNvPr>
            <p:cNvSpPr txBox="1"/>
            <p:nvPr/>
          </p:nvSpPr>
          <p:spPr>
            <a:xfrm>
              <a:off x="7131451" y="1536209"/>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28" name="文本框 27">
              <a:extLst>
                <a:ext uri="{FF2B5EF4-FFF2-40B4-BE49-F238E27FC236}">
                  <a16:creationId xmlns:a16="http://schemas.microsoft.com/office/drawing/2014/main" xmlns="" id="{7702D9A3-7338-4F5D-BBE4-68C3AE589B5B}"/>
                </a:ext>
              </a:extLst>
            </p:cNvPr>
            <p:cNvSpPr txBox="1"/>
            <p:nvPr/>
          </p:nvSpPr>
          <p:spPr>
            <a:xfrm>
              <a:off x="7131450" y="1216555"/>
              <a:ext cx="1771319" cy="373263"/>
            </a:xfrm>
            <a:prstGeom prst="rect">
              <a:avLst/>
            </a:prstGeom>
            <a:noFill/>
          </p:spPr>
          <p:txBody>
            <a:bodyPr wrap="square" rtlCol="0">
              <a:spAutoFit/>
            </a:bodyPr>
            <a:lstStyle/>
            <a:p>
              <a:r>
                <a:rPr lang="en-US" altLang="zh-CN" b="1" dirty="0">
                  <a:solidFill>
                    <a:schemeClr val="bg1">
                      <a:alpha val="70000"/>
                    </a:schemeClr>
                  </a:solidFill>
                  <a:latin typeface="微软雅黑 Light" panose="020B0502040204020203" pitchFamily="34" charset="-122"/>
                  <a:ea typeface="微软雅黑 Light" panose="020B0502040204020203" pitchFamily="34" charset="-122"/>
                </a:rPr>
                <a:t>THE TEXT</a:t>
              </a:r>
              <a:endParaRPr lang="zh-CN" altLang="en-US" b="1" dirty="0">
                <a:solidFill>
                  <a:schemeClr val="bg1">
                    <a:alpha val="70000"/>
                  </a:schemeClr>
                </a:solidFill>
                <a:latin typeface="微软雅黑 Light" panose="020B0502040204020203" pitchFamily="34" charset="-122"/>
                <a:ea typeface="微软雅黑 Light" panose="020B0502040204020203" pitchFamily="34" charset="-122"/>
              </a:endParaRPr>
            </a:p>
          </p:txBody>
        </p:sp>
      </p:grpSp>
      <p:sp>
        <p:nvSpPr>
          <p:cNvPr id="18" name="矩形 17">
            <a:extLst>
              <a:ext uri="{FF2B5EF4-FFF2-40B4-BE49-F238E27FC236}">
                <a16:creationId xmlns:a16="http://schemas.microsoft.com/office/drawing/2014/main" xmlns="" id="{1DEF1730-43B1-457B-A01A-8A41C6DFF412}"/>
              </a:ext>
            </a:extLst>
          </p:cNvPr>
          <p:cNvSpPr/>
          <p:nvPr/>
        </p:nvSpPr>
        <p:spPr>
          <a:xfrm>
            <a:off x="0" y="0"/>
            <a:ext cx="6096000" cy="6858000"/>
          </a:xfrm>
          <a:prstGeom prst="rect">
            <a:avLst/>
          </a:prstGeom>
          <a:gradFill>
            <a:gsLst>
              <a:gs pos="0">
                <a:srgbClr val="F7B633">
                  <a:alpha val="0"/>
                </a:srgbClr>
              </a:gs>
              <a:gs pos="100000">
                <a:srgbClr val="F7B6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0C15570E-978D-4FB5-B380-F070A9BE1979}"/>
              </a:ext>
            </a:extLst>
          </p:cNvPr>
          <p:cNvGrpSpPr/>
          <p:nvPr/>
        </p:nvGrpSpPr>
        <p:grpSpPr>
          <a:xfrm>
            <a:off x="238185" y="5915746"/>
            <a:ext cx="1234352" cy="527771"/>
            <a:chOff x="238185" y="5915746"/>
            <a:chExt cx="1234352" cy="527771"/>
          </a:xfrm>
        </p:grpSpPr>
        <p:sp>
          <p:nvSpPr>
            <p:cNvPr id="30" name="矩形 29">
              <a:extLst>
                <a:ext uri="{FF2B5EF4-FFF2-40B4-BE49-F238E27FC236}">
                  <a16:creationId xmlns:a16="http://schemas.microsoft.com/office/drawing/2014/main" xmlns="" id="{64E536BD-0D6B-4A95-8A2D-49A1AE7101D1}"/>
                </a:ext>
              </a:extLst>
            </p:cNvPr>
            <p:cNvSpPr/>
            <p:nvPr/>
          </p:nvSpPr>
          <p:spPr>
            <a:xfrm>
              <a:off x="238185" y="5915746"/>
              <a:ext cx="1203727" cy="369332"/>
            </a:xfrm>
            <a:prstGeom prst="rect">
              <a:avLst/>
            </a:prstGeom>
          </p:spPr>
          <p:txBody>
            <a:bodyPr wrap="none">
              <a:spAutoFit/>
            </a:bodyPr>
            <a:lstStyle/>
            <a:p>
              <a:r>
                <a:rPr lang="en-US" altLang="zh-CN" b="1" dirty="0">
                  <a:solidFill>
                    <a:srgbClr val="37474F"/>
                  </a:solidFill>
                  <a:latin typeface="微软雅黑 Light" panose="020B0502040204020203" pitchFamily="34" charset="-122"/>
                  <a:ea typeface="微软雅黑 Light" panose="020B0502040204020203" pitchFamily="34" charset="-122"/>
                </a:rPr>
                <a:t>THE TEXT</a:t>
              </a:r>
              <a:endParaRPr lang="zh-CN" altLang="en-US" b="1" dirty="0">
                <a:solidFill>
                  <a:srgbClr val="37474F"/>
                </a:solidFill>
                <a:latin typeface="微软雅黑 Light" panose="020B0502040204020203" pitchFamily="34" charset="-122"/>
                <a:ea typeface="微软雅黑 Light" panose="020B0502040204020203" pitchFamily="34" charset="-122"/>
              </a:endParaRPr>
            </a:p>
          </p:txBody>
        </p:sp>
        <p:cxnSp>
          <p:nvCxnSpPr>
            <p:cNvPr id="31" name="直接连接符 30">
              <a:extLst>
                <a:ext uri="{FF2B5EF4-FFF2-40B4-BE49-F238E27FC236}">
                  <a16:creationId xmlns:a16="http://schemas.microsoft.com/office/drawing/2014/main" xmlns="" id="{BE28A9FB-F654-4B25-89D4-E8FBA87636C1}"/>
                </a:ext>
              </a:extLst>
            </p:cNvPr>
            <p:cNvCxnSpPr>
              <a:cxnSpLocks/>
            </p:cNvCxnSpPr>
            <p:nvPr/>
          </p:nvCxnSpPr>
          <p:spPr>
            <a:xfrm>
              <a:off x="330966" y="6443517"/>
              <a:ext cx="1141571"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
        <p:nvSpPr>
          <p:cNvPr id="32" name="等腰三角形 6">
            <a:extLst>
              <a:ext uri="{FF2B5EF4-FFF2-40B4-BE49-F238E27FC236}">
                <a16:creationId xmlns:a16="http://schemas.microsoft.com/office/drawing/2014/main" xmlns="" id="{5C9D6499-0E0C-43FB-81DE-E3E8A9A8CD43}"/>
              </a:ext>
            </a:extLst>
          </p:cNvPr>
          <p:cNvSpPr/>
          <p:nvPr/>
        </p:nvSpPr>
        <p:spPr>
          <a:xfrm rot="5400000">
            <a:off x="11238449" y="5941739"/>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F473D4A6-F3DE-4C5F-9802-4762381DBD08}"/>
              </a:ext>
            </a:extLst>
          </p:cNvPr>
          <p:cNvSpPr txBox="1"/>
          <p:nvPr/>
        </p:nvSpPr>
        <p:spPr>
          <a:xfrm>
            <a:off x="6423224" y="262966"/>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88856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par>
                                <p:cTn id="12" presetID="22" presetClass="entr" presetSubtype="8" fill="hold"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 presetClass="entr" presetSubtype="2"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7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9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2" presetClass="entr" presetSubtype="8" fill="hold" grpId="0" nodeType="with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10" presetClass="entr" presetSubtype="0" fill="hold" grpId="0" nodeType="withEffect">
                                  <p:stCondLst>
                                    <p:cond delay="13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140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8" grpId="0" animBg="1"/>
      <p:bldP spid="32" grpId="0" animBg="1"/>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2C85038-7A60-4500-B832-BB2FC9CC4A3F}"/>
              </a:ext>
            </a:extLst>
          </p:cNvPr>
          <p:cNvSpPr/>
          <p:nvPr/>
        </p:nvSpPr>
        <p:spPr>
          <a:xfrm>
            <a:off x="6096000" y="0"/>
            <a:ext cx="6096000" cy="6858000"/>
          </a:xfrm>
          <a:prstGeom prst="rect">
            <a:avLst/>
          </a:prstGeom>
          <a:solidFill>
            <a:srgbClr val="F7B633"/>
          </a:solidFill>
          <a:ln>
            <a:noFill/>
          </a:ln>
          <a:effectLst>
            <a:outerShdw blurRad="1016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a:extLst>
              <a:ext uri="{FF2B5EF4-FFF2-40B4-BE49-F238E27FC236}">
                <a16:creationId xmlns:a16="http://schemas.microsoft.com/office/drawing/2014/main" xmlns="" id="{DA1658EB-EE6D-4698-8DC8-3364F3C39673}"/>
              </a:ext>
            </a:extLst>
          </p:cNvPr>
          <p:cNvGraphicFramePr/>
          <p:nvPr>
            <p:extLst>
              <p:ext uri="{D42A27DB-BD31-4B8C-83A1-F6EECF244321}">
                <p14:modId xmlns:p14="http://schemas.microsoft.com/office/powerpoint/2010/main" val="1199705740"/>
              </p:ext>
            </p:extLst>
          </p:nvPr>
        </p:nvGraphicFramePr>
        <p:xfrm>
          <a:off x="149398" y="602465"/>
          <a:ext cx="5825795" cy="3883864"/>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xmlns="" id="{18D3A9F4-8A3F-45D7-9A22-723390BF3F04}"/>
              </a:ext>
            </a:extLst>
          </p:cNvPr>
          <p:cNvSpPr txBox="1"/>
          <p:nvPr/>
        </p:nvSpPr>
        <p:spPr>
          <a:xfrm>
            <a:off x="2857500" y="2836497"/>
            <a:ext cx="1435100" cy="646331"/>
          </a:xfrm>
          <a:prstGeom prst="rect">
            <a:avLst/>
          </a:prstGeom>
          <a:noFill/>
        </p:spPr>
        <p:txBody>
          <a:bodyPr wrap="square" rtlCol="0">
            <a:spAutoFit/>
          </a:bodyPr>
          <a:lstStyle/>
          <a:p>
            <a:pPr algn="ctr"/>
            <a:r>
              <a:rPr lang="en-US" altLang="zh-CN" sz="3600" dirty="0">
                <a:solidFill>
                  <a:srgbClr val="37474F"/>
                </a:solidFill>
                <a:latin typeface="微软雅黑 Light" panose="020B0502040204020203" pitchFamily="34" charset="-122"/>
                <a:ea typeface="微软雅黑 Light" panose="020B0502040204020203" pitchFamily="34" charset="-122"/>
              </a:rPr>
              <a:t>78</a:t>
            </a:r>
            <a:r>
              <a:rPr lang="en-US" altLang="zh-CN" dirty="0">
                <a:solidFill>
                  <a:srgbClr val="37474F"/>
                </a:solidFill>
                <a:latin typeface="微软雅黑 Light" panose="020B0502040204020203" pitchFamily="34" charset="-122"/>
                <a:ea typeface="微软雅黑 Light" panose="020B0502040204020203" pitchFamily="34" charset="-122"/>
              </a:rPr>
              <a: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sp>
        <p:nvSpPr>
          <p:cNvPr id="7" name="文本框 6">
            <a:extLst>
              <a:ext uri="{FF2B5EF4-FFF2-40B4-BE49-F238E27FC236}">
                <a16:creationId xmlns:a16="http://schemas.microsoft.com/office/drawing/2014/main" xmlns="" id="{8B997CF8-C9FA-4629-A6E2-9BD80FAC8277}"/>
              </a:ext>
            </a:extLst>
          </p:cNvPr>
          <p:cNvSpPr txBox="1"/>
          <p:nvPr/>
        </p:nvSpPr>
        <p:spPr>
          <a:xfrm>
            <a:off x="1555750" y="1301066"/>
            <a:ext cx="1435100" cy="646331"/>
          </a:xfrm>
          <a:prstGeom prst="rect">
            <a:avLst/>
          </a:prstGeom>
          <a:noFill/>
        </p:spPr>
        <p:txBody>
          <a:bodyPr wrap="square" rtlCol="0">
            <a:spAutoFit/>
          </a:bodyPr>
          <a:lstStyle/>
          <a:p>
            <a:pPr algn="ctr"/>
            <a:r>
              <a:rPr lang="en-US" altLang="zh-CN" sz="3600" dirty="0">
                <a:solidFill>
                  <a:srgbClr val="37474F"/>
                </a:solidFill>
                <a:latin typeface="微软雅黑 Light" panose="020B0502040204020203" pitchFamily="34" charset="-122"/>
                <a:ea typeface="微软雅黑 Light" panose="020B0502040204020203" pitchFamily="34" charset="-122"/>
              </a:rPr>
              <a:t>22</a:t>
            </a:r>
            <a:r>
              <a:rPr lang="en-US" altLang="zh-CN" dirty="0">
                <a:solidFill>
                  <a:srgbClr val="37474F"/>
                </a:solidFill>
                <a:latin typeface="微软雅黑 Light" panose="020B0502040204020203" pitchFamily="34" charset="-122"/>
                <a:ea typeface="微软雅黑 Light" panose="020B0502040204020203" pitchFamily="34" charset="-122"/>
              </a:rPr>
              <a: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aphicFrame>
        <p:nvGraphicFramePr>
          <p:cNvPr id="10" name="图表 9">
            <a:extLst>
              <a:ext uri="{FF2B5EF4-FFF2-40B4-BE49-F238E27FC236}">
                <a16:creationId xmlns:a16="http://schemas.microsoft.com/office/drawing/2014/main" xmlns="" id="{926F696F-EE92-46CB-9286-6C2BE66CDE20}"/>
              </a:ext>
            </a:extLst>
          </p:cNvPr>
          <p:cNvGraphicFramePr/>
          <p:nvPr>
            <p:extLst>
              <p:ext uri="{D42A27DB-BD31-4B8C-83A1-F6EECF244321}">
                <p14:modId xmlns:p14="http://schemas.microsoft.com/office/powerpoint/2010/main" val="1049665083"/>
              </p:ext>
            </p:extLst>
          </p:nvPr>
        </p:nvGraphicFramePr>
        <p:xfrm>
          <a:off x="6461125" y="602465"/>
          <a:ext cx="5365750" cy="3764966"/>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a:extLst>
              <a:ext uri="{FF2B5EF4-FFF2-40B4-BE49-F238E27FC236}">
                <a16:creationId xmlns:a16="http://schemas.microsoft.com/office/drawing/2014/main" xmlns="" id="{D16FD11A-4825-4CB1-A8C3-FD6D12E0CF75}"/>
              </a:ext>
            </a:extLst>
          </p:cNvPr>
          <p:cNvGrpSpPr/>
          <p:nvPr/>
        </p:nvGrpSpPr>
        <p:grpSpPr>
          <a:xfrm>
            <a:off x="6582829" y="5127994"/>
            <a:ext cx="4456859" cy="969442"/>
            <a:chOff x="6582829" y="5127994"/>
            <a:chExt cx="4456859" cy="969442"/>
          </a:xfrm>
        </p:grpSpPr>
        <p:grpSp>
          <p:nvGrpSpPr>
            <p:cNvPr id="15" name="组合 14">
              <a:extLst>
                <a:ext uri="{FF2B5EF4-FFF2-40B4-BE49-F238E27FC236}">
                  <a16:creationId xmlns:a16="http://schemas.microsoft.com/office/drawing/2014/main" xmlns="" id="{365FCC83-B43F-40F8-A025-EC959564F594}"/>
                </a:ext>
              </a:extLst>
            </p:cNvPr>
            <p:cNvGrpSpPr/>
            <p:nvPr/>
          </p:nvGrpSpPr>
          <p:grpSpPr>
            <a:xfrm>
              <a:off x="6708775" y="5129723"/>
              <a:ext cx="4330913" cy="965985"/>
              <a:chOff x="6708775" y="4969896"/>
              <a:chExt cx="4330913" cy="965985"/>
            </a:xfrm>
          </p:grpSpPr>
          <p:sp>
            <p:nvSpPr>
              <p:cNvPr id="11" name="文本框 10">
                <a:extLst>
                  <a:ext uri="{FF2B5EF4-FFF2-40B4-BE49-F238E27FC236}">
                    <a16:creationId xmlns:a16="http://schemas.microsoft.com/office/drawing/2014/main" xmlns="" id="{73693B2C-8108-4A37-9C27-44533B895A9C}"/>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12" name="文本框 11">
                <a:extLst>
                  <a:ext uri="{FF2B5EF4-FFF2-40B4-BE49-F238E27FC236}">
                    <a16:creationId xmlns:a16="http://schemas.microsoft.com/office/drawing/2014/main" xmlns="" id="{819CEDFE-71B1-4790-9504-CE281CB734D3}"/>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13" name="直接连接符 12">
              <a:extLst>
                <a:ext uri="{FF2B5EF4-FFF2-40B4-BE49-F238E27FC236}">
                  <a16:creationId xmlns:a16="http://schemas.microsoft.com/office/drawing/2014/main" xmlns="" id="{29CE6FD6-4B77-44F5-860A-696583B70F29}"/>
                </a:ext>
              </a:extLst>
            </p:cNvPr>
            <p:cNvCxnSpPr>
              <a:cxnSpLocks/>
            </p:cNvCxnSpPr>
            <p:nvPr/>
          </p:nvCxnSpPr>
          <p:spPr>
            <a:xfrm rot="5400000">
              <a:off x="6098108" y="5612715"/>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1D2259E9-E756-449B-AE99-AFC3DDE9276E}"/>
              </a:ext>
            </a:extLst>
          </p:cNvPr>
          <p:cNvGrpSpPr/>
          <p:nvPr/>
        </p:nvGrpSpPr>
        <p:grpSpPr>
          <a:xfrm>
            <a:off x="699447" y="5127994"/>
            <a:ext cx="4456859" cy="969442"/>
            <a:chOff x="699447" y="5127994"/>
            <a:chExt cx="4456859" cy="969442"/>
          </a:xfrm>
        </p:grpSpPr>
        <p:grpSp>
          <p:nvGrpSpPr>
            <p:cNvPr id="16" name="组合 15">
              <a:extLst>
                <a:ext uri="{FF2B5EF4-FFF2-40B4-BE49-F238E27FC236}">
                  <a16:creationId xmlns:a16="http://schemas.microsoft.com/office/drawing/2014/main" xmlns="" id="{070B9C4C-C950-473F-A38A-ABB58FADE693}"/>
                </a:ext>
              </a:extLst>
            </p:cNvPr>
            <p:cNvGrpSpPr/>
            <p:nvPr/>
          </p:nvGrpSpPr>
          <p:grpSpPr>
            <a:xfrm>
              <a:off x="825393" y="5129723"/>
              <a:ext cx="4330913" cy="965985"/>
              <a:chOff x="6708775" y="4969896"/>
              <a:chExt cx="4330913" cy="965985"/>
            </a:xfrm>
          </p:grpSpPr>
          <p:sp>
            <p:nvSpPr>
              <p:cNvPr id="17" name="文本框 16">
                <a:extLst>
                  <a:ext uri="{FF2B5EF4-FFF2-40B4-BE49-F238E27FC236}">
                    <a16:creationId xmlns:a16="http://schemas.microsoft.com/office/drawing/2014/main" xmlns="" id="{32AD1953-B871-4B63-829B-536E8E6EB28A}"/>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18" name="文本框 17">
                <a:extLst>
                  <a:ext uri="{FF2B5EF4-FFF2-40B4-BE49-F238E27FC236}">
                    <a16:creationId xmlns:a16="http://schemas.microsoft.com/office/drawing/2014/main" xmlns="" id="{9ED9C58C-2690-4472-A864-5DDAAD270E9F}"/>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THE TEXT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cxnSp>
          <p:nvCxnSpPr>
            <p:cNvPr id="19" name="直接连接符 18">
              <a:extLst>
                <a:ext uri="{FF2B5EF4-FFF2-40B4-BE49-F238E27FC236}">
                  <a16:creationId xmlns:a16="http://schemas.microsoft.com/office/drawing/2014/main" xmlns="" id="{4C97C753-717C-4C46-A647-8A8D34E1DBF3}"/>
                </a:ext>
              </a:extLst>
            </p:cNvPr>
            <p:cNvCxnSpPr>
              <a:cxnSpLocks/>
            </p:cNvCxnSpPr>
            <p:nvPr/>
          </p:nvCxnSpPr>
          <p:spPr>
            <a:xfrm rot="5400000">
              <a:off x="214726" y="5612715"/>
              <a:ext cx="969442"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sp>
        <p:nvSpPr>
          <p:cNvPr id="23" name="等腰三角形 6">
            <a:extLst>
              <a:ext uri="{FF2B5EF4-FFF2-40B4-BE49-F238E27FC236}">
                <a16:creationId xmlns:a16="http://schemas.microsoft.com/office/drawing/2014/main" xmlns="" id="{1498B436-8AA5-4D8C-96FA-3321679D1F80}"/>
              </a:ext>
            </a:extLst>
          </p:cNvPr>
          <p:cNvSpPr/>
          <p:nvPr/>
        </p:nvSpPr>
        <p:spPr>
          <a:xfrm rot="5400000">
            <a:off x="387886" y="74666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422C13CF-1C26-4C53-8511-ED0B88B134A7}"/>
              </a:ext>
            </a:extLst>
          </p:cNvPr>
          <p:cNvSpPr txBox="1"/>
          <p:nvPr/>
        </p:nvSpPr>
        <p:spPr>
          <a:xfrm>
            <a:off x="11329988" y="6076950"/>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2095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2" presetClass="entr" presetSubtype="0" fill="hold" nodeType="withEffect">
                                  <p:stCondLst>
                                    <p:cond delay="5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160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par>
                                <p:cTn id="28" presetID="42" presetClass="entr" presetSubtype="0" fill="hold" nodeType="withEffect">
                                  <p:stCondLst>
                                    <p:cond delay="16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240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5" grpId="0">
        <p:bldAsOne/>
      </p:bldGraphic>
      <p:bldP spid="6" grpId="0"/>
      <p:bldP spid="7" grpId="0"/>
      <p:bldGraphic spid="10" grpId="0">
        <p:bldAsOne/>
      </p:bldGraphic>
      <p:bldP spid="23"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98B2FEB7-E044-441F-BD48-EC19FA62663E}"/>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0281531" cy="6858000"/>
          </a:xfrm>
          <a:prstGeom prst="rect">
            <a:avLst/>
          </a:prstGeom>
        </p:spPr>
      </p:pic>
      <p:sp>
        <p:nvSpPr>
          <p:cNvPr id="20" name="矩形 19">
            <a:extLst>
              <a:ext uri="{FF2B5EF4-FFF2-40B4-BE49-F238E27FC236}">
                <a16:creationId xmlns:a16="http://schemas.microsoft.com/office/drawing/2014/main" xmlns="" id="{8336838B-8E90-4F17-87B2-CAE6F6E6643B}"/>
              </a:ext>
            </a:extLst>
          </p:cNvPr>
          <p:cNvSpPr/>
          <p:nvPr/>
        </p:nvSpPr>
        <p:spPr>
          <a:xfrm>
            <a:off x="7433187" y="0"/>
            <a:ext cx="4758813" cy="6858000"/>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E446C096-BCD0-4CA6-B4B6-8430250D162F}"/>
              </a:ext>
            </a:extLst>
          </p:cNvPr>
          <p:cNvGrpSpPr/>
          <p:nvPr/>
        </p:nvGrpSpPr>
        <p:grpSpPr>
          <a:xfrm>
            <a:off x="0" y="0"/>
            <a:ext cx="669925" cy="6858000"/>
            <a:chOff x="0" y="0"/>
            <a:chExt cx="669925" cy="6858000"/>
          </a:xfrm>
        </p:grpSpPr>
        <p:sp>
          <p:nvSpPr>
            <p:cNvPr id="3" name="矩形 2">
              <a:extLst>
                <a:ext uri="{FF2B5EF4-FFF2-40B4-BE49-F238E27FC236}">
                  <a16:creationId xmlns:a16="http://schemas.microsoft.com/office/drawing/2014/main" xmlns="" id="{19C81922-2902-497A-B3FD-A88288171D8C}"/>
                </a:ext>
              </a:extLst>
            </p:cNvPr>
            <p:cNvSpPr/>
            <p:nvPr/>
          </p:nvSpPr>
          <p:spPr>
            <a:xfrm>
              <a:off x="0" y="0"/>
              <a:ext cx="669925" cy="6858000"/>
            </a:xfrm>
            <a:prstGeom prst="rect">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2E10B344-B35A-4A93-BD7C-BCE284EDDEE2}"/>
                </a:ext>
              </a:extLst>
            </p:cNvPr>
            <p:cNvSpPr txBox="1"/>
            <p:nvPr/>
          </p:nvSpPr>
          <p:spPr>
            <a:xfrm rot="16200000">
              <a:off x="-1217613" y="4933950"/>
              <a:ext cx="3105150" cy="369332"/>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COMPANY CULTURE</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3A0C62C7-83ED-498C-AC4F-98AB9D3BA640}"/>
                </a:ext>
              </a:extLst>
            </p:cNvPr>
            <p:cNvSpPr txBox="1"/>
            <p:nvPr/>
          </p:nvSpPr>
          <p:spPr>
            <a:xfrm>
              <a:off x="144462" y="393031"/>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grpSp>
      <p:grpSp>
        <p:nvGrpSpPr>
          <p:cNvPr id="7" name="组合 6">
            <a:extLst>
              <a:ext uri="{FF2B5EF4-FFF2-40B4-BE49-F238E27FC236}">
                <a16:creationId xmlns:a16="http://schemas.microsoft.com/office/drawing/2014/main" xmlns="" id="{2DD70947-E13E-466E-8058-FE03B758DA49}"/>
              </a:ext>
            </a:extLst>
          </p:cNvPr>
          <p:cNvGrpSpPr/>
          <p:nvPr/>
        </p:nvGrpSpPr>
        <p:grpSpPr>
          <a:xfrm>
            <a:off x="1117857" y="393031"/>
            <a:ext cx="4404862" cy="3035969"/>
            <a:chOff x="1117857" y="393031"/>
            <a:chExt cx="4404862" cy="3035969"/>
          </a:xfrm>
        </p:grpSpPr>
        <p:sp>
          <p:nvSpPr>
            <p:cNvPr id="25" name="文本框 24">
              <a:extLst>
                <a:ext uri="{FF2B5EF4-FFF2-40B4-BE49-F238E27FC236}">
                  <a16:creationId xmlns:a16="http://schemas.microsoft.com/office/drawing/2014/main" xmlns="" id="{5BD0D92C-EE0A-4463-B59F-7FF5E8213822}"/>
                </a:ext>
              </a:extLst>
            </p:cNvPr>
            <p:cNvSpPr txBox="1"/>
            <p:nvPr/>
          </p:nvSpPr>
          <p:spPr>
            <a:xfrm>
              <a:off x="1365506" y="854696"/>
              <a:ext cx="2933700" cy="584775"/>
            </a:xfrm>
            <a:prstGeom prst="rect">
              <a:avLst/>
            </a:prstGeom>
            <a:noFill/>
          </p:spPr>
          <p:txBody>
            <a:bodyPr wrap="square" rtlCol="0">
              <a:spAutoFit/>
            </a:bodyPr>
            <a:lstStyle/>
            <a:p>
              <a:r>
                <a:rPr lang="en-US" altLang="zh-CN" sz="3200" b="1" dirty="0">
                  <a:solidFill>
                    <a:srgbClr val="37474F"/>
                  </a:solidFill>
                  <a:latin typeface="微软雅黑 Light" panose="020B0502040204020203" pitchFamily="34" charset="-122"/>
                  <a:ea typeface="微软雅黑 Light" panose="020B0502040204020203" pitchFamily="34" charset="-122"/>
                </a:rPr>
                <a:t>THE TEXT</a:t>
              </a:r>
              <a:endParaRPr lang="zh-CN" altLang="en-US" sz="3200" b="1" dirty="0">
                <a:solidFill>
                  <a:srgbClr val="37474F"/>
                </a:solidFill>
                <a:latin typeface="微软雅黑 Light" panose="020B0502040204020203" pitchFamily="34" charset="-122"/>
                <a:ea typeface="微软雅黑 Light" panose="020B0502040204020203" pitchFamily="34" charset="-122"/>
              </a:endParaRPr>
            </a:p>
          </p:txBody>
        </p:sp>
        <p:sp>
          <p:nvSpPr>
            <p:cNvPr id="21" name="矩形 20">
              <a:extLst>
                <a:ext uri="{FF2B5EF4-FFF2-40B4-BE49-F238E27FC236}">
                  <a16:creationId xmlns:a16="http://schemas.microsoft.com/office/drawing/2014/main" xmlns="" id="{244BEAFE-33DA-4ADF-ACB4-8E35DA170BFC}"/>
                </a:ext>
              </a:extLst>
            </p:cNvPr>
            <p:cNvSpPr/>
            <p:nvPr/>
          </p:nvSpPr>
          <p:spPr>
            <a:xfrm>
              <a:off x="1117857" y="393031"/>
              <a:ext cx="4404862" cy="3035969"/>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BF849FB8-CCCF-4DA2-827A-136F367F351B}"/>
                </a:ext>
              </a:extLst>
            </p:cNvPr>
            <p:cNvSpPr txBox="1"/>
            <p:nvPr/>
          </p:nvSpPr>
          <p:spPr>
            <a:xfrm>
              <a:off x="1365506" y="1580155"/>
              <a:ext cx="3774053" cy="1200329"/>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The quick brown fox jumps over the lazy dog. The quick brown fox jumps over the lazy dog. </a:t>
              </a:r>
            </a:p>
          </p:txBody>
        </p:sp>
        <p:sp>
          <p:nvSpPr>
            <p:cNvPr id="27" name="等腰三角形 6">
              <a:extLst>
                <a:ext uri="{FF2B5EF4-FFF2-40B4-BE49-F238E27FC236}">
                  <a16:creationId xmlns:a16="http://schemas.microsoft.com/office/drawing/2014/main" xmlns="" id="{26E86941-5018-4E43-B92A-2BDB5D0947B4}"/>
                </a:ext>
              </a:extLst>
            </p:cNvPr>
            <p:cNvSpPr/>
            <p:nvPr/>
          </p:nvSpPr>
          <p:spPr>
            <a:xfrm rot="5400000">
              <a:off x="3649260" y="1026826"/>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xmlns="" id="{AA8D3FA1-EBB6-4A8E-AF8F-3EC69DA1413C}"/>
              </a:ext>
            </a:extLst>
          </p:cNvPr>
          <p:cNvGrpSpPr/>
          <p:nvPr/>
        </p:nvGrpSpPr>
        <p:grpSpPr>
          <a:xfrm>
            <a:off x="7885150" y="1307136"/>
            <a:ext cx="3854887" cy="969442"/>
            <a:chOff x="7885150" y="1307136"/>
            <a:chExt cx="3854887" cy="969442"/>
          </a:xfrm>
        </p:grpSpPr>
        <p:grpSp>
          <p:nvGrpSpPr>
            <p:cNvPr id="28" name="组合 27">
              <a:extLst>
                <a:ext uri="{FF2B5EF4-FFF2-40B4-BE49-F238E27FC236}">
                  <a16:creationId xmlns:a16="http://schemas.microsoft.com/office/drawing/2014/main" xmlns="" id="{21BE8444-3ED1-4292-96DC-D7E447F95DF9}"/>
                </a:ext>
              </a:extLst>
            </p:cNvPr>
            <p:cNvGrpSpPr/>
            <p:nvPr/>
          </p:nvGrpSpPr>
          <p:grpSpPr>
            <a:xfrm>
              <a:off x="8011097" y="1308865"/>
              <a:ext cx="3728940" cy="934566"/>
              <a:chOff x="6708775" y="4969896"/>
              <a:chExt cx="4330913" cy="934566"/>
            </a:xfrm>
          </p:grpSpPr>
          <p:sp>
            <p:nvSpPr>
              <p:cNvPr id="29" name="文本框 28">
                <a:extLst>
                  <a:ext uri="{FF2B5EF4-FFF2-40B4-BE49-F238E27FC236}">
                    <a16:creationId xmlns:a16="http://schemas.microsoft.com/office/drawing/2014/main" xmlns="" id="{CA5A6AE2-9CDC-4438-9F73-7E6E26F8BFF7}"/>
                  </a:ext>
                </a:extLst>
              </p:cNvPr>
              <p:cNvSpPr txBox="1"/>
              <p:nvPr/>
            </p:nvSpPr>
            <p:spPr>
              <a:xfrm>
                <a:off x="6708775" y="5289550"/>
                <a:ext cx="4330913" cy="614912"/>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30" name="文本框 29">
                <a:extLst>
                  <a:ext uri="{FF2B5EF4-FFF2-40B4-BE49-F238E27FC236}">
                    <a16:creationId xmlns:a16="http://schemas.microsoft.com/office/drawing/2014/main" xmlns="" id="{25E0207C-9D0D-410D-BF91-AAEAB386DB5E}"/>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THE TEXT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cxnSp>
          <p:nvCxnSpPr>
            <p:cNvPr id="31" name="直接连接符 30">
              <a:extLst>
                <a:ext uri="{FF2B5EF4-FFF2-40B4-BE49-F238E27FC236}">
                  <a16:creationId xmlns:a16="http://schemas.microsoft.com/office/drawing/2014/main" xmlns="" id="{8C4506BB-B790-4792-945E-DB5578504AA2}"/>
                </a:ext>
              </a:extLst>
            </p:cNvPr>
            <p:cNvCxnSpPr>
              <a:cxnSpLocks/>
            </p:cNvCxnSpPr>
            <p:nvPr/>
          </p:nvCxnSpPr>
          <p:spPr>
            <a:xfrm rot="5400000">
              <a:off x="7400429" y="1791857"/>
              <a:ext cx="969442"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C8EBB024-2AA3-404E-9024-CF5ED24756E5}"/>
              </a:ext>
            </a:extLst>
          </p:cNvPr>
          <p:cNvGrpSpPr/>
          <p:nvPr/>
        </p:nvGrpSpPr>
        <p:grpSpPr>
          <a:xfrm>
            <a:off x="7885150" y="2944278"/>
            <a:ext cx="3854887" cy="969442"/>
            <a:chOff x="7885150" y="2944278"/>
            <a:chExt cx="3854887" cy="969442"/>
          </a:xfrm>
        </p:grpSpPr>
        <p:grpSp>
          <p:nvGrpSpPr>
            <p:cNvPr id="32" name="组合 31">
              <a:extLst>
                <a:ext uri="{FF2B5EF4-FFF2-40B4-BE49-F238E27FC236}">
                  <a16:creationId xmlns:a16="http://schemas.microsoft.com/office/drawing/2014/main" xmlns="" id="{3BD2D6E2-7816-40CB-84C5-EBA3ACE55CDB}"/>
                </a:ext>
              </a:extLst>
            </p:cNvPr>
            <p:cNvGrpSpPr/>
            <p:nvPr/>
          </p:nvGrpSpPr>
          <p:grpSpPr>
            <a:xfrm>
              <a:off x="8011097" y="2946007"/>
              <a:ext cx="3728940" cy="965985"/>
              <a:chOff x="6708775" y="4969896"/>
              <a:chExt cx="4330913" cy="965985"/>
            </a:xfrm>
          </p:grpSpPr>
          <p:sp>
            <p:nvSpPr>
              <p:cNvPr id="33" name="文本框 32">
                <a:extLst>
                  <a:ext uri="{FF2B5EF4-FFF2-40B4-BE49-F238E27FC236}">
                    <a16:creationId xmlns:a16="http://schemas.microsoft.com/office/drawing/2014/main" xmlns="" id="{87C4BCCC-997F-4DEA-9C83-084416C8DDA7}"/>
                  </a:ext>
                </a:extLst>
              </p:cNvPr>
              <p:cNvSpPr txBox="1"/>
              <p:nvPr/>
            </p:nvSpPr>
            <p:spPr>
              <a:xfrm>
                <a:off x="6708775" y="5289550"/>
                <a:ext cx="4330913" cy="646331"/>
              </a:xfrm>
              <a:prstGeom prst="rect">
                <a:avLst/>
              </a:prstGeom>
              <a:noFill/>
            </p:spPr>
            <p:txBody>
              <a:bodyPr wrap="square" rtlCol="0">
                <a:spAutoFit/>
              </a:bodyPr>
              <a:lstStyle>
                <a:defPPr>
                  <a:defRPr lang="zh-CN"/>
                </a:defPPr>
                <a:lvl1pPr>
                  <a:lnSpc>
                    <a:spcPct val="150000"/>
                  </a:lnSpc>
                  <a:defRPr sz="1200">
                    <a:solidFill>
                      <a:schemeClr val="bg1">
                        <a:alpha val="70000"/>
                      </a:schemeClr>
                    </a:solidFill>
                    <a:latin typeface="微软雅黑 Light" panose="020B0502040204020203" pitchFamily="34" charset="-122"/>
                    <a:ea typeface="微软雅黑 Light" panose="020B0502040204020203" pitchFamily="34" charset="-122"/>
                  </a:defRPr>
                </a:lvl1pPr>
              </a:lstStyle>
              <a:p>
                <a:r>
                  <a:rPr lang="en-US" altLang="zh-CN" dirty="0"/>
                  <a:t>The quick brown fox jumps over the lazy dog. The quick brown fox jumps over the lazy dog. </a:t>
                </a:r>
              </a:p>
            </p:txBody>
          </p:sp>
          <p:sp>
            <p:nvSpPr>
              <p:cNvPr id="34" name="文本框 33">
                <a:extLst>
                  <a:ext uri="{FF2B5EF4-FFF2-40B4-BE49-F238E27FC236}">
                    <a16:creationId xmlns:a16="http://schemas.microsoft.com/office/drawing/2014/main" xmlns="" id="{F83948D3-8725-4200-87BC-F9030104BAF4}"/>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THE TEXT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cxnSp>
          <p:nvCxnSpPr>
            <p:cNvPr id="35" name="直接连接符 34">
              <a:extLst>
                <a:ext uri="{FF2B5EF4-FFF2-40B4-BE49-F238E27FC236}">
                  <a16:creationId xmlns:a16="http://schemas.microsoft.com/office/drawing/2014/main" xmlns="" id="{1660ECE4-C218-409F-BC40-4419E7E99389}"/>
                </a:ext>
              </a:extLst>
            </p:cNvPr>
            <p:cNvCxnSpPr>
              <a:cxnSpLocks/>
            </p:cNvCxnSpPr>
            <p:nvPr/>
          </p:nvCxnSpPr>
          <p:spPr>
            <a:xfrm rot="5400000">
              <a:off x="7400429" y="3428999"/>
              <a:ext cx="9694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89D096D6-C38F-4F2A-A51E-897A786D7B5A}"/>
              </a:ext>
            </a:extLst>
          </p:cNvPr>
          <p:cNvGrpSpPr/>
          <p:nvPr/>
        </p:nvGrpSpPr>
        <p:grpSpPr>
          <a:xfrm>
            <a:off x="7885150" y="4581420"/>
            <a:ext cx="3854887" cy="969442"/>
            <a:chOff x="7885150" y="4581420"/>
            <a:chExt cx="3854887" cy="969442"/>
          </a:xfrm>
        </p:grpSpPr>
        <p:grpSp>
          <p:nvGrpSpPr>
            <p:cNvPr id="36" name="组合 35">
              <a:extLst>
                <a:ext uri="{FF2B5EF4-FFF2-40B4-BE49-F238E27FC236}">
                  <a16:creationId xmlns:a16="http://schemas.microsoft.com/office/drawing/2014/main" xmlns="" id="{4FB7B90A-FE5D-4CD3-B661-94806B0F841A}"/>
                </a:ext>
              </a:extLst>
            </p:cNvPr>
            <p:cNvGrpSpPr/>
            <p:nvPr/>
          </p:nvGrpSpPr>
          <p:grpSpPr>
            <a:xfrm>
              <a:off x="8011097" y="4583149"/>
              <a:ext cx="3728940" cy="965985"/>
              <a:chOff x="6708775" y="4969896"/>
              <a:chExt cx="4330913" cy="965985"/>
            </a:xfrm>
          </p:grpSpPr>
          <p:sp>
            <p:nvSpPr>
              <p:cNvPr id="37" name="文本框 36">
                <a:extLst>
                  <a:ext uri="{FF2B5EF4-FFF2-40B4-BE49-F238E27FC236}">
                    <a16:creationId xmlns:a16="http://schemas.microsoft.com/office/drawing/2014/main" xmlns="" id="{12A1A757-D5CB-411C-9B72-9A36BD7D1996}"/>
                  </a:ext>
                </a:extLst>
              </p:cNvPr>
              <p:cNvSpPr txBox="1"/>
              <p:nvPr/>
            </p:nvSpPr>
            <p:spPr>
              <a:xfrm>
                <a:off x="6708775" y="5289550"/>
                <a:ext cx="4330913" cy="646331"/>
              </a:xfrm>
              <a:prstGeom prst="rect">
                <a:avLst/>
              </a:prstGeom>
              <a:noFill/>
            </p:spPr>
            <p:txBody>
              <a:bodyPr wrap="square" rtlCol="0">
                <a:spAutoFit/>
              </a:bodyPr>
              <a:lstStyle>
                <a:defPPr>
                  <a:defRPr lang="zh-CN"/>
                </a:defPPr>
                <a:lvl1pPr>
                  <a:lnSpc>
                    <a:spcPct val="150000"/>
                  </a:lnSpc>
                  <a:defRPr sz="1200">
                    <a:solidFill>
                      <a:schemeClr val="bg1">
                        <a:alpha val="70000"/>
                      </a:schemeClr>
                    </a:solidFill>
                    <a:latin typeface="微软雅黑 Light" panose="020B0502040204020203" pitchFamily="34" charset="-122"/>
                    <a:ea typeface="微软雅黑 Light" panose="020B0502040204020203" pitchFamily="34" charset="-122"/>
                  </a:defRPr>
                </a:lvl1pPr>
              </a:lstStyle>
              <a:p>
                <a:r>
                  <a:rPr lang="en-US" altLang="zh-CN" dirty="0"/>
                  <a:t>The quick brown fox jumps over the lazy dog. The quick brown fox jumps over the lazy dog. </a:t>
                </a:r>
              </a:p>
            </p:txBody>
          </p:sp>
          <p:sp>
            <p:nvSpPr>
              <p:cNvPr id="38" name="文本框 37">
                <a:extLst>
                  <a:ext uri="{FF2B5EF4-FFF2-40B4-BE49-F238E27FC236}">
                    <a16:creationId xmlns:a16="http://schemas.microsoft.com/office/drawing/2014/main" xmlns="" id="{CC73EA7E-83FC-4152-97FE-EADE8109BDD3}"/>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THE TEXT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cxnSp>
          <p:nvCxnSpPr>
            <p:cNvPr id="39" name="直接连接符 38">
              <a:extLst>
                <a:ext uri="{FF2B5EF4-FFF2-40B4-BE49-F238E27FC236}">
                  <a16:creationId xmlns:a16="http://schemas.microsoft.com/office/drawing/2014/main" xmlns="" id="{43778BC8-67CD-4EBA-8B42-8CFB89289104}"/>
                </a:ext>
              </a:extLst>
            </p:cNvPr>
            <p:cNvCxnSpPr>
              <a:cxnSpLocks/>
            </p:cNvCxnSpPr>
            <p:nvPr/>
          </p:nvCxnSpPr>
          <p:spPr>
            <a:xfrm rot="5400000">
              <a:off x="7400429" y="5066141"/>
              <a:ext cx="96944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1" name="矩形 40">
            <a:extLst>
              <a:ext uri="{FF2B5EF4-FFF2-40B4-BE49-F238E27FC236}">
                <a16:creationId xmlns:a16="http://schemas.microsoft.com/office/drawing/2014/main" xmlns="" id="{95B5405D-5533-473C-A25B-265B3D859FF1}"/>
              </a:ext>
            </a:extLst>
          </p:cNvPr>
          <p:cNvSpPr/>
          <p:nvPr/>
        </p:nvSpPr>
        <p:spPr>
          <a:xfrm rot="5400000" flipH="1">
            <a:off x="7698040" y="2364042"/>
            <a:ext cx="4229101" cy="4758813"/>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734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2" presetClass="entr" presetSubtype="2"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3C28D670-E340-4FCC-8278-5445C53CE5F4}"/>
              </a:ext>
            </a:extLst>
          </p:cNvPr>
          <p:cNvSpPr/>
          <p:nvPr/>
        </p:nvSpPr>
        <p:spPr>
          <a:xfrm flipH="1">
            <a:off x="378476" y="2323246"/>
            <a:ext cx="9203460" cy="3429000"/>
          </a:xfrm>
          <a:prstGeom prst="rect">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E6044F4C-8393-4941-B037-D0BEDFEF64A1}"/>
              </a:ext>
            </a:extLst>
          </p:cNvPr>
          <p:cNvSpPr/>
          <p:nvPr/>
        </p:nvSpPr>
        <p:spPr>
          <a:xfrm flipH="1">
            <a:off x="2663872" y="2314858"/>
            <a:ext cx="9203460" cy="3429000"/>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3233EF58-2F3A-48DB-9D47-CEE7C065343B}"/>
              </a:ext>
            </a:extLst>
          </p:cNvPr>
          <p:cNvSpPr/>
          <p:nvPr/>
        </p:nvSpPr>
        <p:spPr>
          <a:xfrm flipH="1">
            <a:off x="0" y="2817938"/>
            <a:ext cx="9203460" cy="3429000"/>
          </a:xfrm>
          <a:prstGeom prst="rect">
            <a:avLst/>
          </a:prstGeom>
          <a:solidFill>
            <a:srgbClr val="F7B633">
              <a:alpha val="5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B87B824B-577E-4577-AC9E-C088D0475A45}"/>
              </a:ext>
            </a:extLst>
          </p:cNvPr>
          <p:cNvSpPr/>
          <p:nvPr/>
        </p:nvSpPr>
        <p:spPr>
          <a:xfrm flipH="1">
            <a:off x="702830" y="3072839"/>
            <a:ext cx="11489170" cy="3429000"/>
          </a:xfrm>
          <a:prstGeom prst="rect">
            <a:avLst/>
          </a:prstGeom>
          <a:solidFill>
            <a:srgbClr val="F7B633">
              <a:alpha val="8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xmlns="" id="{25A5E3AB-E409-4539-B80D-3E41F458DE6A}"/>
              </a:ext>
            </a:extLst>
          </p:cNvPr>
          <p:cNvSpPr/>
          <p:nvPr/>
        </p:nvSpPr>
        <p:spPr>
          <a:xfrm flipH="1">
            <a:off x="-1270817" y="3368606"/>
            <a:ext cx="11231228" cy="4305304"/>
          </a:xfrm>
          <a:prstGeom prst="triangle">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16B68734-30F5-4DA5-AF48-02034A4BE4C5}"/>
              </a:ext>
            </a:extLst>
          </p:cNvPr>
          <p:cNvSpPr/>
          <p:nvPr/>
        </p:nvSpPr>
        <p:spPr>
          <a:xfrm flipH="1">
            <a:off x="0" y="3429000"/>
            <a:ext cx="12192000" cy="3429000"/>
          </a:xfrm>
          <a:prstGeom prst="rect">
            <a:avLst/>
          </a:prstGeom>
          <a:solidFill>
            <a:srgbClr val="F7B633"/>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E3F80A5-0880-422A-BB02-FA0A41D841FD}"/>
              </a:ext>
            </a:extLst>
          </p:cNvPr>
          <p:cNvSpPr txBox="1"/>
          <p:nvPr/>
        </p:nvSpPr>
        <p:spPr>
          <a:xfrm>
            <a:off x="4724400" y="1174537"/>
            <a:ext cx="2743200" cy="4508927"/>
          </a:xfrm>
          <a:prstGeom prst="rect">
            <a:avLst/>
          </a:prstGeom>
          <a:noFill/>
        </p:spPr>
        <p:txBody>
          <a:bodyPr wrap="square" rtlCol="0">
            <a:spAutoFit/>
          </a:bodyPr>
          <a:lstStyle/>
          <a:p>
            <a:pPr algn="ctr"/>
            <a:r>
              <a:rPr lang="en-US" altLang="zh-CN"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rPr>
              <a:t>3</a:t>
            </a:r>
            <a:endParaRPr lang="zh-CN" altLang="en-US"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xmlns="" id="{2C4CC17A-FA7D-42B8-900C-CDCA8A655D24}"/>
              </a:ext>
            </a:extLst>
          </p:cNvPr>
          <p:cNvGrpSpPr/>
          <p:nvPr/>
        </p:nvGrpSpPr>
        <p:grpSpPr>
          <a:xfrm>
            <a:off x="3611274" y="4857402"/>
            <a:ext cx="4969452" cy="1312347"/>
            <a:chOff x="3611274" y="4857402"/>
            <a:chExt cx="4969452" cy="1312347"/>
          </a:xfrm>
        </p:grpSpPr>
        <p:sp>
          <p:nvSpPr>
            <p:cNvPr id="27" name="文本框 26">
              <a:extLst>
                <a:ext uri="{FF2B5EF4-FFF2-40B4-BE49-F238E27FC236}">
                  <a16:creationId xmlns:a16="http://schemas.microsoft.com/office/drawing/2014/main" xmlns="" id="{6DFEBBE9-304B-4A87-A161-C338B3E64070}"/>
                </a:ext>
              </a:extLst>
            </p:cNvPr>
            <p:cNvSpPr txBox="1"/>
            <p:nvPr/>
          </p:nvSpPr>
          <p:spPr>
            <a:xfrm>
              <a:off x="4850311" y="4857402"/>
              <a:ext cx="2491378" cy="523220"/>
            </a:xfrm>
            <a:prstGeom prst="rect">
              <a:avLst/>
            </a:prstGeom>
            <a:noFill/>
          </p:spPr>
          <p:txBody>
            <a:bodyPr wrap="square" rtlCol="0">
              <a:spAutoFit/>
            </a:bodyPr>
            <a:lstStyle/>
            <a:p>
              <a:pPr algn="ctr"/>
              <a:r>
                <a:rPr lang="en-US" altLang="zh-CN" sz="2800" b="1" dirty="0">
                  <a:solidFill>
                    <a:srgbClr val="37474F"/>
                  </a:solidFill>
                  <a:latin typeface="微软雅黑 Light" panose="020B0502040204020203" pitchFamily="34" charset="-122"/>
                  <a:ea typeface="微软雅黑 Light" panose="020B0502040204020203" pitchFamily="34" charset="-122"/>
                </a:rPr>
                <a:t>PART THREE</a:t>
              </a:r>
              <a:endParaRPr lang="zh-CN" altLang="en-US" sz="2800" b="1" dirty="0">
                <a:solidFill>
                  <a:srgbClr val="37474F"/>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E89B5552-7910-4912-BFD9-8BA32CEB7AE6}"/>
                </a:ext>
              </a:extLst>
            </p:cNvPr>
            <p:cNvSpPr txBox="1"/>
            <p:nvPr/>
          </p:nvSpPr>
          <p:spPr>
            <a:xfrm>
              <a:off x="3611274" y="5380622"/>
              <a:ext cx="4969452" cy="789127"/>
            </a:xfrm>
            <a:prstGeom prst="rect">
              <a:avLst/>
            </a:prstGeom>
            <a:noFill/>
          </p:spPr>
          <p:txBody>
            <a:bodyPr wrap="square" rtlCol="0">
              <a:spAutoFit/>
            </a:bodyPr>
            <a:lstStyle/>
            <a:p>
              <a:pPr algn="ctr">
                <a:lnSpc>
                  <a:spcPct val="150000"/>
                </a:lnSpc>
              </a:pPr>
              <a:r>
                <a:rPr lang="en-US" altLang="zh-CN" sz="16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sp>
        <p:nvSpPr>
          <p:cNvPr id="33" name="文本框 32">
            <a:extLst>
              <a:ext uri="{FF2B5EF4-FFF2-40B4-BE49-F238E27FC236}">
                <a16:creationId xmlns:a16="http://schemas.microsoft.com/office/drawing/2014/main" xmlns="" id="{582FFB1C-5E75-4248-895F-2D0AE3B004E1}"/>
              </a:ext>
            </a:extLst>
          </p:cNvPr>
          <p:cNvSpPr txBox="1"/>
          <p:nvPr/>
        </p:nvSpPr>
        <p:spPr>
          <a:xfrm>
            <a:off x="6750434" y="1573993"/>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xmlns="" id="{B9CDE55D-1534-4678-AB00-AED45BD285FF}"/>
              </a:ext>
            </a:extLst>
          </p:cNvPr>
          <p:cNvSpPr txBox="1"/>
          <p:nvPr/>
        </p:nvSpPr>
        <p:spPr>
          <a:xfrm>
            <a:off x="6940934" y="4626569"/>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
        <p:nvSpPr>
          <p:cNvPr id="37" name="等腰三角形 6">
            <a:extLst>
              <a:ext uri="{FF2B5EF4-FFF2-40B4-BE49-F238E27FC236}">
                <a16:creationId xmlns:a16="http://schemas.microsoft.com/office/drawing/2014/main" xmlns="" id="{42B09D46-27B4-4D25-8DA1-BBDC534B9F3F}"/>
              </a:ext>
            </a:extLst>
          </p:cNvPr>
          <p:cNvSpPr/>
          <p:nvPr/>
        </p:nvSpPr>
        <p:spPr>
          <a:xfrm>
            <a:off x="10880440" y="122209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6">
            <a:extLst>
              <a:ext uri="{FF2B5EF4-FFF2-40B4-BE49-F238E27FC236}">
                <a16:creationId xmlns:a16="http://schemas.microsoft.com/office/drawing/2014/main" xmlns="" id="{2D866DAC-3BBE-4F39-B0BA-EED82EE0C867}"/>
              </a:ext>
            </a:extLst>
          </p:cNvPr>
          <p:cNvSpPr/>
          <p:nvPr/>
        </p:nvSpPr>
        <p:spPr>
          <a:xfrm flipV="1">
            <a:off x="1311560" y="1968903"/>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073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22" presetClass="entr" presetSubtype="1" fill="hold" nodeType="withEffect">
                                  <p:stCondLst>
                                    <p:cond delay="110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130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11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25" grpId="0" animBg="1"/>
      <p:bldP spid="16" grpId="0"/>
      <p:bldP spid="33" grpId="0"/>
      <p:bldP spid="34" grpId="0"/>
      <p:bldP spid="37"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xmlns="" id="{FE0D16D3-A980-4178-970B-32DA0C4CD802}"/>
              </a:ext>
            </a:extLst>
          </p:cNvPr>
          <p:cNvSpPr/>
          <p:nvPr/>
        </p:nvSpPr>
        <p:spPr>
          <a:xfrm rot="5400000" flipH="1">
            <a:off x="4259315" y="-1074683"/>
            <a:ext cx="3657596" cy="12207761"/>
          </a:xfrm>
          <a:prstGeom prst="rect">
            <a:avLst/>
          </a:prstGeom>
          <a:gradFill>
            <a:gsLst>
              <a:gs pos="0">
                <a:srgbClr val="666666">
                  <a:alpha val="0"/>
                </a:srgbClr>
              </a:gs>
              <a:gs pos="100000">
                <a:srgbClr val="666666">
                  <a:alpha val="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FCA2F2B6-21DC-4B09-8009-C0050B4B827D}"/>
              </a:ext>
            </a:extLst>
          </p:cNvPr>
          <p:cNvPicPr>
            <a:picLocks noChangeAspect="1"/>
          </p:cNvPicPr>
          <p:nvPr/>
        </p:nvPicPr>
        <p:blipFill rotWithShape="1">
          <a:blip r:embed="rId2">
            <a:extLst>
              <a:ext uri="{28A0092B-C50C-407E-A947-70E740481C1C}">
                <a14:useLocalDpi xmlns:a14="http://schemas.microsoft.com/office/drawing/2010/main" val="0"/>
              </a:ext>
            </a:extLst>
          </a:blip>
          <a:srcRect t="32306" b="28258"/>
          <a:stretch/>
        </p:blipFill>
        <p:spPr>
          <a:xfrm>
            <a:off x="12760" y="0"/>
            <a:ext cx="12179234" cy="3200400"/>
          </a:xfrm>
          <a:prstGeom prst="rect">
            <a:avLst/>
          </a:prstGeom>
        </p:spPr>
      </p:pic>
      <p:cxnSp>
        <p:nvCxnSpPr>
          <p:cNvPr id="7" name="直接连接符 6">
            <a:extLst>
              <a:ext uri="{FF2B5EF4-FFF2-40B4-BE49-F238E27FC236}">
                <a16:creationId xmlns:a16="http://schemas.microsoft.com/office/drawing/2014/main" xmlns="" id="{F461C20F-7EE3-4BA9-8DA8-86E1741CE585}"/>
              </a:ext>
            </a:extLst>
          </p:cNvPr>
          <p:cNvCxnSpPr/>
          <p:nvPr/>
        </p:nvCxnSpPr>
        <p:spPr>
          <a:xfrm>
            <a:off x="2060028" y="0"/>
            <a:ext cx="0" cy="3200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AA6D7FC1-A09E-48BD-9673-3137D73CA261}"/>
              </a:ext>
            </a:extLst>
          </p:cNvPr>
          <p:cNvCxnSpPr/>
          <p:nvPr/>
        </p:nvCxnSpPr>
        <p:spPr>
          <a:xfrm>
            <a:off x="4078014" y="0"/>
            <a:ext cx="0" cy="3200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9F1D90C-42CC-4756-BF01-B9ACCC392F30}"/>
              </a:ext>
            </a:extLst>
          </p:cNvPr>
          <p:cNvCxnSpPr/>
          <p:nvPr/>
        </p:nvCxnSpPr>
        <p:spPr>
          <a:xfrm>
            <a:off x="6096000" y="0"/>
            <a:ext cx="0" cy="3200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621C9B75-5561-4A9D-B5EB-1B2C0354262F}"/>
              </a:ext>
            </a:extLst>
          </p:cNvPr>
          <p:cNvCxnSpPr/>
          <p:nvPr/>
        </p:nvCxnSpPr>
        <p:spPr>
          <a:xfrm>
            <a:off x="8113986" y="0"/>
            <a:ext cx="0" cy="3200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B8BBDBB4-8E3F-4DAB-8DD9-8C5286CFC7A3}"/>
              </a:ext>
            </a:extLst>
          </p:cNvPr>
          <p:cNvCxnSpPr/>
          <p:nvPr/>
        </p:nvCxnSpPr>
        <p:spPr>
          <a:xfrm>
            <a:off x="10131972" y="0"/>
            <a:ext cx="0" cy="3200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7E87E33-F73E-4899-8DAD-3EF12C501DA9}"/>
              </a:ext>
            </a:extLst>
          </p:cNvPr>
          <p:cNvGrpSpPr/>
          <p:nvPr/>
        </p:nvGrpSpPr>
        <p:grpSpPr>
          <a:xfrm>
            <a:off x="892058" y="4629329"/>
            <a:ext cx="3040866" cy="1200329"/>
            <a:chOff x="892058" y="4629329"/>
            <a:chExt cx="3040866" cy="1200329"/>
          </a:xfrm>
        </p:grpSpPr>
        <p:sp>
          <p:nvSpPr>
            <p:cNvPr id="57" name="文本框 56">
              <a:extLst>
                <a:ext uri="{FF2B5EF4-FFF2-40B4-BE49-F238E27FC236}">
                  <a16:creationId xmlns:a16="http://schemas.microsoft.com/office/drawing/2014/main" xmlns="" id="{60B11B9C-5EC9-4872-98CF-97AE2E6A56F5}"/>
                </a:ext>
              </a:extLst>
            </p:cNvPr>
            <p:cNvSpPr txBox="1"/>
            <p:nvPr/>
          </p:nvSpPr>
          <p:spPr>
            <a:xfrm>
              <a:off x="983498" y="4629329"/>
              <a:ext cx="2949426" cy="1200329"/>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59" name="椭圆 58">
              <a:extLst>
                <a:ext uri="{FF2B5EF4-FFF2-40B4-BE49-F238E27FC236}">
                  <a16:creationId xmlns:a16="http://schemas.microsoft.com/office/drawing/2014/main" xmlns="" id="{DF9BC8A4-78AE-421F-B251-E09F09A95438}"/>
                </a:ext>
              </a:extLst>
            </p:cNvPr>
            <p:cNvSpPr/>
            <p:nvPr/>
          </p:nvSpPr>
          <p:spPr>
            <a:xfrm>
              <a:off x="892058" y="4800415"/>
              <a:ext cx="91440" cy="91440"/>
            </a:xfrm>
            <a:prstGeom prst="ellips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xmlns="" id="{1022F8EB-88C9-45D1-8195-1AE164CE90D6}"/>
              </a:ext>
            </a:extLst>
          </p:cNvPr>
          <p:cNvGrpSpPr/>
          <p:nvPr/>
        </p:nvGrpSpPr>
        <p:grpSpPr>
          <a:xfrm>
            <a:off x="4575567" y="4629329"/>
            <a:ext cx="3040866" cy="1200329"/>
            <a:chOff x="4575567" y="4629329"/>
            <a:chExt cx="3040866" cy="1200329"/>
          </a:xfrm>
        </p:grpSpPr>
        <p:sp>
          <p:nvSpPr>
            <p:cNvPr id="62" name="文本框 61">
              <a:extLst>
                <a:ext uri="{FF2B5EF4-FFF2-40B4-BE49-F238E27FC236}">
                  <a16:creationId xmlns:a16="http://schemas.microsoft.com/office/drawing/2014/main" xmlns="" id="{854BA1C7-FE95-4598-A46F-C76DF751B5AF}"/>
                </a:ext>
              </a:extLst>
            </p:cNvPr>
            <p:cNvSpPr txBox="1"/>
            <p:nvPr/>
          </p:nvSpPr>
          <p:spPr>
            <a:xfrm>
              <a:off x="4667007" y="4629329"/>
              <a:ext cx="2949426" cy="1200329"/>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63" name="椭圆 62">
              <a:extLst>
                <a:ext uri="{FF2B5EF4-FFF2-40B4-BE49-F238E27FC236}">
                  <a16:creationId xmlns:a16="http://schemas.microsoft.com/office/drawing/2014/main" xmlns="" id="{5E65C623-8E37-4375-9102-2797C0BA00C0}"/>
                </a:ext>
              </a:extLst>
            </p:cNvPr>
            <p:cNvSpPr/>
            <p:nvPr/>
          </p:nvSpPr>
          <p:spPr>
            <a:xfrm>
              <a:off x="4575567" y="4800415"/>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xmlns="" id="{1395CB18-572D-4F50-A478-9F8FAEC0E00D}"/>
              </a:ext>
            </a:extLst>
          </p:cNvPr>
          <p:cNvGrpSpPr/>
          <p:nvPr/>
        </p:nvGrpSpPr>
        <p:grpSpPr>
          <a:xfrm>
            <a:off x="8259076" y="4629329"/>
            <a:ext cx="3040866" cy="1200329"/>
            <a:chOff x="8259076" y="4629329"/>
            <a:chExt cx="3040866" cy="1200329"/>
          </a:xfrm>
        </p:grpSpPr>
        <p:sp>
          <p:nvSpPr>
            <p:cNvPr id="64" name="文本框 63">
              <a:extLst>
                <a:ext uri="{FF2B5EF4-FFF2-40B4-BE49-F238E27FC236}">
                  <a16:creationId xmlns:a16="http://schemas.microsoft.com/office/drawing/2014/main" xmlns="" id="{6D50B090-4AA6-4757-86D9-90F7C792FF7E}"/>
                </a:ext>
              </a:extLst>
            </p:cNvPr>
            <p:cNvSpPr txBox="1"/>
            <p:nvPr/>
          </p:nvSpPr>
          <p:spPr>
            <a:xfrm>
              <a:off x="8350516" y="4629329"/>
              <a:ext cx="2949426" cy="1200329"/>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65" name="椭圆 64">
              <a:extLst>
                <a:ext uri="{FF2B5EF4-FFF2-40B4-BE49-F238E27FC236}">
                  <a16:creationId xmlns:a16="http://schemas.microsoft.com/office/drawing/2014/main" xmlns="" id="{16B0C497-3313-4F64-8778-63064F84DA55}"/>
                </a:ext>
              </a:extLst>
            </p:cNvPr>
            <p:cNvSpPr/>
            <p:nvPr/>
          </p:nvSpPr>
          <p:spPr>
            <a:xfrm>
              <a:off x="8259076" y="4800415"/>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52B83F19-80BD-448C-9317-B4B7E2C30056}"/>
              </a:ext>
            </a:extLst>
          </p:cNvPr>
          <p:cNvGrpSpPr/>
          <p:nvPr/>
        </p:nvGrpSpPr>
        <p:grpSpPr>
          <a:xfrm>
            <a:off x="4755931" y="1028700"/>
            <a:ext cx="2680138" cy="3200400"/>
            <a:chOff x="4755931" y="1028700"/>
            <a:chExt cx="2680138" cy="3200400"/>
          </a:xfrm>
        </p:grpSpPr>
        <p:sp>
          <p:nvSpPr>
            <p:cNvPr id="5" name="矩形 4">
              <a:extLst>
                <a:ext uri="{FF2B5EF4-FFF2-40B4-BE49-F238E27FC236}">
                  <a16:creationId xmlns:a16="http://schemas.microsoft.com/office/drawing/2014/main" xmlns="" id="{495DE424-EDDF-4A5A-AE25-7970B6B4A242}"/>
                </a:ext>
              </a:extLst>
            </p:cNvPr>
            <p:cNvSpPr/>
            <p:nvPr/>
          </p:nvSpPr>
          <p:spPr>
            <a:xfrm>
              <a:off x="4755931" y="1028700"/>
              <a:ext cx="2680138" cy="3200400"/>
            </a:xfrm>
            <a:prstGeom prst="rect">
              <a:avLst/>
            </a:prstGeom>
            <a:solidFill>
              <a:srgbClr val="F7B633"/>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Shape">
              <a:extLst>
                <a:ext uri="{FF2B5EF4-FFF2-40B4-BE49-F238E27FC236}">
                  <a16:creationId xmlns:a16="http://schemas.microsoft.com/office/drawing/2014/main" xmlns="" id="{33418CC1-6982-4B6C-9926-11BE1084C06B}"/>
                </a:ext>
              </a:extLst>
            </p:cNvPr>
            <p:cNvSpPr/>
            <p:nvPr/>
          </p:nvSpPr>
          <p:spPr>
            <a:xfrm>
              <a:off x="5849257" y="1351643"/>
              <a:ext cx="493486" cy="493486"/>
            </a:xfrm>
            <a:prstGeom prst="donut">
              <a:avLst>
                <a:gd name="adj" fmla="val 16398"/>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7" name="文本框 46">
              <a:extLst>
                <a:ext uri="{FF2B5EF4-FFF2-40B4-BE49-F238E27FC236}">
                  <a16:creationId xmlns:a16="http://schemas.microsoft.com/office/drawing/2014/main" xmlns="" id="{BDA939D8-AD41-46C1-BD17-21EF6543AA51}"/>
                </a:ext>
              </a:extLst>
            </p:cNvPr>
            <p:cNvSpPr txBox="1"/>
            <p:nvPr/>
          </p:nvSpPr>
          <p:spPr>
            <a:xfrm>
              <a:off x="5210341" y="2168072"/>
              <a:ext cx="1771319" cy="373263"/>
            </a:xfrm>
            <a:prstGeom prst="rect">
              <a:avLst/>
            </a:prstGeom>
            <a:noFill/>
          </p:spPr>
          <p:txBody>
            <a:bodyPr wrap="square" rtlCol="0">
              <a:spAutoFit/>
            </a:bodyPr>
            <a:lstStyle/>
            <a:p>
              <a:pPr algn="ctr"/>
              <a:r>
                <a:rPr lang="en-US" altLang="zh-CN" b="1" dirty="0">
                  <a:solidFill>
                    <a:srgbClr val="37474F"/>
                  </a:solidFill>
                  <a:latin typeface="微软雅黑 Light" panose="020B0502040204020203" pitchFamily="34" charset="-122"/>
                  <a:ea typeface="微软雅黑 Light" panose="020B0502040204020203" pitchFamily="34" charset="-122"/>
                </a:rPr>
                <a:t>THE TEXT</a:t>
              </a:r>
              <a:endParaRPr lang="zh-CN" altLang="en-US" b="1" dirty="0">
                <a:solidFill>
                  <a:srgbClr val="37474F"/>
                </a:solidFill>
                <a:latin typeface="微软雅黑 Light" panose="020B0502040204020203" pitchFamily="34" charset="-122"/>
                <a:ea typeface="微软雅黑 Light" panose="020B0502040204020203" pitchFamily="34" charset="-122"/>
              </a:endParaRPr>
            </a:p>
          </p:txBody>
        </p:sp>
        <p:sp>
          <p:nvSpPr>
            <p:cNvPr id="48" name="文本框 47">
              <a:extLst>
                <a:ext uri="{FF2B5EF4-FFF2-40B4-BE49-F238E27FC236}">
                  <a16:creationId xmlns:a16="http://schemas.microsoft.com/office/drawing/2014/main" xmlns="" id="{668B8F7D-3A6B-4A9D-9D2F-F0F3814ADE06}"/>
                </a:ext>
              </a:extLst>
            </p:cNvPr>
            <p:cNvSpPr txBox="1"/>
            <p:nvPr/>
          </p:nvSpPr>
          <p:spPr>
            <a:xfrm>
              <a:off x="5005399" y="2628900"/>
              <a:ext cx="2181203" cy="1200329"/>
            </a:xfrm>
            <a:prstGeom prst="rect">
              <a:avLst/>
            </a:prstGeom>
            <a:noFill/>
          </p:spPr>
          <p:txBody>
            <a:bodyPr wrap="square" rtlCol="0">
              <a:spAutoFit/>
            </a:bodyPr>
            <a:lstStyle/>
            <a:p>
              <a:pPr algn="ct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67" name="文本框 66">
              <a:extLst>
                <a:ext uri="{FF2B5EF4-FFF2-40B4-BE49-F238E27FC236}">
                  <a16:creationId xmlns:a16="http://schemas.microsoft.com/office/drawing/2014/main" xmlns="" id="{DBCC2ECE-3FA6-4B1D-A68E-AE350D7ECDE5}"/>
                </a:ext>
              </a:extLst>
            </p:cNvPr>
            <p:cNvSpPr txBox="1"/>
            <p:nvPr/>
          </p:nvSpPr>
          <p:spPr>
            <a:xfrm>
              <a:off x="5911877" y="1367554"/>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grpSp>
      <p:sp>
        <p:nvSpPr>
          <p:cNvPr id="68" name="等腰三角形 6">
            <a:extLst>
              <a:ext uri="{FF2B5EF4-FFF2-40B4-BE49-F238E27FC236}">
                <a16:creationId xmlns:a16="http://schemas.microsoft.com/office/drawing/2014/main" xmlns="" id="{EC8B5212-2F69-444D-A258-5A2154ECF90D}"/>
              </a:ext>
            </a:extLst>
          </p:cNvPr>
          <p:cNvSpPr/>
          <p:nvPr/>
        </p:nvSpPr>
        <p:spPr>
          <a:xfrm flipV="1">
            <a:off x="11138160" y="2839630"/>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xmlns="" id="{BCB21DE9-D5A9-4496-8872-B3431DEE8770}"/>
              </a:ext>
            </a:extLst>
          </p:cNvPr>
          <p:cNvSpPr txBox="1"/>
          <p:nvPr/>
        </p:nvSpPr>
        <p:spPr>
          <a:xfrm>
            <a:off x="240340" y="3483917"/>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4425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22" presetClass="entr" presetSubtype="1" fill="hold" nodeType="withEffect">
                                  <p:stCondLst>
                                    <p:cond delay="40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nodeType="withEffect">
                                  <p:stCondLst>
                                    <p:cond delay="60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par>
                                <p:cTn id="18" presetID="22" presetClass="entr" presetSubtype="1" fill="hold" nodeType="withEffect">
                                  <p:stCondLst>
                                    <p:cond delay="80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par>
                                <p:cTn id="21" presetID="22" presetClass="entr" presetSubtype="1" fill="hold" nodeType="withEffect">
                                  <p:stCondLst>
                                    <p:cond delay="10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nodeType="withEffect">
                                  <p:stCondLst>
                                    <p:cond delay="12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par>
                                <p:cTn id="27" presetID="53" presetClass="entr" presetSubtype="16" fill="hold" nodeType="withEffect">
                                  <p:stCondLst>
                                    <p:cond delay="1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2" presetClass="entr" presetSubtype="4" fill="hold" nodeType="withEffect">
                                  <p:stCondLst>
                                    <p:cond delay="200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22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24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10" presetClass="entr" presetSubtype="0" fill="hold" grpId="0" nodeType="withEffect">
                                  <p:stCondLst>
                                    <p:cond delay="3500"/>
                                  </p:stCondLst>
                                  <p:childTnLst>
                                    <p:set>
                                      <p:cBhvr>
                                        <p:cTn id="45" dur="1" fill="hold">
                                          <p:stCondLst>
                                            <p:cond delay="0"/>
                                          </p:stCondLst>
                                        </p:cTn>
                                        <p:tgtEl>
                                          <p:spTgt spid="70"/>
                                        </p:tgtEl>
                                        <p:attrNameLst>
                                          <p:attrName>style.visibility</p:attrName>
                                        </p:attrNameLst>
                                      </p:cBhvr>
                                      <p:to>
                                        <p:strVal val="visible"/>
                                      </p:to>
                                    </p:set>
                                    <p:animEffect transition="in" filter="fade">
                                      <p:cBhvr>
                                        <p:cTn id="46" dur="500"/>
                                        <p:tgtEl>
                                          <p:spTgt spid="70"/>
                                        </p:tgtEl>
                                      </p:cBhvr>
                                    </p:animEffect>
                                  </p:childTnLst>
                                </p:cTn>
                              </p:par>
                              <p:par>
                                <p:cTn id="47" presetID="10" presetClass="entr" presetSubtype="0" fill="hold" grpId="0" nodeType="withEffect">
                                  <p:stCondLst>
                                    <p:cond delay="290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xmlns="" id="{B1867363-C249-42C6-A48F-FA3C063EBA75}"/>
              </a:ext>
            </a:extLst>
          </p:cNvPr>
          <p:cNvSpPr/>
          <p:nvPr/>
        </p:nvSpPr>
        <p:spPr>
          <a:xfrm rot="5400000" flipH="1">
            <a:off x="5714998" y="381000"/>
            <a:ext cx="6857999" cy="6095996"/>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8252B2A5-6F36-4029-AC63-B4E3C4B2CD54}"/>
              </a:ext>
            </a:extLst>
          </p:cNvPr>
          <p:cNvGrpSpPr/>
          <p:nvPr/>
        </p:nvGrpSpPr>
        <p:grpSpPr>
          <a:xfrm>
            <a:off x="669925" y="4495981"/>
            <a:ext cx="4870049" cy="1641294"/>
            <a:chOff x="669925" y="4495981"/>
            <a:chExt cx="4870049" cy="1641294"/>
          </a:xfrm>
        </p:grpSpPr>
        <p:sp>
          <p:nvSpPr>
            <p:cNvPr id="19" name="文本框 18">
              <a:extLst>
                <a:ext uri="{FF2B5EF4-FFF2-40B4-BE49-F238E27FC236}">
                  <a16:creationId xmlns:a16="http://schemas.microsoft.com/office/drawing/2014/main" xmlns="" id="{FC31E41E-2520-4844-B89F-D3C4F9BA7BCD}"/>
                </a:ext>
              </a:extLst>
            </p:cNvPr>
            <p:cNvSpPr txBox="1"/>
            <p:nvPr/>
          </p:nvSpPr>
          <p:spPr>
            <a:xfrm>
              <a:off x="669925" y="4936946"/>
              <a:ext cx="4870049" cy="1200329"/>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20" name="文本框 19">
              <a:extLst>
                <a:ext uri="{FF2B5EF4-FFF2-40B4-BE49-F238E27FC236}">
                  <a16:creationId xmlns:a16="http://schemas.microsoft.com/office/drawing/2014/main" xmlns="" id="{B7FE1BB0-C218-4A27-8B1F-8DD637FAF98F}"/>
                </a:ext>
              </a:extLst>
            </p:cNvPr>
            <p:cNvSpPr txBox="1"/>
            <p:nvPr/>
          </p:nvSpPr>
          <p:spPr>
            <a:xfrm>
              <a:off x="669925" y="4617292"/>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cxnSp>
          <p:nvCxnSpPr>
            <p:cNvPr id="21" name="直接连接符 20">
              <a:extLst>
                <a:ext uri="{FF2B5EF4-FFF2-40B4-BE49-F238E27FC236}">
                  <a16:creationId xmlns:a16="http://schemas.microsoft.com/office/drawing/2014/main" xmlns="" id="{E05693D7-57B6-4DDE-A5D9-8B6F9D859D2A}"/>
                </a:ext>
              </a:extLst>
            </p:cNvPr>
            <p:cNvCxnSpPr>
              <a:cxnSpLocks/>
            </p:cNvCxnSpPr>
            <p:nvPr/>
          </p:nvCxnSpPr>
          <p:spPr>
            <a:xfrm>
              <a:off x="762394" y="4495981"/>
              <a:ext cx="719931"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237A3D96-3F7E-48F6-8E85-DCEA91BFCAF9}"/>
              </a:ext>
            </a:extLst>
          </p:cNvPr>
          <p:cNvGrpSpPr/>
          <p:nvPr/>
        </p:nvGrpSpPr>
        <p:grpSpPr>
          <a:xfrm>
            <a:off x="7497076" y="4573317"/>
            <a:ext cx="3365234" cy="891911"/>
            <a:chOff x="7497076" y="4573317"/>
            <a:chExt cx="3365234" cy="891911"/>
          </a:xfrm>
        </p:grpSpPr>
        <p:sp>
          <p:nvSpPr>
            <p:cNvPr id="26" name="文本框 25">
              <a:extLst>
                <a:ext uri="{FF2B5EF4-FFF2-40B4-BE49-F238E27FC236}">
                  <a16:creationId xmlns:a16="http://schemas.microsoft.com/office/drawing/2014/main" xmlns="" id="{F3019AE8-FCA3-4020-A0B9-4F0AED8CD291}"/>
                </a:ext>
              </a:extLst>
            </p:cNvPr>
            <p:cNvSpPr txBox="1"/>
            <p:nvPr/>
          </p:nvSpPr>
          <p:spPr>
            <a:xfrm>
              <a:off x="7588516" y="4573317"/>
              <a:ext cx="3273794" cy="891911"/>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27" name="椭圆 26">
              <a:extLst>
                <a:ext uri="{FF2B5EF4-FFF2-40B4-BE49-F238E27FC236}">
                  <a16:creationId xmlns:a16="http://schemas.microsoft.com/office/drawing/2014/main" xmlns="" id="{8DFABBFB-B142-4C26-8403-AE859F45AC0D}"/>
                </a:ext>
              </a:extLst>
            </p:cNvPr>
            <p:cNvSpPr/>
            <p:nvPr/>
          </p:nvSpPr>
          <p:spPr>
            <a:xfrm>
              <a:off x="7497076" y="4744403"/>
              <a:ext cx="91440" cy="91440"/>
            </a:xfrm>
            <a:prstGeom prst="ellips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F7227BF0-4682-49FF-951E-437E741CEDF8}"/>
              </a:ext>
            </a:extLst>
          </p:cNvPr>
          <p:cNvGrpSpPr/>
          <p:nvPr/>
        </p:nvGrpSpPr>
        <p:grpSpPr>
          <a:xfrm>
            <a:off x="7497076" y="2828836"/>
            <a:ext cx="3365234" cy="923330"/>
            <a:chOff x="7497076" y="2828836"/>
            <a:chExt cx="3365234" cy="923330"/>
          </a:xfrm>
        </p:grpSpPr>
        <p:sp>
          <p:nvSpPr>
            <p:cNvPr id="31" name="文本框 30">
              <a:extLst>
                <a:ext uri="{FF2B5EF4-FFF2-40B4-BE49-F238E27FC236}">
                  <a16:creationId xmlns:a16="http://schemas.microsoft.com/office/drawing/2014/main" xmlns="" id="{0F32E4E6-8724-4A68-BB55-9D965EE7963B}"/>
                </a:ext>
              </a:extLst>
            </p:cNvPr>
            <p:cNvSpPr txBox="1"/>
            <p:nvPr/>
          </p:nvSpPr>
          <p:spPr>
            <a:xfrm>
              <a:off x="7588516" y="2828836"/>
              <a:ext cx="3273794" cy="923330"/>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32" name="椭圆 31">
              <a:extLst>
                <a:ext uri="{FF2B5EF4-FFF2-40B4-BE49-F238E27FC236}">
                  <a16:creationId xmlns:a16="http://schemas.microsoft.com/office/drawing/2014/main" xmlns="" id="{ED205017-1714-4AD6-9424-90A25DD4B9CA}"/>
                </a:ext>
              </a:extLst>
            </p:cNvPr>
            <p:cNvSpPr/>
            <p:nvPr/>
          </p:nvSpPr>
          <p:spPr>
            <a:xfrm>
              <a:off x="7497076" y="2999922"/>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xmlns="" id="{06C489DD-845E-40F4-9C13-BAA7ED97B8DE}"/>
              </a:ext>
            </a:extLst>
          </p:cNvPr>
          <p:cNvGrpSpPr/>
          <p:nvPr/>
        </p:nvGrpSpPr>
        <p:grpSpPr>
          <a:xfrm>
            <a:off x="7497076" y="1084355"/>
            <a:ext cx="3365234" cy="923330"/>
            <a:chOff x="7497076" y="1084355"/>
            <a:chExt cx="3365234" cy="923330"/>
          </a:xfrm>
        </p:grpSpPr>
        <p:sp>
          <p:nvSpPr>
            <p:cNvPr id="34" name="文本框 33">
              <a:extLst>
                <a:ext uri="{FF2B5EF4-FFF2-40B4-BE49-F238E27FC236}">
                  <a16:creationId xmlns:a16="http://schemas.microsoft.com/office/drawing/2014/main" xmlns="" id="{930EDBA4-4446-4239-BFA5-594E7D03B4A6}"/>
                </a:ext>
              </a:extLst>
            </p:cNvPr>
            <p:cNvSpPr txBox="1"/>
            <p:nvPr/>
          </p:nvSpPr>
          <p:spPr>
            <a:xfrm>
              <a:off x="7588516" y="1084355"/>
              <a:ext cx="3273794" cy="923330"/>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35" name="椭圆 34">
              <a:extLst>
                <a:ext uri="{FF2B5EF4-FFF2-40B4-BE49-F238E27FC236}">
                  <a16:creationId xmlns:a16="http://schemas.microsoft.com/office/drawing/2014/main" xmlns="" id="{B005E10E-F6B5-4DEB-9792-D8782700BFCA}"/>
                </a:ext>
              </a:extLst>
            </p:cNvPr>
            <p:cNvSpPr/>
            <p:nvPr/>
          </p:nvSpPr>
          <p:spPr>
            <a:xfrm>
              <a:off x="7497076" y="1255441"/>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a:extLst>
              <a:ext uri="{FF2B5EF4-FFF2-40B4-BE49-F238E27FC236}">
                <a16:creationId xmlns:a16="http://schemas.microsoft.com/office/drawing/2014/main" xmlns="" id="{DCFDDB7E-F398-498B-BD8C-F05378B606D1}"/>
              </a:ext>
            </a:extLst>
          </p:cNvPr>
          <p:cNvPicPr>
            <a:picLocks noChangeAspect="1"/>
          </p:cNvPicPr>
          <p:nvPr/>
        </p:nvPicPr>
        <p:blipFill rotWithShape="1">
          <a:blip r:embed="rId2">
            <a:extLst>
              <a:ext uri="{28A0092B-C50C-407E-A947-70E740481C1C}">
                <a14:useLocalDpi xmlns:a14="http://schemas.microsoft.com/office/drawing/2010/main" val="0"/>
              </a:ext>
            </a:extLst>
          </a:blip>
          <a:srcRect l="1967" r="2076"/>
          <a:stretch/>
        </p:blipFill>
        <p:spPr>
          <a:xfrm>
            <a:off x="669925" y="1059932"/>
            <a:ext cx="4510881" cy="3140659"/>
          </a:xfrm>
          <a:prstGeom prst="rect">
            <a:avLst/>
          </a:prstGeom>
        </p:spPr>
      </p:pic>
      <p:sp>
        <p:nvSpPr>
          <p:cNvPr id="41" name="文本框 40">
            <a:extLst>
              <a:ext uri="{FF2B5EF4-FFF2-40B4-BE49-F238E27FC236}">
                <a16:creationId xmlns:a16="http://schemas.microsoft.com/office/drawing/2014/main" xmlns="" id="{1F0FC792-D8C4-4D72-9C29-7E618E97DDA0}"/>
              </a:ext>
            </a:extLst>
          </p:cNvPr>
          <p:cNvSpPr txBox="1"/>
          <p:nvPr/>
        </p:nvSpPr>
        <p:spPr>
          <a:xfrm>
            <a:off x="5905499" y="567035"/>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45" name="等腰三角形 6">
            <a:extLst>
              <a:ext uri="{FF2B5EF4-FFF2-40B4-BE49-F238E27FC236}">
                <a16:creationId xmlns:a16="http://schemas.microsoft.com/office/drawing/2014/main" xmlns="" id="{83EBFBA4-0BD3-40A1-8D2D-1DD16C0AFA3B}"/>
              </a:ext>
            </a:extLst>
          </p:cNvPr>
          <p:cNvSpPr/>
          <p:nvPr/>
        </p:nvSpPr>
        <p:spPr>
          <a:xfrm>
            <a:off x="10153648" y="6017018"/>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nodeType="withEffect">
                                  <p:stCondLst>
                                    <p:cond delay="60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par>
                                <p:cTn id="15" presetID="2" presetClass="entr" presetSubtype="2" fill="hold" nodeType="withEffect">
                                  <p:stCondLst>
                                    <p:cond delay="11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3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18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par>
                                <p:cTn id="30" presetID="10" presetClass="entr" presetSubtype="0" fill="hold" grpId="0" nodeType="withEffect">
                                  <p:stCondLst>
                                    <p:cond delay="21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P spid="4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68" name="矩形 67">
            <a:extLst>
              <a:ext uri="{FF2B5EF4-FFF2-40B4-BE49-F238E27FC236}">
                <a16:creationId xmlns:a16="http://schemas.microsoft.com/office/drawing/2014/main" xmlns="" id="{6C260E2F-5881-43B6-9658-C3903D2F643D}"/>
              </a:ext>
            </a:extLst>
          </p:cNvPr>
          <p:cNvSpPr/>
          <p:nvPr/>
        </p:nvSpPr>
        <p:spPr>
          <a:xfrm rot="5400000" flipH="1">
            <a:off x="-381001" y="381000"/>
            <a:ext cx="6857999" cy="6095996"/>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1C3A4ADA-1996-4C39-B707-11B44F01A65C}"/>
              </a:ext>
            </a:extLst>
          </p:cNvPr>
          <p:cNvSpPr/>
          <p:nvPr/>
        </p:nvSpPr>
        <p:spPr>
          <a:xfrm>
            <a:off x="670719" y="623094"/>
            <a:ext cx="10850563" cy="5611813"/>
          </a:xfrm>
          <a:prstGeom prst="roundRect">
            <a:avLst>
              <a:gd name="adj" fmla="val 1391"/>
            </a:avLst>
          </a:prstGeom>
          <a:solidFill>
            <a:srgbClr val="F7B633"/>
          </a:solidFill>
          <a:ln>
            <a:noFill/>
          </a:ln>
          <a:effectLst>
            <a:outerShdw blurRad="1016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任意多边形: 形状 23">
            <a:extLst>
              <a:ext uri="{FF2B5EF4-FFF2-40B4-BE49-F238E27FC236}">
                <a16:creationId xmlns:a16="http://schemas.microsoft.com/office/drawing/2014/main" xmlns="" id="{7849357F-2829-43C8-AFE6-33B128F3E146}"/>
              </a:ext>
            </a:extLst>
          </p:cNvPr>
          <p:cNvSpPr/>
          <p:nvPr/>
        </p:nvSpPr>
        <p:spPr>
          <a:xfrm>
            <a:off x="669925" y="623093"/>
            <a:ext cx="3408589" cy="5611813"/>
          </a:xfrm>
          <a:custGeom>
            <a:avLst/>
            <a:gdLst>
              <a:gd name="connsiteX0" fmla="*/ 78060 w 3729831"/>
              <a:gd name="connsiteY0" fmla="*/ 0 h 5611813"/>
              <a:gd name="connsiteX1" fmla="*/ 3729831 w 3729831"/>
              <a:gd name="connsiteY1" fmla="*/ 0 h 5611813"/>
              <a:gd name="connsiteX2" fmla="*/ 3729831 w 3729831"/>
              <a:gd name="connsiteY2" fmla="*/ 5611813 h 5611813"/>
              <a:gd name="connsiteX3" fmla="*/ 78060 w 3729831"/>
              <a:gd name="connsiteY3" fmla="*/ 5611813 h 5611813"/>
              <a:gd name="connsiteX4" fmla="*/ 0 w 3729831"/>
              <a:gd name="connsiteY4" fmla="*/ 5533753 h 5611813"/>
              <a:gd name="connsiteX5" fmla="*/ 0 w 3729831"/>
              <a:gd name="connsiteY5" fmla="*/ 78060 h 5611813"/>
              <a:gd name="connsiteX6" fmla="*/ 78060 w 3729831"/>
              <a:gd name="connsiteY6" fmla="*/ 0 h 5611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9831" h="5611813">
                <a:moveTo>
                  <a:pt x="78060" y="0"/>
                </a:moveTo>
                <a:lnTo>
                  <a:pt x="3729831" y="0"/>
                </a:lnTo>
                <a:lnTo>
                  <a:pt x="3729831" y="5611813"/>
                </a:lnTo>
                <a:lnTo>
                  <a:pt x="78060" y="5611813"/>
                </a:lnTo>
                <a:cubicBezTo>
                  <a:pt x="34949" y="5611813"/>
                  <a:pt x="0" y="5576864"/>
                  <a:pt x="0" y="5533753"/>
                </a:cubicBezTo>
                <a:lnTo>
                  <a:pt x="0" y="78060"/>
                </a:lnTo>
                <a:cubicBezTo>
                  <a:pt x="0" y="34949"/>
                  <a:pt x="34949" y="0"/>
                  <a:pt x="78060" y="0"/>
                </a:cubicBezTo>
                <a:close/>
              </a:path>
            </a:pathLst>
          </a:custGeom>
          <a:solidFill>
            <a:srgbClr val="3747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063DCC92-A465-4694-BF01-723C8C0FCDF6}"/>
              </a:ext>
            </a:extLst>
          </p:cNvPr>
          <p:cNvGrpSpPr/>
          <p:nvPr/>
        </p:nvGrpSpPr>
        <p:grpSpPr>
          <a:xfrm>
            <a:off x="898525" y="1143181"/>
            <a:ext cx="2930525" cy="2472290"/>
            <a:chOff x="898525" y="1143181"/>
            <a:chExt cx="2930525" cy="2472290"/>
          </a:xfrm>
        </p:grpSpPr>
        <p:sp>
          <p:nvSpPr>
            <p:cNvPr id="25" name="文本框 24">
              <a:extLst>
                <a:ext uri="{FF2B5EF4-FFF2-40B4-BE49-F238E27FC236}">
                  <a16:creationId xmlns:a16="http://schemas.microsoft.com/office/drawing/2014/main" xmlns="" id="{FB932AAE-AA46-48EF-83DC-40504432B5F0}"/>
                </a:ext>
              </a:extLst>
            </p:cNvPr>
            <p:cNvSpPr txBox="1"/>
            <p:nvPr/>
          </p:nvSpPr>
          <p:spPr>
            <a:xfrm>
              <a:off x="898525" y="1584146"/>
              <a:ext cx="2930525" cy="2031325"/>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28" name="文本框 27">
              <a:extLst>
                <a:ext uri="{FF2B5EF4-FFF2-40B4-BE49-F238E27FC236}">
                  <a16:creationId xmlns:a16="http://schemas.microsoft.com/office/drawing/2014/main" xmlns="" id="{A2CFA2A4-1A07-4CEF-A27F-8FA61D7FB9FB}"/>
                </a:ext>
              </a:extLst>
            </p:cNvPr>
            <p:cNvSpPr txBox="1"/>
            <p:nvPr/>
          </p:nvSpPr>
          <p:spPr>
            <a:xfrm>
              <a:off x="898525" y="1264492"/>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cxnSp>
          <p:nvCxnSpPr>
            <p:cNvPr id="29" name="直接连接符 28">
              <a:extLst>
                <a:ext uri="{FF2B5EF4-FFF2-40B4-BE49-F238E27FC236}">
                  <a16:creationId xmlns:a16="http://schemas.microsoft.com/office/drawing/2014/main" xmlns="" id="{9754FBE3-DD6F-4678-BDA9-785F17FA7FF2}"/>
                </a:ext>
              </a:extLst>
            </p:cNvPr>
            <p:cNvCxnSpPr>
              <a:cxnSpLocks/>
            </p:cNvCxnSpPr>
            <p:nvPr/>
          </p:nvCxnSpPr>
          <p:spPr>
            <a:xfrm>
              <a:off x="990994" y="1143181"/>
              <a:ext cx="719931"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sp>
        <p:nvSpPr>
          <p:cNvPr id="33" name="KSO_Shape">
            <a:extLst>
              <a:ext uri="{FF2B5EF4-FFF2-40B4-BE49-F238E27FC236}">
                <a16:creationId xmlns:a16="http://schemas.microsoft.com/office/drawing/2014/main" xmlns="" id="{CF2B6E3F-14B7-4189-A9C1-EB17C8576372}"/>
              </a:ext>
            </a:extLst>
          </p:cNvPr>
          <p:cNvSpPr>
            <a:spLocks/>
          </p:cNvSpPr>
          <p:nvPr/>
        </p:nvSpPr>
        <p:spPr bwMode="auto">
          <a:xfrm>
            <a:off x="985774" y="4978852"/>
            <a:ext cx="788426" cy="59000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7B633"/>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dirty="0">
              <a:solidFill>
                <a:srgbClr val="FFFFFF"/>
              </a:solidFill>
            </a:endParaRPr>
          </a:p>
        </p:txBody>
      </p:sp>
      <p:grpSp>
        <p:nvGrpSpPr>
          <p:cNvPr id="4" name="组合 3">
            <a:extLst>
              <a:ext uri="{FF2B5EF4-FFF2-40B4-BE49-F238E27FC236}">
                <a16:creationId xmlns:a16="http://schemas.microsoft.com/office/drawing/2014/main" xmlns="" id="{38EDDAC7-7ABC-46E1-B812-B91061DCDE8C}"/>
              </a:ext>
            </a:extLst>
          </p:cNvPr>
          <p:cNvGrpSpPr/>
          <p:nvPr/>
        </p:nvGrpSpPr>
        <p:grpSpPr>
          <a:xfrm>
            <a:off x="4393569" y="1326513"/>
            <a:ext cx="6832281" cy="4204974"/>
            <a:chOff x="4393569" y="1326513"/>
            <a:chExt cx="6832281" cy="4204974"/>
          </a:xfrm>
        </p:grpSpPr>
        <p:sp>
          <p:nvSpPr>
            <p:cNvPr id="36" name="文本框 35">
              <a:extLst>
                <a:ext uri="{FF2B5EF4-FFF2-40B4-BE49-F238E27FC236}">
                  <a16:creationId xmlns:a16="http://schemas.microsoft.com/office/drawing/2014/main" xmlns="" id="{6FBFA521-1222-45CA-B457-9F69229BB86B}"/>
                </a:ext>
              </a:extLst>
            </p:cNvPr>
            <p:cNvSpPr txBox="1"/>
            <p:nvPr/>
          </p:nvSpPr>
          <p:spPr>
            <a:xfrm>
              <a:off x="4393569" y="1393917"/>
              <a:ext cx="1569720" cy="400110"/>
            </a:xfrm>
            <a:prstGeom prst="rect">
              <a:avLst/>
            </a:prstGeom>
            <a:noFill/>
          </p:spPr>
          <p:txBody>
            <a:bodyPr wrap="square" rtlCol="0">
              <a:spAutoFit/>
            </a:bodyPr>
            <a:lstStyle/>
            <a:p>
              <a:pPr algn="ctr"/>
              <a:r>
                <a:rPr lang="en-US" altLang="zh-CN" sz="2000" dirty="0">
                  <a:solidFill>
                    <a:srgbClr val="37474F"/>
                  </a:solidFill>
                  <a:latin typeface="微软雅黑" panose="020B0503020204020204" pitchFamily="34" charset="-122"/>
                  <a:ea typeface="微软雅黑" panose="020B0503020204020204" pitchFamily="34" charset="-122"/>
                </a:rPr>
                <a:t>summary</a:t>
              </a:r>
              <a:endParaRPr lang="zh-CN" altLang="en-US" sz="2000" dirty="0">
                <a:solidFill>
                  <a:srgbClr val="37474F"/>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8355F53C-6977-425A-B479-019C932B89F2}"/>
                </a:ext>
              </a:extLst>
            </p:cNvPr>
            <p:cNvSpPr txBox="1"/>
            <p:nvPr/>
          </p:nvSpPr>
          <p:spPr>
            <a:xfrm>
              <a:off x="4949829" y="1928834"/>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1</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DBBE447C-D508-4B96-B43A-3F759F60B315}"/>
                </a:ext>
              </a:extLst>
            </p:cNvPr>
            <p:cNvSpPr txBox="1"/>
            <p:nvPr/>
          </p:nvSpPr>
          <p:spPr>
            <a:xfrm>
              <a:off x="4949829" y="2454496"/>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2</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xmlns="" id="{42206C09-E466-4164-AC4E-FA5DAEBABD3C}"/>
                </a:ext>
              </a:extLst>
            </p:cNvPr>
            <p:cNvSpPr txBox="1"/>
            <p:nvPr/>
          </p:nvSpPr>
          <p:spPr>
            <a:xfrm>
              <a:off x="4949829" y="2980158"/>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3</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2A78AE3A-AE75-4B87-9EE8-75960D5C5442}"/>
                </a:ext>
              </a:extLst>
            </p:cNvPr>
            <p:cNvSpPr txBox="1"/>
            <p:nvPr/>
          </p:nvSpPr>
          <p:spPr>
            <a:xfrm>
              <a:off x="4949829" y="3505820"/>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4</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xmlns="" id="{86114762-C776-4E2A-A63F-C0BA3854D680}"/>
                </a:ext>
              </a:extLst>
            </p:cNvPr>
            <p:cNvSpPr txBox="1"/>
            <p:nvPr/>
          </p:nvSpPr>
          <p:spPr>
            <a:xfrm>
              <a:off x="4949829" y="4031482"/>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5</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986C65F0-FAB7-4685-AEB1-4D3290954494}"/>
                </a:ext>
              </a:extLst>
            </p:cNvPr>
            <p:cNvSpPr txBox="1"/>
            <p:nvPr/>
          </p:nvSpPr>
          <p:spPr>
            <a:xfrm>
              <a:off x="4949829" y="4557144"/>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6</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xmlns="" id="{4055E1A2-D312-4D5B-AC56-3476F1B485C1}"/>
                </a:ext>
              </a:extLst>
            </p:cNvPr>
            <p:cNvSpPr txBox="1"/>
            <p:nvPr/>
          </p:nvSpPr>
          <p:spPr>
            <a:xfrm>
              <a:off x="4949829" y="5082808"/>
              <a:ext cx="457200"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7</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F90B10CB-E280-435E-92D8-E5C5BDAF7386}"/>
                </a:ext>
              </a:extLst>
            </p:cNvPr>
            <p:cNvSpPr txBox="1"/>
            <p:nvPr/>
          </p:nvSpPr>
          <p:spPr>
            <a:xfrm>
              <a:off x="7044376" y="1393917"/>
              <a:ext cx="1569720" cy="400110"/>
            </a:xfrm>
            <a:prstGeom prst="rect">
              <a:avLst/>
            </a:prstGeom>
            <a:noFill/>
          </p:spPr>
          <p:txBody>
            <a:bodyPr wrap="square" rtlCol="0">
              <a:spAutoFit/>
            </a:bodyPr>
            <a:lstStyle/>
            <a:p>
              <a:pPr algn="ctr"/>
              <a:r>
                <a:rPr lang="en-US" altLang="zh-CN" sz="2000" dirty="0">
                  <a:solidFill>
                    <a:srgbClr val="37474F"/>
                  </a:solidFill>
                  <a:latin typeface="微软雅黑" panose="020B0503020204020204" pitchFamily="34" charset="-122"/>
                  <a:ea typeface="微软雅黑" panose="020B0503020204020204" pitchFamily="34" charset="-122"/>
                </a:rPr>
                <a:t>hopeful</a:t>
              </a:r>
              <a:endParaRPr lang="zh-CN" altLang="en-US" sz="2000" dirty="0">
                <a:solidFill>
                  <a:srgbClr val="37474F"/>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xmlns="" id="{E498E5D1-FDC3-4793-8B5A-26A0CE2D5E6A}"/>
                </a:ext>
              </a:extLst>
            </p:cNvPr>
            <p:cNvSpPr txBox="1"/>
            <p:nvPr/>
          </p:nvSpPr>
          <p:spPr>
            <a:xfrm>
              <a:off x="7424423" y="1928834"/>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0.85</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xmlns="" id="{B4FA95AD-16AB-465A-8962-F7170423E126}"/>
                </a:ext>
              </a:extLst>
            </p:cNvPr>
            <p:cNvSpPr txBox="1"/>
            <p:nvPr/>
          </p:nvSpPr>
          <p:spPr>
            <a:xfrm>
              <a:off x="7424423" y="2454496"/>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0.26</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A9096BE5-FB04-4318-A3C6-9D4A3D4E827E}"/>
                </a:ext>
              </a:extLst>
            </p:cNvPr>
            <p:cNvSpPr txBox="1"/>
            <p:nvPr/>
          </p:nvSpPr>
          <p:spPr>
            <a:xfrm>
              <a:off x="7233923" y="2980158"/>
              <a:ext cx="1190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0.36</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a16="http://schemas.microsoft.com/office/drawing/2014/main" xmlns="" id="{8D2EA9D1-8332-482F-95F7-F9E67E908701}"/>
                </a:ext>
              </a:extLst>
            </p:cNvPr>
            <p:cNvSpPr txBox="1"/>
            <p:nvPr/>
          </p:nvSpPr>
          <p:spPr>
            <a:xfrm>
              <a:off x="7424423" y="3505820"/>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0.92</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C3604D4A-AC89-4E7C-9D29-376654C97280}"/>
                </a:ext>
              </a:extLst>
            </p:cNvPr>
            <p:cNvSpPr txBox="1"/>
            <p:nvPr/>
          </p:nvSpPr>
          <p:spPr>
            <a:xfrm>
              <a:off x="7424423" y="4031482"/>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0.85</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xmlns="" id="{38896860-3393-456F-89D2-88B006BEF833}"/>
                </a:ext>
              </a:extLst>
            </p:cNvPr>
            <p:cNvSpPr txBox="1"/>
            <p:nvPr/>
          </p:nvSpPr>
          <p:spPr>
            <a:xfrm>
              <a:off x="7424423" y="4557144"/>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0.89</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70501F62-36D1-4F61-B648-BB453F3DDED5}"/>
                </a:ext>
              </a:extLst>
            </p:cNvPr>
            <p:cNvSpPr txBox="1"/>
            <p:nvPr/>
          </p:nvSpPr>
          <p:spPr>
            <a:xfrm>
              <a:off x="7424423" y="5082808"/>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0.67</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xmlns="" id="{59D0FC39-3379-4DF7-A7BD-A6B04F5B185B}"/>
                </a:ext>
              </a:extLst>
            </p:cNvPr>
            <p:cNvSpPr txBox="1"/>
            <p:nvPr/>
          </p:nvSpPr>
          <p:spPr>
            <a:xfrm>
              <a:off x="9656130" y="1393917"/>
              <a:ext cx="1569720" cy="400110"/>
            </a:xfrm>
            <a:prstGeom prst="rect">
              <a:avLst/>
            </a:prstGeom>
            <a:noFill/>
          </p:spPr>
          <p:txBody>
            <a:bodyPr wrap="square" rtlCol="0">
              <a:spAutoFit/>
            </a:bodyPr>
            <a:lstStyle/>
            <a:p>
              <a:pPr algn="ctr"/>
              <a:r>
                <a:rPr lang="en-US" altLang="zh-CN" sz="2000" dirty="0">
                  <a:solidFill>
                    <a:srgbClr val="37474F"/>
                  </a:solidFill>
                  <a:latin typeface="微软雅黑" panose="020B0503020204020204" pitchFamily="34" charset="-122"/>
                  <a:ea typeface="微软雅黑" panose="020B0503020204020204" pitchFamily="34" charset="-122"/>
                </a:rPr>
                <a:t>fact</a:t>
              </a:r>
              <a:endParaRPr lang="zh-CN" altLang="en-US" sz="2000" dirty="0">
                <a:solidFill>
                  <a:srgbClr val="37474F"/>
                </a:solidFill>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a16="http://schemas.microsoft.com/office/drawing/2014/main" xmlns="" id="{08AC23F7-C229-4B6C-A1E1-53127C6A000D}"/>
                </a:ext>
              </a:extLst>
            </p:cNvPr>
            <p:cNvSpPr txBox="1"/>
            <p:nvPr/>
          </p:nvSpPr>
          <p:spPr>
            <a:xfrm>
              <a:off x="10036177" y="1928834"/>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0.84</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a16="http://schemas.microsoft.com/office/drawing/2014/main" xmlns="" id="{B8354955-FBAA-4EAA-878B-10DE1278568C}"/>
                </a:ext>
              </a:extLst>
            </p:cNvPr>
            <p:cNvSpPr txBox="1"/>
            <p:nvPr/>
          </p:nvSpPr>
          <p:spPr>
            <a:xfrm>
              <a:off x="10036177" y="2454496"/>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0.26</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8" name="文本框 57">
              <a:extLst>
                <a:ext uri="{FF2B5EF4-FFF2-40B4-BE49-F238E27FC236}">
                  <a16:creationId xmlns:a16="http://schemas.microsoft.com/office/drawing/2014/main" xmlns="" id="{7E44822C-FBF4-4FED-A523-249BFAE62F65}"/>
                </a:ext>
              </a:extLst>
            </p:cNvPr>
            <p:cNvSpPr txBox="1"/>
            <p:nvPr/>
          </p:nvSpPr>
          <p:spPr>
            <a:xfrm>
              <a:off x="9845677" y="2980158"/>
              <a:ext cx="1190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0.38</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59" name="文本框 58">
              <a:extLst>
                <a:ext uri="{FF2B5EF4-FFF2-40B4-BE49-F238E27FC236}">
                  <a16:creationId xmlns:a16="http://schemas.microsoft.com/office/drawing/2014/main" xmlns="" id="{E1A575AB-62FC-418A-92E3-D0FA830F02A2}"/>
                </a:ext>
              </a:extLst>
            </p:cNvPr>
            <p:cNvSpPr txBox="1"/>
            <p:nvPr/>
          </p:nvSpPr>
          <p:spPr>
            <a:xfrm>
              <a:off x="10036177" y="3505820"/>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0.86</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xmlns="" id="{6F3C3A4A-11AC-4CB9-815A-75B7878C5302}"/>
                </a:ext>
              </a:extLst>
            </p:cNvPr>
            <p:cNvSpPr txBox="1"/>
            <p:nvPr/>
          </p:nvSpPr>
          <p:spPr>
            <a:xfrm>
              <a:off x="10036177" y="4031482"/>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0.83</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xmlns="" id="{DE45705E-2B53-47D0-8BEA-5EFC9C2AB180}"/>
                </a:ext>
              </a:extLst>
            </p:cNvPr>
            <p:cNvSpPr txBox="1"/>
            <p:nvPr/>
          </p:nvSpPr>
          <p:spPr>
            <a:xfrm>
              <a:off x="10036177" y="4557144"/>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0.89</a:t>
              </a:r>
              <a:endParaRPr lang="zh-CN" altLang="en-US" dirty="0">
                <a:solidFill>
                  <a:srgbClr val="37474F"/>
                </a:solidFill>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a16="http://schemas.microsoft.com/office/drawing/2014/main" xmlns="" id="{F3DA0AF1-5021-4219-80D1-54C624AEF0EA}"/>
                </a:ext>
              </a:extLst>
            </p:cNvPr>
            <p:cNvSpPr txBox="1"/>
            <p:nvPr/>
          </p:nvSpPr>
          <p:spPr>
            <a:xfrm>
              <a:off x="10036177" y="5082808"/>
              <a:ext cx="809626" cy="369332"/>
            </a:xfrm>
            <a:prstGeom prst="rect">
              <a:avLst/>
            </a:prstGeom>
            <a:noFill/>
          </p:spPr>
          <p:txBody>
            <a:bodyPr wrap="square" rtlCol="0">
              <a:spAutoFit/>
            </a:bodyPr>
            <a:lstStyle/>
            <a:p>
              <a:pPr algn="ctr"/>
              <a:r>
                <a:rPr lang="en-US" altLang="zh-CN" dirty="0">
                  <a:solidFill>
                    <a:srgbClr val="37474F"/>
                  </a:solidFill>
                  <a:latin typeface="微软雅黑" panose="020B0503020204020204" pitchFamily="34" charset="-122"/>
                  <a:ea typeface="微软雅黑" panose="020B0503020204020204" pitchFamily="34" charset="-122"/>
                </a:rPr>
                <a:t>0.72</a:t>
              </a:r>
              <a:endParaRPr lang="zh-CN" altLang="en-US" dirty="0">
                <a:solidFill>
                  <a:srgbClr val="37474F"/>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xmlns="" id="{7CC0F6E1-CB77-4CA4-B8F8-CF703B1FF7DE}"/>
                </a:ext>
              </a:extLst>
            </p:cNvPr>
            <p:cNvGrpSpPr/>
            <p:nvPr/>
          </p:nvGrpSpPr>
          <p:grpSpPr>
            <a:xfrm>
              <a:off x="4579880" y="1326513"/>
              <a:ext cx="6626346" cy="4204974"/>
              <a:chOff x="4047810" y="1326513"/>
              <a:chExt cx="7690486" cy="4204974"/>
            </a:xfrm>
          </p:grpSpPr>
          <p:cxnSp>
            <p:nvCxnSpPr>
              <p:cNvPr id="63" name="直接连接符 62">
                <a:extLst>
                  <a:ext uri="{FF2B5EF4-FFF2-40B4-BE49-F238E27FC236}">
                    <a16:creationId xmlns:a16="http://schemas.microsoft.com/office/drawing/2014/main" xmlns="" id="{9008CED2-00B4-4C2E-89A8-D903E685CE11}"/>
                  </a:ext>
                </a:extLst>
              </p:cNvPr>
              <p:cNvCxnSpPr/>
              <p:nvPr/>
            </p:nvCxnSpPr>
            <p:spPr>
              <a:xfrm>
                <a:off x="4047810" y="1326513"/>
                <a:ext cx="7690486" cy="0"/>
              </a:xfrm>
              <a:prstGeom prst="line">
                <a:avLst/>
              </a:prstGeom>
              <a:ln>
                <a:solidFill>
                  <a:srgbClr val="37474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6F1314F0-1FB7-42F0-AE0C-03F761DE43D7}"/>
                  </a:ext>
                </a:extLst>
              </p:cNvPr>
              <p:cNvCxnSpPr/>
              <p:nvPr/>
            </p:nvCxnSpPr>
            <p:spPr>
              <a:xfrm>
                <a:off x="4047810" y="1861431"/>
                <a:ext cx="7690486" cy="0"/>
              </a:xfrm>
              <a:prstGeom prst="line">
                <a:avLst/>
              </a:prstGeom>
              <a:ln>
                <a:solidFill>
                  <a:srgbClr val="37474F"/>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A3B55BF6-86F6-45D0-A49A-37FF6D099758}"/>
                  </a:ext>
                </a:extLst>
              </p:cNvPr>
              <p:cNvCxnSpPr/>
              <p:nvPr/>
            </p:nvCxnSpPr>
            <p:spPr>
              <a:xfrm>
                <a:off x="4047810" y="5531487"/>
                <a:ext cx="7690486" cy="0"/>
              </a:xfrm>
              <a:prstGeom prst="line">
                <a:avLst/>
              </a:prstGeom>
              <a:ln>
                <a:solidFill>
                  <a:srgbClr val="37474F"/>
                </a:solidFill>
              </a:ln>
            </p:spPr>
            <p:style>
              <a:lnRef idx="1">
                <a:schemeClr val="accent1"/>
              </a:lnRef>
              <a:fillRef idx="0">
                <a:schemeClr val="accent1"/>
              </a:fillRef>
              <a:effectRef idx="0">
                <a:schemeClr val="accent1"/>
              </a:effectRef>
              <a:fontRef idx="minor">
                <a:schemeClr val="tx1"/>
              </a:fontRef>
            </p:style>
          </p:cxnSp>
        </p:grpSp>
      </p:grpSp>
      <p:sp>
        <p:nvSpPr>
          <p:cNvPr id="66" name="文本框 65">
            <a:extLst>
              <a:ext uri="{FF2B5EF4-FFF2-40B4-BE49-F238E27FC236}">
                <a16:creationId xmlns:a16="http://schemas.microsoft.com/office/drawing/2014/main" xmlns="" id="{93BFBF50-5A02-44C9-8956-584F34FB49EA}"/>
              </a:ext>
            </a:extLst>
          </p:cNvPr>
          <p:cNvSpPr txBox="1"/>
          <p:nvPr/>
        </p:nvSpPr>
        <p:spPr>
          <a:xfrm>
            <a:off x="3613120" y="5675610"/>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67" name="等腰三角形 6">
            <a:extLst>
              <a:ext uri="{FF2B5EF4-FFF2-40B4-BE49-F238E27FC236}">
                <a16:creationId xmlns:a16="http://schemas.microsoft.com/office/drawing/2014/main" xmlns="" id="{40BE2440-0D19-4307-BEC9-A0DF0A6D85F7}"/>
              </a:ext>
            </a:extLst>
          </p:cNvPr>
          <p:cNvSpPr/>
          <p:nvPr/>
        </p:nvSpPr>
        <p:spPr>
          <a:xfrm flipV="1">
            <a:off x="10985506" y="578618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889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2" presetClass="entr" presetSubtype="8" fill="hold" grpId="0" nodeType="withEffect">
                                  <p:stCondLst>
                                    <p:cond delay="30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p:tgtEl>
                                          <p:spTgt spid="24"/>
                                        </p:tgtEl>
                                        <p:attrNameLst>
                                          <p:attrName>ppt_x</p:attrName>
                                        </p:attrNameLst>
                                      </p:cBhvr>
                                      <p:tavLst>
                                        <p:tav tm="0">
                                          <p:val>
                                            <p:strVal val="#ppt_x-#ppt_w*1.125000"/>
                                          </p:val>
                                        </p:tav>
                                        <p:tav tm="100000">
                                          <p:val>
                                            <p:strVal val="#ppt_x"/>
                                          </p:val>
                                        </p:tav>
                                      </p:tavLst>
                                    </p:anim>
                                    <p:animEffect transition="in" filter="wipe(right)">
                                      <p:cBhvr>
                                        <p:cTn id="11" dur="500"/>
                                        <p:tgtEl>
                                          <p:spTgt spid="24"/>
                                        </p:tgtEl>
                                      </p:cBhvr>
                                    </p:animEffect>
                                  </p:childTnLst>
                                </p:cTn>
                              </p:par>
                            </p:childTnLst>
                          </p:cTn>
                        </p:par>
                        <p:par>
                          <p:cTn id="12" fill="hold">
                            <p:stCondLst>
                              <p:cond delay="8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par>
                          <p:cTn id="19" fill="hold">
                            <p:stCondLst>
                              <p:cond delay="1600"/>
                            </p:stCondLst>
                            <p:childTnLst>
                              <p:par>
                                <p:cTn id="20" presetID="22" presetClass="entr" presetSubtype="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33" grpId="0" animBg="1"/>
      <p:bldP spid="66" grpId="0"/>
      <p:bldP spid="6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50" name="直角三角形 49">
            <a:extLst>
              <a:ext uri="{FF2B5EF4-FFF2-40B4-BE49-F238E27FC236}">
                <a16:creationId xmlns:a16="http://schemas.microsoft.com/office/drawing/2014/main" xmlns="" id="{794E5B32-5C8A-4A91-A235-0BD3AE03861A}"/>
              </a:ext>
            </a:extLst>
          </p:cNvPr>
          <p:cNvSpPr/>
          <p:nvPr/>
        </p:nvSpPr>
        <p:spPr>
          <a:xfrm rot="16200000">
            <a:off x="6489111" y="1155112"/>
            <a:ext cx="5309773" cy="6095996"/>
          </a:xfrm>
          <a:prstGeom prst="rtTriangle">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5" name="直接连接符 24">
            <a:extLst>
              <a:ext uri="{FF2B5EF4-FFF2-40B4-BE49-F238E27FC236}">
                <a16:creationId xmlns:a16="http://schemas.microsoft.com/office/drawing/2014/main" xmlns="" id="{D705F461-1B0C-4D94-B8BD-039780EA30A0}"/>
              </a:ext>
            </a:extLst>
          </p:cNvPr>
          <p:cNvCxnSpPr>
            <a:cxnSpLocks/>
          </p:cNvCxnSpPr>
          <p:nvPr/>
        </p:nvCxnSpPr>
        <p:spPr>
          <a:xfrm>
            <a:off x="7670194" y="1319897"/>
            <a:ext cx="0" cy="174995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直角三角形 1">
            <a:extLst>
              <a:ext uri="{FF2B5EF4-FFF2-40B4-BE49-F238E27FC236}">
                <a16:creationId xmlns:a16="http://schemas.microsoft.com/office/drawing/2014/main" xmlns="" id="{14C4C723-4DAA-49EE-B354-4D2ED11DEA90}"/>
              </a:ext>
            </a:extLst>
          </p:cNvPr>
          <p:cNvSpPr/>
          <p:nvPr/>
        </p:nvSpPr>
        <p:spPr>
          <a:xfrm>
            <a:off x="0" y="0"/>
            <a:ext cx="12192000" cy="6858000"/>
          </a:xfrm>
          <a:prstGeom prst="rtTriangle">
            <a:avLst/>
          </a:prstGeom>
          <a:solidFill>
            <a:srgbClr val="F7B633"/>
          </a:solidFill>
          <a:ln>
            <a:noFill/>
          </a:ln>
          <a:effectLst>
            <a:outerShdw blurRad="101600" dist="381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a:extLst>
              <a:ext uri="{FF2B5EF4-FFF2-40B4-BE49-F238E27FC236}">
                <a16:creationId xmlns:a16="http://schemas.microsoft.com/office/drawing/2014/main" xmlns="" id="{E4A18B35-F0B0-4E4E-BC1F-97E38A222F77}"/>
              </a:ext>
            </a:extLst>
          </p:cNvPr>
          <p:cNvGraphicFramePr/>
          <p:nvPr>
            <p:extLst>
              <p:ext uri="{D42A27DB-BD31-4B8C-83A1-F6EECF244321}">
                <p14:modId xmlns:p14="http://schemas.microsoft.com/office/powerpoint/2010/main" val="1797247257"/>
              </p:ext>
            </p:extLst>
          </p:nvPr>
        </p:nvGraphicFramePr>
        <p:xfrm>
          <a:off x="4254957" y="-44824"/>
          <a:ext cx="6597650" cy="3185584"/>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a:extLst>
              <a:ext uri="{FF2B5EF4-FFF2-40B4-BE49-F238E27FC236}">
                <a16:creationId xmlns:a16="http://schemas.microsoft.com/office/drawing/2014/main" xmlns="" id="{43005972-F331-498B-A2F4-CDF901CF1B56}"/>
              </a:ext>
            </a:extLst>
          </p:cNvPr>
          <p:cNvSpPr/>
          <p:nvPr/>
        </p:nvSpPr>
        <p:spPr>
          <a:xfrm>
            <a:off x="7593998" y="1224647"/>
            <a:ext cx="164042" cy="164042"/>
          </a:xfrm>
          <a:prstGeom prst="ellipse">
            <a:avLst/>
          </a:prstGeom>
          <a:solidFill>
            <a:srgbClr val="37474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9" name="组合 8">
            <a:extLst>
              <a:ext uri="{FF2B5EF4-FFF2-40B4-BE49-F238E27FC236}">
                <a16:creationId xmlns:a16="http://schemas.microsoft.com/office/drawing/2014/main" xmlns="" id="{C356D01D-E385-440C-806B-220DA37C2108}"/>
              </a:ext>
            </a:extLst>
          </p:cNvPr>
          <p:cNvGrpSpPr/>
          <p:nvPr/>
        </p:nvGrpSpPr>
        <p:grpSpPr>
          <a:xfrm>
            <a:off x="7796140" y="2206194"/>
            <a:ext cx="3724349" cy="934566"/>
            <a:chOff x="7796140" y="2206194"/>
            <a:chExt cx="3724349" cy="934566"/>
          </a:xfrm>
        </p:grpSpPr>
        <p:sp>
          <p:nvSpPr>
            <p:cNvPr id="23" name="文本框 22">
              <a:extLst>
                <a:ext uri="{FF2B5EF4-FFF2-40B4-BE49-F238E27FC236}">
                  <a16:creationId xmlns:a16="http://schemas.microsoft.com/office/drawing/2014/main" xmlns="" id="{FCC9C3C8-5D2A-48C2-8BC3-A5C9C13197F8}"/>
                </a:ext>
              </a:extLst>
            </p:cNvPr>
            <p:cNvSpPr txBox="1"/>
            <p:nvPr/>
          </p:nvSpPr>
          <p:spPr>
            <a:xfrm>
              <a:off x="7796141" y="2525848"/>
              <a:ext cx="3724348" cy="614912"/>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24" name="文本框 23">
              <a:extLst>
                <a:ext uri="{FF2B5EF4-FFF2-40B4-BE49-F238E27FC236}">
                  <a16:creationId xmlns:a16="http://schemas.microsoft.com/office/drawing/2014/main" xmlns="" id="{BC030EF7-7C11-47F3-A34B-26CDC0831FB5}"/>
                </a:ext>
              </a:extLst>
            </p:cNvPr>
            <p:cNvSpPr txBox="1"/>
            <p:nvPr/>
          </p:nvSpPr>
          <p:spPr>
            <a:xfrm>
              <a:off x="7796140" y="2206194"/>
              <a:ext cx="1771319" cy="373263"/>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THE TEXT</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3" name="组合 2">
            <a:extLst>
              <a:ext uri="{FF2B5EF4-FFF2-40B4-BE49-F238E27FC236}">
                <a16:creationId xmlns:a16="http://schemas.microsoft.com/office/drawing/2014/main" xmlns="" id="{BA99AE6E-000E-4CB0-AD35-6E2BBC8FF5A6}"/>
              </a:ext>
            </a:extLst>
          </p:cNvPr>
          <p:cNvGrpSpPr/>
          <p:nvPr/>
        </p:nvGrpSpPr>
        <p:grpSpPr>
          <a:xfrm>
            <a:off x="2063840" y="1028700"/>
            <a:ext cx="1940137" cy="369332"/>
            <a:chOff x="2063840" y="1028700"/>
            <a:chExt cx="1940137" cy="369332"/>
          </a:xfrm>
        </p:grpSpPr>
        <p:sp>
          <p:nvSpPr>
            <p:cNvPr id="12" name="椭圆 11">
              <a:extLst>
                <a:ext uri="{FF2B5EF4-FFF2-40B4-BE49-F238E27FC236}">
                  <a16:creationId xmlns:a16="http://schemas.microsoft.com/office/drawing/2014/main" xmlns="" id="{B038004B-BB76-41E9-B8A9-899E4319C7FE}"/>
                </a:ext>
              </a:extLst>
            </p:cNvPr>
            <p:cNvSpPr/>
            <p:nvPr/>
          </p:nvSpPr>
          <p:spPr>
            <a:xfrm>
              <a:off x="2063840" y="1074195"/>
              <a:ext cx="278342" cy="278342"/>
            </a:xfrm>
            <a:prstGeom prst="ellipse">
              <a:avLst/>
            </a:prstGeom>
            <a:solidFill>
              <a:srgbClr val="37474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3" name="文本框 12">
              <a:extLst>
                <a:ext uri="{FF2B5EF4-FFF2-40B4-BE49-F238E27FC236}">
                  <a16:creationId xmlns:a16="http://schemas.microsoft.com/office/drawing/2014/main" xmlns="" id="{990639AA-3BCF-4415-95F1-9B8A38C01447}"/>
                </a:ext>
              </a:extLst>
            </p:cNvPr>
            <p:cNvSpPr txBox="1"/>
            <p:nvPr/>
          </p:nvSpPr>
          <p:spPr>
            <a:xfrm>
              <a:off x="2468164" y="1028700"/>
              <a:ext cx="1535813" cy="369332"/>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2017.12.05</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
        <p:nvSpPr>
          <p:cNvPr id="30" name="文本框 29">
            <a:extLst>
              <a:ext uri="{FF2B5EF4-FFF2-40B4-BE49-F238E27FC236}">
                <a16:creationId xmlns:a16="http://schemas.microsoft.com/office/drawing/2014/main" xmlns="" id="{F4816F2B-0A8B-433A-BE1B-5B5BCF01D6F3}"/>
              </a:ext>
            </a:extLst>
          </p:cNvPr>
          <p:cNvSpPr txBox="1"/>
          <p:nvPr/>
        </p:nvSpPr>
        <p:spPr>
          <a:xfrm>
            <a:off x="465980" y="1548225"/>
            <a:ext cx="1896583" cy="1200329"/>
          </a:xfrm>
          <a:prstGeom prst="rect">
            <a:avLst/>
          </a:prstGeom>
          <a:noFill/>
        </p:spPr>
        <p:txBody>
          <a:bodyPr wrap="square" rtlCol="0">
            <a:spAutoFit/>
          </a:bodyPr>
          <a:lstStyle/>
          <a:p>
            <a:pPr algn="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nvGrpSpPr>
          <p:cNvPr id="4" name="组合 3">
            <a:extLst>
              <a:ext uri="{FF2B5EF4-FFF2-40B4-BE49-F238E27FC236}">
                <a16:creationId xmlns:a16="http://schemas.microsoft.com/office/drawing/2014/main" xmlns="" id="{03C693CC-3F9E-495E-BA3E-77D78615E089}"/>
              </a:ext>
            </a:extLst>
          </p:cNvPr>
          <p:cNvGrpSpPr/>
          <p:nvPr/>
        </p:nvGrpSpPr>
        <p:grpSpPr>
          <a:xfrm>
            <a:off x="3940042" y="2148399"/>
            <a:ext cx="1940137" cy="369332"/>
            <a:chOff x="3940042" y="2148399"/>
            <a:chExt cx="1940137" cy="369332"/>
          </a:xfrm>
        </p:grpSpPr>
        <p:sp>
          <p:nvSpPr>
            <p:cNvPr id="36" name="椭圆 35">
              <a:extLst>
                <a:ext uri="{FF2B5EF4-FFF2-40B4-BE49-F238E27FC236}">
                  <a16:creationId xmlns:a16="http://schemas.microsoft.com/office/drawing/2014/main" xmlns="" id="{16BF99E3-CBCB-4F45-8CC9-3CBFAA08EF96}"/>
                </a:ext>
              </a:extLst>
            </p:cNvPr>
            <p:cNvSpPr/>
            <p:nvPr/>
          </p:nvSpPr>
          <p:spPr>
            <a:xfrm>
              <a:off x="3940042" y="2193894"/>
              <a:ext cx="278342" cy="278342"/>
            </a:xfrm>
            <a:prstGeom prst="ellipse">
              <a:avLst/>
            </a:prstGeom>
            <a:solidFill>
              <a:srgbClr val="37474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37" name="文本框 36">
              <a:extLst>
                <a:ext uri="{FF2B5EF4-FFF2-40B4-BE49-F238E27FC236}">
                  <a16:creationId xmlns:a16="http://schemas.microsoft.com/office/drawing/2014/main" xmlns="" id="{9B880B3A-2B86-48BB-99D7-EF6DA835AA1C}"/>
                </a:ext>
              </a:extLst>
            </p:cNvPr>
            <p:cNvSpPr txBox="1"/>
            <p:nvPr/>
          </p:nvSpPr>
          <p:spPr>
            <a:xfrm>
              <a:off x="4344366" y="2148399"/>
              <a:ext cx="1535813" cy="369332"/>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2017.12.20</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
        <p:nvSpPr>
          <p:cNvPr id="38" name="文本框 37">
            <a:extLst>
              <a:ext uri="{FF2B5EF4-FFF2-40B4-BE49-F238E27FC236}">
                <a16:creationId xmlns:a16="http://schemas.microsoft.com/office/drawing/2014/main" xmlns="" id="{9A9756A1-4759-4400-82C2-1F0CEA42F0FA}"/>
              </a:ext>
            </a:extLst>
          </p:cNvPr>
          <p:cNvSpPr txBox="1"/>
          <p:nvPr/>
        </p:nvSpPr>
        <p:spPr>
          <a:xfrm>
            <a:off x="2342182" y="2667924"/>
            <a:ext cx="1896583" cy="1477328"/>
          </a:xfrm>
          <a:prstGeom prst="rect">
            <a:avLst/>
          </a:prstGeom>
          <a:noFill/>
        </p:spPr>
        <p:txBody>
          <a:bodyPr wrap="square" rtlCol="0">
            <a:spAutoFit/>
          </a:bodyPr>
          <a:lstStyle/>
          <a:p>
            <a:pPr algn="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nvGrpSpPr>
          <p:cNvPr id="7" name="组合 6">
            <a:extLst>
              <a:ext uri="{FF2B5EF4-FFF2-40B4-BE49-F238E27FC236}">
                <a16:creationId xmlns:a16="http://schemas.microsoft.com/office/drawing/2014/main" xmlns="" id="{2E540C10-2385-40B2-953A-7198D391CF1F}"/>
              </a:ext>
            </a:extLst>
          </p:cNvPr>
          <p:cNvGrpSpPr/>
          <p:nvPr/>
        </p:nvGrpSpPr>
        <p:grpSpPr>
          <a:xfrm>
            <a:off x="6147661" y="3420573"/>
            <a:ext cx="1940137" cy="369332"/>
            <a:chOff x="6147661" y="3420573"/>
            <a:chExt cx="1940137" cy="369332"/>
          </a:xfrm>
        </p:grpSpPr>
        <p:sp>
          <p:nvSpPr>
            <p:cNvPr id="40" name="椭圆 39">
              <a:extLst>
                <a:ext uri="{FF2B5EF4-FFF2-40B4-BE49-F238E27FC236}">
                  <a16:creationId xmlns:a16="http://schemas.microsoft.com/office/drawing/2014/main" xmlns="" id="{3845E111-E841-458D-A4C8-C84B428ABF40}"/>
                </a:ext>
              </a:extLst>
            </p:cNvPr>
            <p:cNvSpPr/>
            <p:nvPr/>
          </p:nvSpPr>
          <p:spPr>
            <a:xfrm>
              <a:off x="6147661" y="3466068"/>
              <a:ext cx="278342" cy="278342"/>
            </a:xfrm>
            <a:prstGeom prst="ellipse">
              <a:avLst/>
            </a:prstGeom>
            <a:solidFill>
              <a:srgbClr val="37474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42" name="文本框 41">
              <a:extLst>
                <a:ext uri="{FF2B5EF4-FFF2-40B4-BE49-F238E27FC236}">
                  <a16:creationId xmlns:a16="http://schemas.microsoft.com/office/drawing/2014/main" xmlns="" id="{48C95035-EE43-4153-B2BA-25597772C2C2}"/>
                </a:ext>
              </a:extLst>
            </p:cNvPr>
            <p:cNvSpPr txBox="1"/>
            <p:nvPr/>
          </p:nvSpPr>
          <p:spPr>
            <a:xfrm>
              <a:off x="6551985" y="3420573"/>
              <a:ext cx="1535813" cy="369332"/>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2017.12.28</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
        <p:nvSpPr>
          <p:cNvPr id="43" name="文本框 42">
            <a:extLst>
              <a:ext uri="{FF2B5EF4-FFF2-40B4-BE49-F238E27FC236}">
                <a16:creationId xmlns:a16="http://schemas.microsoft.com/office/drawing/2014/main" xmlns="" id="{A2B4ACB4-5C2E-4B38-8558-EED0C1E969F6}"/>
              </a:ext>
            </a:extLst>
          </p:cNvPr>
          <p:cNvSpPr txBox="1"/>
          <p:nvPr/>
        </p:nvSpPr>
        <p:spPr>
          <a:xfrm>
            <a:off x="4549801" y="3940098"/>
            <a:ext cx="1896583" cy="1200329"/>
          </a:xfrm>
          <a:prstGeom prst="rect">
            <a:avLst/>
          </a:prstGeom>
          <a:noFill/>
        </p:spPr>
        <p:txBody>
          <a:bodyPr wrap="square" rtlCol="0">
            <a:spAutoFit/>
          </a:bodyPr>
          <a:lstStyle/>
          <a:p>
            <a:pPr algn="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nvGrpSpPr>
          <p:cNvPr id="8" name="组合 7">
            <a:extLst>
              <a:ext uri="{FF2B5EF4-FFF2-40B4-BE49-F238E27FC236}">
                <a16:creationId xmlns:a16="http://schemas.microsoft.com/office/drawing/2014/main" xmlns="" id="{FB2A4778-CEF9-4035-B014-9A1EE8C0B634}"/>
              </a:ext>
            </a:extLst>
          </p:cNvPr>
          <p:cNvGrpSpPr/>
          <p:nvPr/>
        </p:nvGrpSpPr>
        <p:grpSpPr>
          <a:xfrm>
            <a:off x="8305905" y="4578391"/>
            <a:ext cx="1940137" cy="369332"/>
            <a:chOff x="8305905" y="4578391"/>
            <a:chExt cx="1940137" cy="369332"/>
          </a:xfrm>
        </p:grpSpPr>
        <p:sp>
          <p:nvSpPr>
            <p:cNvPr id="44" name="椭圆 43">
              <a:extLst>
                <a:ext uri="{FF2B5EF4-FFF2-40B4-BE49-F238E27FC236}">
                  <a16:creationId xmlns:a16="http://schemas.microsoft.com/office/drawing/2014/main" xmlns="" id="{E15C7723-70E0-4001-98F2-D1FB1A0571F0}"/>
                </a:ext>
              </a:extLst>
            </p:cNvPr>
            <p:cNvSpPr/>
            <p:nvPr/>
          </p:nvSpPr>
          <p:spPr>
            <a:xfrm>
              <a:off x="8305905" y="4623886"/>
              <a:ext cx="278342" cy="278342"/>
            </a:xfrm>
            <a:prstGeom prst="ellipse">
              <a:avLst/>
            </a:prstGeom>
            <a:solidFill>
              <a:srgbClr val="37474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46" name="文本框 45">
              <a:extLst>
                <a:ext uri="{FF2B5EF4-FFF2-40B4-BE49-F238E27FC236}">
                  <a16:creationId xmlns:a16="http://schemas.microsoft.com/office/drawing/2014/main" xmlns="" id="{9C1B8476-E503-4A63-8773-AD63B768053F}"/>
                </a:ext>
              </a:extLst>
            </p:cNvPr>
            <p:cNvSpPr txBox="1"/>
            <p:nvPr/>
          </p:nvSpPr>
          <p:spPr>
            <a:xfrm>
              <a:off x="8710229" y="4578391"/>
              <a:ext cx="1535813" cy="369332"/>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2018.01.28</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
        <p:nvSpPr>
          <p:cNvPr id="47" name="文本框 46">
            <a:extLst>
              <a:ext uri="{FF2B5EF4-FFF2-40B4-BE49-F238E27FC236}">
                <a16:creationId xmlns:a16="http://schemas.microsoft.com/office/drawing/2014/main" xmlns="" id="{5F35ACEA-92B9-4C77-A9DF-617829C5F2CC}"/>
              </a:ext>
            </a:extLst>
          </p:cNvPr>
          <p:cNvSpPr txBox="1"/>
          <p:nvPr/>
        </p:nvSpPr>
        <p:spPr>
          <a:xfrm>
            <a:off x="6708045" y="5097916"/>
            <a:ext cx="1896583" cy="1200329"/>
          </a:xfrm>
          <a:prstGeom prst="rect">
            <a:avLst/>
          </a:prstGeom>
          <a:noFill/>
        </p:spPr>
        <p:txBody>
          <a:bodyPr wrap="square" rtlCol="0">
            <a:spAutoFit/>
          </a:bodyPr>
          <a:lstStyle/>
          <a:p>
            <a:pPr algn="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48" name="等腰三角形 6">
            <a:extLst>
              <a:ext uri="{FF2B5EF4-FFF2-40B4-BE49-F238E27FC236}">
                <a16:creationId xmlns:a16="http://schemas.microsoft.com/office/drawing/2014/main" xmlns="" id="{2F6FF4EE-A021-43FF-9FAD-C117FF951A4B}"/>
              </a:ext>
            </a:extLst>
          </p:cNvPr>
          <p:cNvSpPr/>
          <p:nvPr/>
        </p:nvSpPr>
        <p:spPr>
          <a:xfrm>
            <a:off x="819467" y="589676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46E44D75-BC12-4FEB-8572-6AAE98CC28BD}"/>
              </a:ext>
            </a:extLst>
          </p:cNvPr>
          <p:cNvSpPr txBox="1"/>
          <p:nvPr/>
        </p:nvSpPr>
        <p:spPr>
          <a:xfrm>
            <a:off x="11329988" y="600111"/>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5031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22" presetClass="entr" presetSubtype="1" fill="hold" nodeType="with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animEffect transition="in" filter="wipe(up)">
                                      <p:cBhvr>
                                        <p:cTn id="15" dur="500"/>
                                        <p:tgtEl>
                                          <p:spTgt spid="30">
                                            <p:txEl>
                                              <p:pRg st="0" end="0"/>
                                            </p:txEl>
                                          </p:spTgt>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up)">
                                      <p:cBhvr>
                                        <p:cTn id="29" dur="500"/>
                                        <p:tgtEl>
                                          <p:spTgt spid="4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up)">
                                      <p:cBhvr>
                                        <p:cTn id="36" dur="500"/>
                                        <p:tgtEl>
                                          <p:spTgt spid="47"/>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40" dur="500"/>
                                        <p:tgtEl>
                                          <p:spTgt spid="5">
                                            <p:graphicEl>
                                              <a:chart seriesIdx="-3" categoryIdx="-3" bldStep="gridLegend"/>
                                            </p:graphicEl>
                                          </p:spTgt>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44" dur="500"/>
                                        <p:tgtEl>
                                          <p:spTgt spid="5">
                                            <p:graphicEl>
                                              <a:chart seriesIdx="0" categoryIdx="-4" bldStep="series"/>
                                            </p:graphicEl>
                                          </p:spTgt>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48" dur="500"/>
                                        <p:tgtEl>
                                          <p:spTgt spid="5">
                                            <p:graphicEl>
                                              <a:chart seriesIdx="1" categoryIdx="-4" bldStep="series"/>
                                            </p:graphicEl>
                                          </p:spTgt>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22" presetClass="entr" presetSubtype="1" fill="hold" nodeType="withEffect">
                                  <p:stCondLst>
                                    <p:cond delay="30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par>
                                <p:cTn id="57" presetID="22" presetClass="entr" presetSubtype="8"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10" presetClass="entr" presetSubtype="0" fill="hold" grpId="0" nodeType="withEffect">
                                  <p:stCondLst>
                                    <p:cond delay="130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grpId="0" nodeType="withEffect">
                                  <p:stCondLst>
                                    <p:cond delay="130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grpId="0" nodeType="withEffect">
                                  <p:stCondLst>
                                    <p:cond delay="130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2" grpId="0" animBg="1"/>
      <p:bldGraphic spid="5" grpId="0" uiExpand="1">
        <p:bldSub>
          <a:bldChart bld="series"/>
        </p:bldSub>
      </p:bldGraphic>
      <p:bldP spid="6" grpId="0" animBg="1"/>
      <p:bldP spid="38" grpId="0"/>
      <p:bldP spid="43" grpId="0"/>
      <p:bldP spid="47" grpId="0"/>
      <p:bldP spid="48" grpId="0" animBg="1"/>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8A30EE6A-64C8-41D9-AE71-FA7BA077DE8E}"/>
              </a:ext>
            </a:extLst>
          </p:cNvPr>
          <p:cNvSpPr/>
          <p:nvPr/>
        </p:nvSpPr>
        <p:spPr>
          <a:xfrm flipH="1">
            <a:off x="1115250" y="752081"/>
            <a:ext cx="6972300" cy="5380622"/>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16B68734-30F5-4DA5-AF48-02034A4BE4C5}"/>
              </a:ext>
            </a:extLst>
          </p:cNvPr>
          <p:cNvSpPr/>
          <p:nvPr/>
        </p:nvSpPr>
        <p:spPr>
          <a:xfrm flipH="1">
            <a:off x="576886" y="448678"/>
            <a:ext cx="6972300" cy="5380622"/>
          </a:xfrm>
          <a:prstGeom prst="rect">
            <a:avLst/>
          </a:prstGeom>
          <a:solidFill>
            <a:srgbClr val="F7B633">
              <a:alpha val="5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19840DD4-E57B-46DE-8934-FE3202BE4060}"/>
              </a:ext>
            </a:extLst>
          </p:cNvPr>
          <p:cNvSpPr/>
          <p:nvPr/>
        </p:nvSpPr>
        <p:spPr>
          <a:xfrm flipH="1">
            <a:off x="24128" y="38374"/>
            <a:ext cx="6972300" cy="5380622"/>
          </a:xfrm>
          <a:prstGeom prst="rect">
            <a:avLst/>
          </a:prstGeom>
          <a:solidFill>
            <a:srgbClr val="F7B633">
              <a:alpha val="8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44373DCC-3561-4223-B9ED-A246C19F8BA1}"/>
              </a:ext>
            </a:extLst>
          </p:cNvPr>
          <p:cNvSpPr/>
          <p:nvPr/>
        </p:nvSpPr>
        <p:spPr>
          <a:xfrm flipH="1">
            <a:off x="-528630" y="-371930"/>
            <a:ext cx="6972300" cy="5380622"/>
          </a:xfrm>
          <a:prstGeom prst="rect">
            <a:avLst/>
          </a:prstGeom>
          <a:solidFill>
            <a:srgbClr val="F7B633"/>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xmlns="" id="{AF8189CC-EC57-4BB3-BF18-568E2D7B924F}"/>
              </a:ext>
            </a:extLst>
          </p:cNvPr>
          <p:cNvSpPr/>
          <p:nvPr/>
        </p:nvSpPr>
        <p:spPr>
          <a:xfrm rot="5400000" flipH="1">
            <a:off x="-1459411" y="-4880576"/>
            <a:ext cx="6858000" cy="10744201"/>
          </a:xfrm>
          <a:prstGeom prst="triangle">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E3F80A5-0880-422A-BB02-FA0A41D841FD}"/>
              </a:ext>
            </a:extLst>
          </p:cNvPr>
          <p:cNvSpPr txBox="1"/>
          <p:nvPr/>
        </p:nvSpPr>
        <p:spPr>
          <a:xfrm>
            <a:off x="310449" y="1028700"/>
            <a:ext cx="2743200" cy="4508927"/>
          </a:xfrm>
          <a:prstGeom prst="rect">
            <a:avLst/>
          </a:prstGeom>
          <a:noFill/>
        </p:spPr>
        <p:txBody>
          <a:bodyPr wrap="square" rtlCol="0">
            <a:spAutoFit/>
          </a:bodyPr>
          <a:lstStyle/>
          <a:p>
            <a:pPr algn="ctr"/>
            <a:r>
              <a:rPr lang="en-US" altLang="zh-CN"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rPr>
              <a:t>4</a:t>
            </a:r>
            <a:endParaRPr lang="zh-CN" altLang="en-US"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xmlns="" id="{E9C42185-25BD-454D-A861-A569E1CD7AA1}"/>
              </a:ext>
            </a:extLst>
          </p:cNvPr>
          <p:cNvGrpSpPr/>
          <p:nvPr/>
        </p:nvGrpSpPr>
        <p:grpSpPr>
          <a:xfrm>
            <a:off x="2700618" y="2996668"/>
            <a:ext cx="3589823" cy="1723549"/>
            <a:chOff x="2700618" y="2996668"/>
            <a:chExt cx="3589823" cy="1723549"/>
          </a:xfrm>
        </p:grpSpPr>
        <p:sp>
          <p:nvSpPr>
            <p:cNvPr id="27" name="文本框 26">
              <a:extLst>
                <a:ext uri="{FF2B5EF4-FFF2-40B4-BE49-F238E27FC236}">
                  <a16:creationId xmlns:a16="http://schemas.microsoft.com/office/drawing/2014/main" xmlns="" id="{6DFEBBE9-304B-4A87-A161-C338B3E64070}"/>
                </a:ext>
              </a:extLst>
            </p:cNvPr>
            <p:cNvSpPr txBox="1"/>
            <p:nvPr/>
          </p:nvSpPr>
          <p:spPr>
            <a:xfrm>
              <a:off x="2700618" y="2996668"/>
              <a:ext cx="2491378" cy="523220"/>
            </a:xfrm>
            <a:prstGeom prst="rect">
              <a:avLst/>
            </a:prstGeom>
            <a:noFill/>
          </p:spPr>
          <p:txBody>
            <a:bodyPr wrap="square" rtlCol="0">
              <a:spAutoFit/>
            </a:bodyPr>
            <a:lstStyle/>
            <a:p>
              <a:r>
                <a:rPr lang="en-US" altLang="zh-CN" sz="2800" b="1" dirty="0">
                  <a:solidFill>
                    <a:srgbClr val="37474F"/>
                  </a:solidFill>
                  <a:latin typeface="微软雅黑 Light" panose="020B0502040204020203" pitchFamily="34" charset="-122"/>
                  <a:ea typeface="微软雅黑 Light" panose="020B0502040204020203" pitchFamily="34" charset="-122"/>
                </a:rPr>
                <a:t>PART FOUR</a:t>
              </a:r>
              <a:endParaRPr lang="zh-CN" altLang="en-US" sz="2800" b="1" dirty="0">
                <a:solidFill>
                  <a:srgbClr val="37474F"/>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E89B5552-7910-4912-BFD9-8BA32CEB7AE6}"/>
                </a:ext>
              </a:extLst>
            </p:cNvPr>
            <p:cNvSpPr txBox="1"/>
            <p:nvPr/>
          </p:nvSpPr>
          <p:spPr>
            <a:xfrm>
              <a:off x="2700618" y="3519888"/>
              <a:ext cx="3589823" cy="1200329"/>
            </a:xfrm>
            <a:prstGeom prst="rect">
              <a:avLst/>
            </a:prstGeom>
            <a:noFill/>
          </p:spPr>
          <p:txBody>
            <a:bodyPr wrap="square" rtlCol="0">
              <a:spAutoFit/>
            </a:bodyPr>
            <a:lstStyle/>
            <a:p>
              <a:pPr>
                <a:lnSpc>
                  <a:spcPct val="150000"/>
                </a:lnSpc>
              </a:pPr>
              <a:r>
                <a:rPr lang="en-US" altLang="zh-CN" sz="16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sp>
        <p:nvSpPr>
          <p:cNvPr id="33" name="文本框 32">
            <a:extLst>
              <a:ext uri="{FF2B5EF4-FFF2-40B4-BE49-F238E27FC236}">
                <a16:creationId xmlns:a16="http://schemas.microsoft.com/office/drawing/2014/main" xmlns="" id="{582FFB1C-5E75-4248-895F-2D0AE3B004E1}"/>
              </a:ext>
            </a:extLst>
          </p:cNvPr>
          <p:cNvSpPr txBox="1"/>
          <p:nvPr/>
        </p:nvSpPr>
        <p:spPr>
          <a:xfrm>
            <a:off x="11075661" y="5574151"/>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xmlns="" id="{B9CDE55D-1534-4678-AB00-AED45BD285FF}"/>
              </a:ext>
            </a:extLst>
          </p:cNvPr>
          <p:cNvSpPr txBox="1"/>
          <p:nvPr/>
        </p:nvSpPr>
        <p:spPr>
          <a:xfrm>
            <a:off x="9118786" y="-1717504"/>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
        <p:nvSpPr>
          <p:cNvPr id="36" name="等腰三角形 6">
            <a:extLst>
              <a:ext uri="{FF2B5EF4-FFF2-40B4-BE49-F238E27FC236}">
                <a16:creationId xmlns:a16="http://schemas.microsoft.com/office/drawing/2014/main" xmlns="" id="{AEE3D9A9-37B5-4BF3-BC8C-472483F01EFB}"/>
              </a:ext>
            </a:extLst>
          </p:cNvPr>
          <p:cNvSpPr/>
          <p:nvPr/>
        </p:nvSpPr>
        <p:spPr>
          <a:xfrm rot="5400000">
            <a:off x="2771610" y="250037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6">
            <a:extLst>
              <a:ext uri="{FF2B5EF4-FFF2-40B4-BE49-F238E27FC236}">
                <a16:creationId xmlns:a16="http://schemas.microsoft.com/office/drawing/2014/main" xmlns="" id="{42B09D46-27B4-4D25-8DA1-BBDC534B9F3F}"/>
              </a:ext>
            </a:extLst>
          </p:cNvPr>
          <p:cNvSpPr/>
          <p:nvPr/>
        </p:nvSpPr>
        <p:spPr>
          <a:xfrm>
            <a:off x="8116338" y="1564046"/>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18C01FC2-FDB3-4A88-B150-23B2C600D6C3}"/>
              </a:ext>
            </a:extLst>
          </p:cNvPr>
          <p:cNvSpPr/>
          <p:nvPr/>
        </p:nvSpPr>
        <p:spPr>
          <a:xfrm flipH="1">
            <a:off x="1438564" y="1130300"/>
            <a:ext cx="6972300" cy="5380622"/>
          </a:xfrm>
          <a:prstGeom prst="rect">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335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4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22" presetClass="entr" presetSubtype="1" fill="hold" nodeType="withEffect">
                                  <p:stCondLst>
                                    <p:cond delay="100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10" presetClass="entr" presetSubtype="0" fill="hold" grpId="0" nodeType="withEffect">
                                  <p:stCondLst>
                                    <p:cond delay="13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grpId="0" nodeType="withEffect">
                                  <p:stCondLst>
                                    <p:cond delay="170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140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8" grpId="0" animBg="1"/>
      <p:bldP spid="19" grpId="0" animBg="1"/>
      <p:bldP spid="16" grpId="0"/>
      <p:bldP spid="33" grpId="0"/>
      <p:bldP spid="3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27D31ED5-9A5F-450B-94EA-D5668B220E7D}"/>
              </a:ext>
            </a:extLst>
          </p:cNvPr>
          <p:cNvSpPr/>
          <p:nvPr/>
        </p:nvSpPr>
        <p:spPr>
          <a:xfrm rot="5400000" flipH="1">
            <a:off x="-381004" y="381004"/>
            <a:ext cx="6858000" cy="6095992"/>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042C4CF0-679B-4FB4-9F5B-6C64A15F21F7}"/>
              </a:ext>
            </a:extLst>
          </p:cNvPr>
          <p:cNvSpPr txBox="1"/>
          <p:nvPr/>
        </p:nvSpPr>
        <p:spPr>
          <a:xfrm>
            <a:off x="4572000" y="4715818"/>
            <a:ext cx="3048000" cy="461665"/>
          </a:xfrm>
          <a:prstGeom prst="rect">
            <a:avLst/>
          </a:prstGeom>
          <a:noFill/>
        </p:spPr>
        <p:txBody>
          <a:bodyPr wrap="square" rtlCol="0">
            <a:spAutoFit/>
          </a:bodyPr>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CONTENT</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cxnSp>
        <p:nvCxnSpPr>
          <p:cNvPr id="6" name="直接连接符 5">
            <a:extLst>
              <a:ext uri="{FF2B5EF4-FFF2-40B4-BE49-F238E27FC236}">
                <a16:creationId xmlns:a16="http://schemas.microsoft.com/office/drawing/2014/main" xmlns="" id="{005C7679-CD2E-4D62-92E4-078C6AD267C6}"/>
              </a:ext>
            </a:extLst>
          </p:cNvPr>
          <p:cNvCxnSpPr>
            <a:cxnSpLocks/>
          </p:cNvCxnSpPr>
          <p:nvPr/>
        </p:nvCxnSpPr>
        <p:spPr>
          <a:xfrm>
            <a:off x="6096000" y="5302250"/>
            <a:ext cx="0" cy="711200"/>
          </a:xfrm>
          <a:prstGeom prst="line">
            <a:avLst/>
          </a:prstGeom>
          <a:ln>
            <a:solidFill>
              <a:srgbClr val="90A4AE"/>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xmlns="" id="{5D559CDE-6A02-4893-9A7E-CA72A2349D2F}"/>
              </a:ext>
            </a:extLst>
          </p:cNvPr>
          <p:cNvSpPr txBox="1"/>
          <p:nvPr/>
        </p:nvSpPr>
        <p:spPr>
          <a:xfrm>
            <a:off x="1306173" y="3244334"/>
            <a:ext cx="1539240" cy="369332"/>
          </a:xfrm>
          <a:prstGeom prst="rect">
            <a:avLst/>
          </a:prstGeom>
          <a:noFill/>
        </p:spPr>
        <p:txBody>
          <a:bodyPr wrap="squar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PART ONE</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nvGrpSpPr>
          <p:cNvPr id="13" name="组合 12">
            <a:extLst>
              <a:ext uri="{FF2B5EF4-FFF2-40B4-BE49-F238E27FC236}">
                <a16:creationId xmlns:a16="http://schemas.microsoft.com/office/drawing/2014/main" xmlns="" id="{489E5E5D-9930-4FEE-921C-F3BB7D34C14E}"/>
              </a:ext>
            </a:extLst>
          </p:cNvPr>
          <p:cNvGrpSpPr/>
          <p:nvPr/>
        </p:nvGrpSpPr>
        <p:grpSpPr>
          <a:xfrm>
            <a:off x="1492469" y="1772307"/>
            <a:ext cx="1166648" cy="1166648"/>
            <a:chOff x="1492469" y="1772307"/>
            <a:chExt cx="1166648" cy="1166648"/>
          </a:xfrm>
        </p:grpSpPr>
        <p:sp>
          <p:nvSpPr>
            <p:cNvPr id="9" name="椭圆 8">
              <a:extLst>
                <a:ext uri="{FF2B5EF4-FFF2-40B4-BE49-F238E27FC236}">
                  <a16:creationId xmlns:a16="http://schemas.microsoft.com/office/drawing/2014/main" xmlns="" id="{6610348A-94D5-4951-AC80-F1F4EAF94EB2}"/>
                </a:ext>
              </a:extLst>
            </p:cNvPr>
            <p:cNvSpPr/>
            <p:nvPr/>
          </p:nvSpPr>
          <p:spPr>
            <a:xfrm>
              <a:off x="1492469" y="1772307"/>
              <a:ext cx="1166648" cy="1166648"/>
            </a:xfrm>
            <a:prstGeom prst="ellipse">
              <a:avLst/>
            </a:pr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a:extLst>
                <a:ext uri="{FF2B5EF4-FFF2-40B4-BE49-F238E27FC236}">
                  <a16:creationId xmlns:a16="http://schemas.microsoft.com/office/drawing/2014/main" xmlns="" id="{168952DD-E8DE-4E3C-824A-61921897A299}"/>
                </a:ext>
              </a:extLst>
            </p:cNvPr>
            <p:cNvSpPr>
              <a:spLocks/>
            </p:cNvSpPr>
            <p:nvPr/>
          </p:nvSpPr>
          <p:spPr bwMode="auto">
            <a:xfrm>
              <a:off x="1727450" y="2094955"/>
              <a:ext cx="696686" cy="52135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7B633"/>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12" name="文本框 11">
            <a:extLst>
              <a:ext uri="{FF2B5EF4-FFF2-40B4-BE49-F238E27FC236}">
                <a16:creationId xmlns:a16="http://schemas.microsoft.com/office/drawing/2014/main" xmlns="" id="{232CFF1D-3D02-42B1-B732-249320F6C286}"/>
              </a:ext>
            </a:extLst>
          </p:cNvPr>
          <p:cNvSpPr txBox="1"/>
          <p:nvPr/>
        </p:nvSpPr>
        <p:spPr>
          <a:xfrm>
            <a:off x="3986311" y="3244334"/>
            <a:ext cx="1539240" cy="369332"/>
          </a:xfrm>
          <a:prstGeom prst="rect">
            <a:avLst/>
          </a:prstGeom>
          <a:noFill/>
        </p:spPr>
        <p:txBody>
          <a:bodyPr wrap="squar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PART TWO</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xmlns="" id="{1C8356F5-EDAD-4EEA-A54A-B0F1231FF0F4}"/>
              </a:ext>
            </a:extLst>
          </p:cNvPr>
          <p:cNvSpPr txBox="1"/>
          <p:nvPr/>
        </p:nvSpPr>
        <p:spPr>
          <a:xfrm>
            <a:off x="6666449" y="3244334"/>
            <a:ext cx="1539240" cy="369332"/>
          </a:xfrm>
          <a:prstGeom prst="rect">
            <a:avLst/>
          </a:prstGeom>
          <a:noFill/>
        </p:spPr>
        <p:txBody>
          <a:bodyPr wrap="squar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PART THREE</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xmlns="" id="{1D076939-5495-4382-A5BC-E9F828FC8F37}"/>
              </a:ext>
            </a:extLst>
          </p:cNvPr>
          <p:cNvSpPr txBox="1"/>
          <p:nvPr/>
        </p:nvSpPr>
        <p:spPr>
          <a:xfrm>
            <a:off x="9346587" y="3244334"/>
            <a:ext cx="1539240" cy="369332"/>
          </a:xfrm>
          <a:prstGeom prst="rect">
            <a:avLst/>
          </a:prstGeom>
          <a:noFill/>
        </p:spPr>
        <p:txBody>
          <a:bodyPr wrap="squar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PART FOUR</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nvGrpSpPr>
          <p:cNvPr id="16" name="组合 15">
            <a:extLst>
              <a:ext uri="{FF2B5EF4-FFF2-40B4-BE49-F238E27FC236}">
                <a16:creationId xmlns:a16="http://schemas.microsoft.com/office/drawing/2014/main" xmlns="" id="{647F9CD9-F95D-4C11-9C7E-FFF73EC870EB}"/>
              </a:ext>
            </a:extLst>
          </p:cNvPr>
          <p:cNvGrpSpPr/>
          <p:nvPr/>
        </p:nvGrpSpPr>
        <p:grpSpPr>
          <a:xfrm>
            <a:off x="4172607" y="1772307"/>
            <a:ext cx="1166648" cy="1166648"/>
            <a:chOff x="4172607" y="1772307"/>
            <a:chExt cx="1166648" cy="1166648"/>
          </a:xfrm>
        </p:grpSpPr>
        <p:sp>
          <p:nvSpPr>
            <p:cNvPr id="11" name="椭圆 10">
              <a:extLst>
                <a:ext uri="{FF2B5EF4-FFF2-40B4-BE49-F238E27FC236}">
                  <a16:creationId xmlns:a16="http://schemas.microsoft.com/office/drawing/2014/main" xmlns="" id="{3AAD270D-986C-4745-A368-B0C5E62A0292}"/>
                </a:ext>
              </a:extLst>
            </p:cNvPr>
            <p:cNvSpPr/>
            <p:nvPr/>
          </p:nvSpPr>
          <p:spPr>
            <a:xfrm>
              <a:off x="4172607" y="1772307"/>
              <a:ext cx="1166648" cy="1166648"/>
            </a:xfrm>
            <a:prstGeom prst="ellipse">
              <a:avLst/>
            </a:pr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a:extLst>
                <a:ext uri="{FF2B5EF4-FFF2-40B4-BE49-F238E27FC236}">
                  <a16:creationId xmlns:a16="http://schemas.microsoft.com/office/drawing/2014/main" xmlns="" id="{59AC6F17-202A-4D6A-9F4E-02DB3A21E200}"/>
                </a:ext>
              </a:extLst>
            </p:cNvPr>
            <p:cNvSpPr>
              <a:spLocks/>
            </p:cNvSpPr>
            <p:nvPr/>
          </p:nvSpPr>
          <p:spPr bwMode="auto">
            <a:xfrm>
              <a:off x="4407588" y="2118177"/>
              <a:ext cx="696686" cy="474908"/>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7B633"/>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grpSp>
      <p:grpSp>
        <p:nvGrpSpPr>
          <p:cNvPr id="19" name="组合 18">
            <a:extLst>
              <a:ext uri="{FF2B5EF4-FFF2-40B4-BE49-F238E27FC236}">
                <a16:creationId xmlns:a16="http://schemas.microsoft.com/office/drawing/2014/main" xmlns="" id="{2D9E188F-4703-45E5-96E4-B021E6C2C5E7}"/>
              </a:ext>
            </a:extLst>
          </p:cNvPr>
          <p:cNvGrpSpPr/>
          <p:nvPr/>
        </p:nvGrpSpPr>
        <p:grpSpPr>
          <a:xfrm>
            <a:off x="6852745" y="1772307"/>
            <a:ext cx="1166648" cy="1166648"/>
            <a:chOff x="6852745" y="1772307"/>
            <a:chExt cx="1166648" cy="1166648"/>
          </a:xfrm>
        </p:grpSpPr>
        <p:sp>
          <p:nvSpPr>
            <p:cNvPr id="14" name="椭圆 13">
              <a:extLst>
                <a:ext uri="{FF2B5EF4-FFF2-40B4-BE49-F238E27FC236}">
                  <a16:creationId xmlns:a16="http://schemas.microsoft.com/office/drawing/2014/main" xmlns="" id="{8EA49569-F88E-4B85-8A13-9D175A0A08F3}"/>
                </a:ext>
              </a:extLst>
            </p:cNvPr>
            <p:cNvSpPr/>
            <p:nvPr/>
          </p:nvSpPr>
          <p:spPr>
            <a:xfrm>
              <a:off x="6852745" y="1772307"/>
              <a:ext cx="1166648" cy="1166648"/>
            </a:xfrm>
            <a:prstGeom prst="ellipse">
              <a:avLst/>
            </a:pr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a:extLst>
                <a:ext uri="{FF2B5EF4-FFF2-40B4-BE49-F238E27FC236}">
                  <a16:creationId xmlns:a16="http://schemas.microsoft.com/office/drawing/2014/main" xmlns="" id="{35DB6716-1930-47DA-8E9D-293DA56C3CFA}"/>
                </a:ext>
              </a:extLst>
            </p:cNvPr>
            <p:cNvSpPr>
              <a:spLocks/>
            </p:cNvSpPr>
            <p:nvPr/>
          </p:nvSpPr>
          <p:spPr bwMode="auto">
            <a:xfrm>
              <a:off x="7156275" y="2114076"/>
              <a:ext cx="559588" cy="483110"/>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7B633"/>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dirty="0">
                <a:solidFill>
                  <a:srgbClr val="FFFFFF"/>
                </a:solidFill>
              </a:endParaRPr>
            </a:p>
          </p:txBody>
        </p:sp>
      </p:grpSp>
      <p:grpSp>
        <p:nvGrpSpPr>
          <p:cNvPr id="25" name="组合 24">
            <a:extLst>
              <a:ext uri="{FF2B5EF4-FFF2-40B4-BE49-F238E27FC236}">
                <a16:creationId xmlns:a16="http://schemas.microsoft.com/office/drawing/2014/main" xmlns="" id="{D7E59EFE-A006-4BF1-AA43-91F18FF93EC5}"/>
              </a:ext>
            </a:extLst>
          </p:cNvPr>
          <p:cNvGrpSpPr/>
          <p:nvPr/>
        </p:nvGrpSpPr>
        <p:grpSpPr>
          <a:xfrm>
            <a:off x="9532883" y="1772307"/>
            <a:ext cx="1166648" cy="1166648"/>
            <a:chOff x="9532883" y="1772307"/>
            <a:chExt cx="1166648" cy="1166648"/>
          </a:xfrm>
        </p:grpSpPr>
        <p:sp>
          <p:nvSpPr>
            <p:cNvPr id="17" name="椭圆 16">
              <a:extLst>
                <a:ext uri="{FF2B5EF4-FFF2-40B4-BE49-F238E27FC236}">
                  <a16:creationId xmlns:a16="http://schemas.microsoft.com/office/drawing/2014/main" xmlns="" id="{0696D4D1-8DC5-4F07-B961-14BB9AD571B6}"/>
                </a:ext>
              </a:extLst>
            </p:cNvPr>
            <p:cNvSpPr/>
            <p:nvPr/>
          </p:nvSpPr>
          <p:spPr>
            <a:xfrm>
              <a:off x="9532883" y="1772307"/>
              <a:ext cx="1166648" cy="1166648"/>
            </a:xfrm>
            <a:prstGeom prst="ellipse">
              <a:avLst/>
            </a:pr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a:extLst>
                <a:ext uri="{FF2B5EF4-FFF2-40B4-BE49-F238E27FC236}">
                  <a16:creationId xmlns:a16="http://schemas.microsoft.com/office/drawing/2014/main" xmlns="" id="{A1E4A7B1-2946-4E05-B2C7-421AF775B2B3}"/>
                </a:ext>
              </a:extLst>
            </p:cNvPr>
            <p:cNvSpPr>
              <a:spLocks/>
            </p:cNvSpPr>
            <p:nvPr/>
          </p:nvSpPr>
          <p:spPr bwMode="auto">
            <a:xfrm>
              <a:off x="9856451" y="2094955"/>
              <a:ext cx="519513" cy="521352"/>
            </a:xfrm>
            <a:custGeom>
              <a:avLst/>
              <a:gdLst>
                <a:gd name="T0" fmla="*/ 696608 w 3289"/>
                <a:gd name="T1" fmla="*/ 1738183 h 3299"/>
                <a:gd name="T2" fmla="*/ 814437 w 3289"/>
                <a:gd name="T3" fmla="*/ 1470770 h 3299"/>
                <a:gd name="T4" fmla="*/ 1376852 w 3289"/>
                <a:gd name="T5" fmla="*/ 1105670 h 3299"/>
                <a:gd name="T6" fmla="*/ 1338666 w 3289"/>
                <a:gd name="T7" fmla="*/ 1499694 h 3299"/>
                <a:gd name="T8" fmla="*/ 696608 w 3289"/>
                <a:gd name="T9" fmla="*/ 1738183 h 3299"/>
                <a:gd name="T10" fmla="*/ 312028 w 3289"/>
                <a:gd name="T11" fmla="*/ 1141689 h 3299"/>
                <a:gd name="T12" fmla="*/ 733703 w 3289"/>
                <a:gd name="T13" fmla="*/ 481343 h 3299"/>
                <a:gd name="T14" fmla="*/ 946995 w 3289"/>
                <a:gd name="T15" fmla="*/ 309435 h 3299"/>
                <a:gd name="T16" fmla="*/ 1489225 w 3289"/>
                <a:gd name="T17" fmla="*/ 852446 h 3299"/>
                <a:gd name="T18" fmla="*/ 1317392 w 3289"/>
                <a:gd name="T19" fmla="*/ 1065831 h 3299"/>
                <a:gd name="T20" fmla="*/ 657878 w 3289"/>
                <a:gd name="T21" fmla="*/ 1488234 h 3299"/>
                <a:gd name="T22" fmla="*/ 312028 w 3289"/>
                <a:gd name="T23" fmla="*/ 1141689 h 3299"/>
                <a:gd name="T24" fmla="*/ 1130284 w 3289"/>
                <a:gd name="T25" fmla="*/ 668532 h 3299"/>
                <a:gd name="T26" fmla="*/ 909355 w 3289"/>
                <a:gd name="T27" fmla="*/ 668532 h 3299"/>
                <a:gd name="T28" fmla="*/ 909355 w 3289"/>
                <a:gd name="T29" fmla="*/ 889557 h 3299"/>
                <a:gd name="T30" fmla="*/ 1130284 w 3289"/>
                <a:gd name="T31" fmla="*/ 889557 h 3299"/>
                <a:gd name="T32" fmla="*/ 1130284 w 3289"/>
                <a:gd name="T33" fmla="*/ 668532 h 3299"/>
                <a:gd name="T34" fmla="*/ 1600508 w 3289"/>
                <a:gd name="T35" fmla="*/ 150624 h 3299"/>
                <a:gd name="T36" fmla="*/ 1751067 w 3289"/>
                <a:gd name="T37" fmla="*/ 0 h 3299"/>
                <a:gd name="T38" fmla="*/ 1794162 w 3289"/>
                <a:gd name="T39" fmla="*/ 43113 h 3299"/>
                <a:gd name="T40" fmla="*/ 1647421 w 3289"/>
                <a:gd name="T41" fmla="*/ 189918 h 3299"/>
                <a:gd name="T42" fmla="*/ 1520865 w 3289"/>
                <a:gd name="T43" fmla="*/ 801692 h 3299"/>
                <a:gd name="T44" fmla="*/ 997726 w 3289"/>
                <a:gd name="T45" fmla="*/ 278328 h 3299"/>
                <a:gd name="T46" fmla="*/ 1600508 w 3289"/>
                <a:gd name="T47" fmla="*/ 150624 h 3299"/>
                <a:gd name="T48" fmla="*/ 62187 w 3289"/>
                <a:gd name="T49" fmla="*/ 1102941 h 3299"/>
                <a:gd name="T50" fmla="*/ 300027 w 3289"/>
                <a:gd name="T51" fmla="*/ 461150 h 3299"/>
                <a:gd name="T52" fmla="*/ 694426 w 3289"/>
                <a:gd name="T53" fmla="*/ 422403 h 3299"/>
                <a:gd name="T54" fmla="*/ 328939 w 3289"/>
                <a:gd name="T55" fmla="*/ 985061 h 3299"/>
                <a:gd name="T56" fmla="*/ 62187 w 3289"/>
                <a:gd name="T57" fmla="*/ 1102941 h 3299"/>
                <a:gd name="T58" fmla="*/ 429857 w 3289"/>
                <a:gd name="T59" fmla="*/ 1515521 h 3299"/>
                <a:gd name="T60" fmla="*/ 429857 w 3289"/>
                <a:gd name="T61" fmla="*/ 1443483 h 3299"/>
                <a:gd name="T62" fmla="*/ 271115 w 3289"/>
                <a:gd name="T63" fmla="*/ 1525344 h 3299"/>
                <a:gd name="T64" fmla="*/ 345849 w 3289"/>
                <a:gd name="T65" fmla="*/ 1359439 h 3299"/>
                <a:gd name="T66" fmla="*/ 252023 w 3289"/>
                <a:gd name="T67" fmla="*/ 1390546 h 3299"/>
                <a:gd name="T68" fmla="*/ 319665 w 3289"/>
                <a:gd name="T69" fmla="*/ 1231736 h 3299"/>
                <a:gd name="T70" fmla="*/ 566778 w 3289"/>
                <a:gd name="T71" fmla="*/ 1479502 h 3299"/>
                <a:gd name="T72" fmla="*/ 429857 w 3289"/>
                <a:gd name="T73" fmla="*/ 1515521 h 32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89" h="3299">
                  <a:moveTo>
                    <a:pt x="1277" y="3185"/>
                  </a:moveTo>
                  <a:cubicBezTo>
                    <a:pt x="1277" y="3185"/>
                    <a:pt x="1462" y="3052"/>
                    <a:pt x="1493" y="2695"/>
                  </a:cubicBezTo>
                  <a:cubicBezTo>
                    <a:pt x="2097" y="2409"/>
                    <a:pt x="2524" y="2026"/>
                    <a:pt x="2524" y="2026"/>
                  </a:cubicBezTo>
                  <a:cubicBezTo>
                    <a:pt x="2524" y="2026"/>
                    <a:pt x="2775" y="2427"/>
                    <a:pt x="2454" y="2748"/>
                  </a:cubicBezTo>
                  <a:cubicBezTo>
                    <a:pt x="1903" y="3299"/>
                    <a:pt x="1277" y="3185"/>
                    <a:pt x="1277" y="3185"/>
                  </a:cubicBezTo>
                  <a:close/>
                  <a:moveTo>
                    <a:pt x="572" y="2092"/>
                  </a:moveTo>
                  <a:cubicBezTo>
                    <a:pt x="572" y="2092"/>
                    <a:pt x="1054" y="1173"/>
                    <a:pt x="1345" y="882"/>
                  </a:cubicBezTo>
                  <a:cubicBezTo>
                    <a:pt x="1476" y="752"/>
                    <a:pt x="1607" y="650"/>
                    <a:pt x="1736" y="567"/>
                  </a:cubicBezTo>
                  <a:cubicBezTo>
                    <a:pt x="2730" y="1562"/>
                    <a:pt x="2730" y="1562"/>
                    <a:pt x="2730" y="1562"/>
                  </a:cubicBezTo>
                  <a:cubicBezTo>
                    <a:pt x="2648" y="1691"/>
                    <a:pt x="2546" y="1823"/>
                    <a:pt x="2415" y="1953"/>
                  </a:cubicBezTo>
                  <a:cubicBezTo>
                    <a:pt x="2129" y="2239"/>
                    <a:pt x="1206" y="2727"/>
                    <a:pt x="1206" y="2727"/>
                  </a:cubicBezTo>
                  <a:lnTo>
                    <a:pt x="572" y="2092"/>
                  </a:lnTo>
                  <a:close/>
                  <a:moveTo>
                    <a:pt x="2072" y="1225"/>
                  </a:moveTo>
                  <a:cubicBezTo>
                    <a:pt x="1961" y="1113"/>
                    <a:pt x="1779" y="1113"/>
                    <a:pt x="1667" y="1225"/>
                  </a:cubicBezTo>
                  <a:cubicBezTo>
                    <a:pt x="1555" y="1337"/>
                    <a:pt x="1555" y="1518"/>
                    <a:pt x="1667" y="1630"/>
                  </a:cubicBezTo>
                  <a:cubicBezTo>
                    <a:pt x="1779" y="1742"/>
                    <a:pt x="1961" y="1742"/>
                    <a:pt x="2072" y="1630"/>
                  </a:cubicBezTo>
                  <a:cubicBezTo>
                    <a:pt x="2184" y="1518"/>
                    <a:pt x="2184" y="1337"/>
                    <a:pt x="2072" y="1225"/>
                  </a:cubicBezTo>
                  <a:close/>
                  <a:moveTo>
                    <a:pt x="2934" y="276"/>
                  </a:moveTo>
                  <a:cubicBezTo>
                    <a:pt x="3210" y="0"/>
                    <a:pt x="3210" y="0"/>
                    <a:pt x="3210" y="0"/>
                  </a:cubicBezTo>
                  <a:cubicBezTo>
                    <a:pt x="3289" y="79"/>
                    <a:pt x="3289" y="79"/>
                    <a:pt x="3289" y="79"/>
                  </a:cubicBezTo>
                  <a:cubicBezTo>
                    <a:pt x="3020" y="348"/>
                    <a:pt x="3020" y="348"/>
                    <a:pt x="3020" y="348"/>
                  </a:cubicBezTo>
                  <a:cubicBezTo>
                    <a:pt x="3044" y="503"/>
                    <a:pt x="3080" y="956"/>
                    <a:pt x="2788" y="1469"/>
                  </a:cubicBezTo>
                  <a:cubicBezTo>
                    <a:pt x="1829" y="510"/>
                    <a:pt x="1829" y="510"/>
                    <a:pt x="1829" y="510"/>
                  </a:cubicBezTo>
                  <a:cubicBezTo>
                    <a:pt x="2326" y="225"/>
                    <a:pt x="2765" y="251"/>
                    <a:pt x="2934" y="276"/>
                  </a:cubicBezTo>
                  <a:close/>
                  <a:moveTo>
                    <a:pt x="114" y="2021"/>
                  </a:moveTo>
                  <a:cubicBezTo>
                    <a:pt x="114" y="2021"/>
                    <a:pt x="0" y="1396"/>
                    <a:pt x="550" y="845"/>
                  </a:cubicBezTo>
                  <a:cubicBezTo>
                    <a:pt x="872" y="523"/>
                    <a:pt x="1273" y="774"/>
                    <a:pt x="1273" y="774"/>
                  </a:cubicBezTo>
                  <a:cubicBezTo>
                    <a:pt x="1273" y="774"/>
                    <a:pt x="890" y="1202"/>
                    <a:pt x="603" y="1805"/>
                  </a:cubicBezTo>
                  <a:cubicBezTo>
                    <a:pt x="246" y="1836"/>
                    <a:pt x="114" y="2021"/>
                    <a:pt x="114" y="2021"/>
                  </a:cubicBezTo>
                  <a:close/>
                  <a:moveTo>
                    <a:pt x="788" y="2777"/>
                  </a:moveTo>
                  <a:cubicBezTo>
                    <a:pt x="788" y="2645"/>
                    <a:pt x="788" y="2645"/>
                    <a:pt x="788" y="2645"/>
                  </a:cubicBezTo>
                  <a:cubicBezTo>
                    <a:pt x="497" y="2795"/>
                    <a:pt x="497" y="2795"/>
                    <a:pt x="497" y="2795"/>
                  </a:cubicBezTo>
                  <a:cubicBezTo>
                    <a:pt x="634" y="2491"/>
                    <a:pt x="634" y="2491"/>
                    <a:pt x="634" y="2491"/>
                  </a:cubicBezTo>
                  <a:cubicBezTo>
                    <a:pt x="462" y="2548"/>
                    <a:pt x="462" y="2548"/>
                    <a:pt x="462" y="2548"/>
                  </a:cubicBezTo>
                  <a:cubicBezTo>
                    <a:pt x="586" y="2257"/>
                    <a:pt x="586" y="2257"/>
                    <a:pt x="586" y="2257"/>
                  </a:cubicBezTo>
                  <a:cubicBezTo>
                    <a:pt x="1039" y="2711"/>
                    <a:pt x="1039" y="2711"/>
                    <a:pt x="1039" y="2711"/>
                  </a:cubicBezTo>
                  <a:lnTo>
                    <a:pt x="788" y="2777"/>
                  </a:lnTo>
                  <a:close/>
                </a:path>
              </a:pathLst>
            </a:custGeom>
            <a:solidFill>
              <a:srgbClr val="F7B633"/>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grpSp>
      <p:sp>
        <p:nvSpPr>
          <p:cNvPr id="5" name="文本框 4">
            <a:extLst>
              <a:ext uri="{FF2B5EF4-FFF2-40B4-BE49-F238E27FC236}">
                <a16:creationId xmlns:a16="http://schemas.microsoft.com/office/drawing/2014/main" xmlns="" id="{7919AC03-AD8A-4E00-9973-05541963EF98}"/>
              </a:ext>
            </a:extLst>
          </p:cNvPr>
          <p:cNvSpPr txBox="1"/>
          <p:nvPr/>
        </p:nvSpPr>
        <p:spPr>
          <a:xfrm>
            <a:off x="11139488" y="1070112"/>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23" name="文本框 22">
            <a:extLst>
              <a:ext uri="{FF2B5EF4-FFF2-40B4-BE49-F238E27FC236}">
                <a16:creationId xmlns:a16="http://schemas.microsoft.com/office/drawing/2014/main" xmlns="" id="{522BEB20-B948-41DB-B641-B10C636C3864}"/>
              </a:ext>
            </a:extLst>
          </p:cNvPr>
          <p:cNvSpPr txBox="1"/>
          <p:nvPr/>
        </p:nvSpPr>
        <p:spPr>
          <a:xfrm>
            <a:off x="928679" y="5551785"/>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7" name="等腰三角形 6">
            <a:extLst>
              <a:ext uri="{FF2B5EF4-FFF2-40B4-BE49-F238E27FC236}">
                <a16:creationId xmlns:a16="http://schemas.microsoft.com/office/drawing/2014/main" xmlns="" id="{9AAF2457-80C6-4726-A4D0-80853537C55F}"/>
              </a:ext>
            </a:extLst>
          </p:cNvPr>
          <p:cNvSpPr/>
          <p:nvPr/>
        </p:nvSpPr>
        <p:spPr>
          <a:xfrm rot="5400000">
            <a:off x="10283579" y="534377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6">
            <a:extLst>
              <a:ext uri="{FF2B5EF4-FFF2-40B4-BE49-F238E27FC236}">
                <a16:creationId xmlns:a16="http://schemas.microsoft.com/office/drawing/2014/main" xmlns="" id="{9B9696AD-4C45-4FCE-9A45-7FF86E1AFC1F}"/>
              </a:ext>
            </a:extLst>
          </p:cNvPr>
          <p:cNvSpPr/>
          <p:nvPr/>
        </p:nvSpPr>
        <p:spPr>
          <a:xfrm flipH="1">
            <a:off x="3273179" y="788186"/>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90A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9F864A75-3795-43D1-BF85-736B1FBCB2CE}"/>
              </a:ext>
            </a:extLst>
          </p:cNvPr>
          <p:cNvGrpSpPr/>
          <p:nvPr/>
        </p:nvGrpSpPr>
        <p:grpSpPr>
          <a:xfrm>
            <a:off x="5972175" y="6013450"/>
            <a:ext cx="247650" cy="247650"/>
            <a:chOff x="5972175" y="6013450"/>
            <a:chExt cx="247650" cy="247650"/>
          </a:xfrm>
        </p:grpSpPr>
        <p:sp>
          <p:nvSpPr>
            <p:cNvPr id="4" name="KSO_Shape">
              <a:extLst>
                <a:ext uri="{FF2B5EF4-FFF2-40B4-BE49-F238E27FC236}">
                  <a16:creationId xmlns:a16="http://schemas.microsoft.com/office/drawing/2014/main" xmlns="" id="{6811536B-DECD-483A-A511-10DF79DA25EC}"/>
                </a:ext>
              </a:extLst>
            </p:cNvPr>
            <p:cNvSpPr/>
            <p:nvPr/>
          </p:nvSpPr>
          <p:spPr>
            <a:xfrm>
              <a:off x="5972175" y="6013450"/>
              <a:ext cx="247650" cy="247650"/>
            </a:xfrm>
            <a:prstGeom prst="donut">
              <a:avLst>
                <a:gd name="adj" fmla="val 13404"/>
              </a:avLst>
            </a:prstGeom>
            <a:solidFill>
              <a:srgbClr val="90A4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6" name="椭圆 25">
              <a:extLst>
                <a:ext uri="{FF2B5EF4-FFF2-40B4-BE49-F238E27FC236}">
                  <a16:creationId xmlns:a16="http://schemas.microsoft.com/office/drawing/2014/main" xmlns="" id="{890D4C7F-F979-4801-800E-2971FACA70F3}"/>
                </a:ext>
              </a:extLst>
            </p:cNvPr>
            <p:cNvSpPr/>
            <p:nvPr/>
          </p:nvSpPr>
          <p:spPr>
            <a:xfrm>
              <a:off x="6073141" y="6114416"/>
              <a:ext cx="45719" cy="45719"/>
            </a:xfrm>
            <a:prstGeom prst="ellips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219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0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par>
                                <p:cTn id="14" presetID="22" presetClass="entr" presetSubtype="4" fill="hold" nodeType="withEffect">
                                  <p:stCondLst>
                                    <p:cond delay="10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600"/>
                            </p:stCondLst>
                            <p:childTnLst>
                              <p:par>
                                <p:cTn id="21" presetID="53" presetClass="entr" presetSubtype="16" fill="hold" nodeType="afterEffect">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53" presetClass="entr" presetSubtype="16" fill="hold" nodeType="withEffect">
                                  <p:stCondLst>
                                    <p:cond delay="4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53" presetClass="entr" presetSubtype="16" fill="hold" nodeType="withEffect">
                                  <p:stCondLst>
                                    <p:cond delay="6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60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53" presetClass="entr" presetSubtype="16" fill="hold" nodeType="withEffect">
                                  <p:stCondLst>
                                    <p:cond delay="8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14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2" grpId="0"/>
      <p:bldP spid="12" grpId="0"/>
      <p:bldP spid="15" grpId="0"/>
      <p:bldP spid="18" grpId="0"/>
      <p:bldP spid="5" grpId="0"/>
      <p:bldP spid="23" grpId="0"/>
      <p:bldP spid="7"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9818CB52-E5B6-42D4-9440-1910B48D7B4F}"/>
              </a:ext>
            </a:extLst>
          </p:cNvPr>
          <p:cNvPicPr>
            <a:picLocks noChangeAspect="1"/>
          </p:cNvPicPr>
          <p:nvPr/>
        </p:nvPicPr>
        <p:blipFill rotWithShape="1">
          <a:blip r:embed="rId2">
            <a:extLst>
              <a:ext uri="{28A0092B-C50C-407E-A947-70E740481C1C}">
                <a14:useLocalDpi xmlns:a14="http://schemas.microsoft.com/office/drawing/2010/main" val="0"/>
              </a:ext>
            </a:extLst>
          </a:blip>
          <a:srcRect l="15814" r="16916"/>
          <a:stretch/>
        </p:blipFill>
        <p:spPr>
          <a:xfrm>
            <a:off x="-63380" y="0"/>
            <a:ext cx="8197730" cy="6858000"/>
          </a:xfrm>
          <a:prstGeom prst="homePlate">
            <a:avLst/>
          </a:prstGeom>
        </p:spPr>
      </p:pic>
      <p:sp>
        <p:nvSpPr>
          <p:cNvPr id="28" name="矩形 27">
            <a:extLst>
              <a:ext uri="{FF2B5EF4-FFF2-40B4-BE49-F238E27FC236}">
                <a16:creationId xmlns:a16="http://schemas.microsoft.com/office/drawing/2014/main" xmlns="" id="{1F9083FE-BBFD-45C2-A9C2-E7F82B80E6E5}"/>
              </a:ext>
            </a:extLst>
          </p:cNvPr>
          <p:cNvSpPr/>
          <p:nvPr/>
        </p:nvSpPr>
        <p:spPr>
          <a:xfrm rot="5400000" flipH="1">
            <a:off x="2301435" y="381000"/>
            <a:ext cx="6857999" cy="6095996"/>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149DACD8-867D-4A55-9465-24864DCC6C45}"/>
              </a:ext>
            </a:extLst>
          </p:cNvPr>
          <p:cNvSpPr/>
          <p:nvPr/>
        </p:nvSpPr>
        <p:spPr>
          <a:xfrm>
            <a:off x="3505200" y="1898650"/>
            <a:ext cx="8686800" cy="3060700"/>
          </a:xfrm>
          <a:prstGeom prst="rect">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701EBD8F-FE52-4793-9DD7-5D31D6E4C51B}"/>
              </a:ext>
            </a:extLst>
          </p:cNvPr>
          <p:cNvGrpSpPr/>
          <p:nvPr/>
        </p:nvGrpSpPr>
        <p:grpSpPr>
          <a:xfrm>
            <a:off x="4718830" y="2239428"/>
            <a:ext cx="4456859" cy="969442"/>
            <a:chOff x="4718830" y="2239428"/>
            <a:chExt cx="4456859" cy="969442"/>
          </a:xfrm>
        </p:grpSpPr>
        <p:grpSp>
          <p:nvGrpSpPr>
            <p:cNvPr id="20" name="组合 19">
              <a:extLst>
                <a:ext uri="{FF2B5EF4-FFF2-40B4-BE49-F238E27FC236}">
                  <a16:creationId xmlns:a16="http://schemas.microsoft.com/office/drawing/2014/main" xmlns="" id="{75B5FBBC-D316-44B7-AFF7-9C033E1C6F4C}"/>
                </a:ext>
              </a:extLst>
            </p:cNvPr>
            <p:cNvGrpSpPr/>
            <p:nvPr/>
          </p:nvGrpSpPr>
          <p:grpSpPr>
            <a:xfrm>
              <a:off x="4844776" y="2241157"/>
              <a:ext cx="4330913" cy="965985"/>
              <a:chOff x="6708775" y="4969896"/>
              <a:chExt cx="4330913" cy="965985"/>
            </a:xfrm>
          </p:grpSpPr>
          <p:sp>
            <p:nvSpPr>
              <p:cNvPr id="21" name="文本框 20">
                <a:extLst>
                  <a:ext uri="{FF2B5EF4-FFF2-40B4-BE49-F238E27FC236}">
                    <a16:creationId xmlns:a16="http://schemas.microsoft.com/office/drawing/2014/main" xmlns="" id="{8AF47136-7619-43AB-AEC7-B32D3B3DD4B6}"/>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22" name="文本框 21">
                <a:extLst>
                  <a:ext uri="{FF2B5EF4-FFF2-40B4-BE49-F238E27FC236}">
                    <a16:creationId xmlns:a16="http://schemas.microsoft.com/office/drawing/2014/main" xmlns="" id="{F668455D-D349-4608-9149-FA51324F2025}"/>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23" name="直接连接符 22">
              <a:extLst>
                <a:ext uri="{FF2B5EF4-FFF2-40B4-BE49-F238E27FC236}">
                  <a16:creationId xmlns:a16="http://schemas.microsoft.com/office/drawing/2014/main" xmlns="" id="{F073E744-2129-4EE0-9837-DA393E03D021}"/>
                </a:ext>
              </a:extLst>
            </p:cNvPr>
            <p:cNvCxnSpPr>
              <a:cxnSpLocks/>
            </p:cNvCxnSpPr>
            <p:nvPr/>
          </p:nvCxnSpPr>
          <p:spPr>
            <a:xfrm rot="5400000">
              <a:off x="4234109" y="2724149"/>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
        <p:nvSpPr>
          <p:cNvPr id="24" name="等腰三角形 6">
            <a:extLst>
              <a:ext uri="{FF2B5EF4-FFF2-40B4-BE49-F238E27FC236}">
                <a16:creationId xmlns:a16="http://schemas.microsoft.com/office/drawing/2014/main" xmlns="" id="{9F5111E6-4869-4C16-BD99-78E499391B29}"/>
              </a:ext>
            </a:extLst>
          </p:cNvPr>
          <p:cNvSpPr/>
          <p:nvPr/>
        </p:nvSpPr>
        <p:spPr>
          <a:xfrm flipV="1">
            <a:off x="6848450" y="632636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E79A5788-0579-4E2B-ADB0-2BC9ECB793EF}"/>
              </a:ext>
            </a:extLst>
          </p:cNvPr>
          <p:cNvSpPr txBox="1"/>
          <p:nvPr/>
        </p:nvSpPr>
        <p:spPr>
          <a:xfrm>
            <a:off x="11329988" y="600111"/>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grpSp>
        <p:nvGrpSpPr>
          <p:cNvPr id="5" name="组合 4">
            <a:extLst>
              <a:ext uri="{FF2B5EF4-FFF2-40B4-BE49-F238E27FC236}">
                <a16:creationId xmlns:a16="http://schemas.microsoft.com/office/drawing/2014/main" xmlns="" id="{66735F23-188C-4E56-9357-9B2A90D797E7}"/>
              </a:ext>
            </a:extLst>
          </p:cNvPr>
          <p:cNvGrpSpPr/>
          <p:nvPr/>
        </p:nvGrpSpPr>
        <p:grpSpPr>
          <a:xfrm>
            <a:off x="4718830" y="3654205"/>
            <a:ext cx="4456859" cy="969442"/>
            <a:chOff x="4718830" y="3654205"/>
            <a:chExt cx="4456859" cy="969442"/>
          </a:xfrm>
        </p:grpSpPr>
        <p:grpSp>
          <p:nvGrpSpPr>
            <p:cNvPr id="29" name="组合 28">
              <a:extLst>
                <a:ext uri="{FF2B5EF4-FFF2-40B4-BE49-F238E27FC236}">
                  <a16:creationId xmlns:a16="http://schemas.microsoft.com/office/drawing/2014/main" xmlns="" id="{893EE339-1267-4231-956A-74F6921C7281}"/>
                </a:ext>
              </a:extLst>
            </p:cNvPr>
            <p:cNvGrpSpPr/>
            <p:nvPr/>
          </p:nvGrpSpPr>
          <p:grpSpPr>
            <a:xfrm>
              <a:off x="4844776" y="3655934"/>
              <a:ext cx="4330913" cy="965985"/>
              <a:chOff x="6708775" y="4969896"/>
              <a:chExt cx="4330913" cy="965985"/>
            </a:xfrm>
          </p:grpSpPr>
          <p:sp>
            <p:nvSpPr>
              <p:cNvPr id="32" name="文本框 31">
                <a:extLst>
                  <a:ext uri="{FF2B5EF4-FFF2-40B4-BE49-F238E27FC236}">
                    <a16:creationId xmlns:a16="http://schemas.microsoft.com/office/drawing/2014/main" xmlns="" id="{6261AD9F-9DD6-4F52-93FD-871D95890E2B}"/>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35" name="文本框 34">
                <a:extLst>
                  <a:ext uri="{FF2B5EF4-FFF2-40B4-BE49-F238E27FC236}">
                    <a16:creationId xmlns:a16="http://schemas.microsoft.com/office/drawing/2014/main" xmlns="" id="{7EDE06C5-735A-4747-85E5-2ED9609E6F4B}"/>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38" name="直接连接符 37">
              <a:extLst>
                <a:ext uri="{FF2B5EF4-FFF2-40B4-BE49-F238E27FC236}">
                  <a16:creationId xmlns:a16="http://schemas.microsoft.com/office/drawing/2014/main" xmlns="" id="{8CFD715C-E49E-4226-AA5D-3991428A9D60}"/>
                </a:ext>
              </a:extLst>
            </p:cNvPr>
            <p:cNvCxnSpPr>
              <a:cxnSpLocks/>
            </p:cNvCxnSpPr>
            <p:nvPr/>
          </p:nvCxnSpPr>
          <p:spPr>
            <a:xfrm rot="5400000">
              <a:off x="4234109" y="4138926"/>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8733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24" grpId="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A5599D7-6D40-44EC-BB1A-174A72B2CED3}"/>
              </a:ext>
            </a:extLst>
          </p:cNvPr>
          <p:cNvGrpSpPr/>
          <p:nvPr/>
        </p:nvGrpSpPr>
        <p:grpSpPr>
          <a:xfrm>
            <a:off x="-590909" y="-599256"/>
            <a:ext cx="9224852" cy="7965072"/>
            <a:chOff x="-590909" y="-599256"/>
            <a:chExt cx="9224852" cy="7965072"/>
          </a:xfrm>
        </p:grpSpPr>
        <p:sp>
          <p:nvSpPr>
            <p:cNvPr id="3" name="等腰三角形 2">
              <a:extLst>
                <a:ext uri="{FF2B5EF4-FFF2-40B4-BE49-F238E27FC236}">
                  <a16:creationId xmlns:a16="http://schemas.microsoft.com/office/drawing/2014/main" xmlns="" id="{267359D8-C7DC-482D-B06B-874AA2A26DE0}"/>
                </a:ext>
              </a:extLst>
            </p:cNvPr>
            <p:cNvSpPr/>
            <p:nvPr/>
          </p:nvSpPr>
          <p:spPr>
            <a:xfrm flipV="1">
              <a:off x="-1" y="3174"/>
              <a:ext cx="7951597" cy="6854825"/>
            </a:xfrm>
            <a:prstGeom prst="triangl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等腰三角形 32">
              <a:extLst>
                <a:ext uri="{FF2B5EF4-FFF2-40B4-BE49-F238E27FC236}">
                  <a16:creationId xmlns:a16="http://schemas.microsoft.com/office/drawing/2014/main" xmlns="" id="{8CA535B4-8792-4EA2-811D-8012F7A5390E}"/>
                </a:ext>
              </a:extLst>
            </p:cNvPr>
            <p:cNvSpPr/>
            <p:nvPr/>
          </p:nvSpPr>
          <p:spPr>
            <a:xfrm flipV="1">
              <a:off x="-590909" y="-599256"/>
              <a:ext cx="9224852" cy="7965072"/>
            </a:xfrm>
            <a:custGeom>
              <a:avLst/>
              <a:gdLst>
                <a:gd name="connsiteX0" fmla="*/ 0 w 9133412"/>
                <a:gd name="connsiteY0" fmla="*/ 7873632 h 7873632"/>
                <a:gd name="connsiteX1" fmla="*/ 4566706 w 9133412"/>
                <a:gd name="connsiteY1" fmla="*/ 0 h 7873632"/>
                <a:gd name="connsiteX2" fmla="*/ 9133412 w 9133412"/>
                <a:gd name="connsiteY2" fmla="*/ 7873632 h 7873632"/>
                <a:gd name="connsiteX3" fmla="*/ 0 w 9133412"/>
                <a:gd name="connsiteY3" fmla="*/ 7873632 h 7873632"/>
                <a:gd name="connsiteX0" fmla="*/ 0 w 9133412"/>
                <a:gd name="connsiteY0" fmla="*/ 7873632 h 7873632"/>
                <a:gd name="connsiteX1" fmla="*/ 4566706 w 9133412"/>
                <a:gd name="connsiteY1" fmla="*/ 0 h 7873632"/>
                <a:gd name="connsiteX2" fmla="*/ 9133412 w 9133412"/>
                <a:gd name="connsiteY2" fmla="*/ 7873632 h 7873632"/>
                <a:gd name="connsiteX3" fmla="*/ 0 w 9133412"/>
                <a:gd name="connsiteY3" fmla="*/ 7873632 h 7873632"/>
                <a:gd name="connsiteX0" fmla="*/ 9133412 w 9224852"/>
                <a:gd name="connsiteY0" fmla="*/ 7873632 h 7965072"/>
                <a:gd name="connsiteX1" fmla="*/ 0 w 9224852"/>
                <a:gd name="connsiteY1" fmla="*/ 7873632 h 7965072"/>
                <a:gd name="connsiteX2" fmla="*/ 4566706 w 9224852"/>
                <a:gd name="connsiteY2" fmla="*/ 0 h 7965072"/>
                <a:gd name="connsiteX3" fmla="*/ 9224852 w 9224852"/>
                <a:gd name="connsiteY3" fmla="*/ 7965072 h 7965072"/>
                <a:gd name="connsiteX0" fmla="*/ 0 w 9224852"/>
                <a:gd name="connsiteY0" fmla="*/ 7873632 h 7965072"/>
                <a:gd name="connsiteX1" fmla="*/ 4566706 w 9224852"/>
                <a:gd name="connsiteY1" fmla="*/ 0 h 7965072"/>
                <a:gd name="connsiteX2" fmla="*/ 9224852 w 9224852"/>
                <a:gd name="connsiteY2" fmla="*/ 7965072 h 7965072"/>
              </a:gdLst>
              <a:ahLst/>
              <a:cxnLst>
                <a:cxn ang="0">
                  <a:pos x="connsiteX0" y="connsiteY0"/>
                </a:cxn>
                <a:cxn ang="0">
                  <a:pos x="connsiteX1" y="connsiteY1"/>
                </a:cxn>
                <a:cxn ang="0">
                  <a:pos x="connsiteX2" y="connsiteY2"/>
                </a:cxn>
              </a:cxnLst>
              <a:rect l="l" t="t" r="r" b="b"/>
              <a:pathLst>
                <a:path w="9224852" h="7965072">
                  <a:moveTo>
                    <a:pt x="0" y="7873632"/>
                  </a:moveTo>
                  <a:lnTo>
                    <a:pt x="4566706" y="0"/>
                  </a:lnTo>
                  <a:cubicBezTo>
                    <a:pt x="6088941" y="2624544"/>
                    <a:pt x="9224852" y="7965072"/>
                    <a:pt x="9224852" y="7965072"/>
                  </a:cubicBez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6" name="矩形 15">
            <a:extLst>
              <a:ext uri="{FF2B5EF4-FFF2-40B4-BE49-F238E27FC236}">
                <a16:creationId xmlns:a16="http://schemas.microsoft.com/office/drawing/2014/main" xmlns="" id="{2C7759F3-17B0-4022-B29F-24CA571DD5AE}"/>
              </a:ext>
            </a:extLst>
          </p:cNvPr>
          <p:cNvSpPr/>
          <p:nvPr/>
        </p:nvSpPr>
        <p:spPr>
          <a:xfrm flipH="1">
            <a:off x="3981450" y="1"/>
            <a:ext cx="8210550" cy="6858000"/>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2CA8A7CB-D025-4335-8EA8-E490D18599D4}"/>
              </a:ext>
            </a:extLst>
          </p:cNvPr>
          <p:cNvGrpSpPr/>
          <p:nvPr/>
        </p:nvGrpSpPr>
        <p:grpSpPr>
          <a:xfrm>
            <a:off x="7245749" y="2394064"/>
            <a:ext cx="3860400" cy="3191114"/>
            <a:chOff x="7245749" y="2394064"/>
            <a:chExt cx="3860400" cy="3191114"/>
          </a:xfrm>
        </p:grpSpPr>
        <p:sp>
          <p:nvSpPr>
            <p:cNvPr id="17" name="文本框 16">
              <a:extLst>
                <a:ext uri="{FF2B5EF4-FFF2-40B4-BE49-F238E27FC236}">
                  <a16:creationId xmlns:a16="http://schemas.microsoft.com/office/drawing/2014/main" xmlns="" id="{3E767184-F723-404A-BDB7-C0073A842815}"/>
                </a:ext>
              </a:extLst>
            </p:cNvPr>
            <p:cNvSpPr txBox="1"/>
            <p:nvPr/>
          </p:nvSpPr>
          <p:spPr>
            <a:xfrm>
              <a:off x="7245750" y="2835029"/>
              <a:ext cx="3860399" cy="1477328"/>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18" name="文本框 17">
              <a:extLst>
                <a:ext uri="{FF2B5EF4-FFF2-40B4-BE49-F238E27FC236}">
                  <a16:creationId xmlns:a16="http://schemas.microsoft.com/office/drawing/2014/main" xmlns="" id="{4EC257FA-95CE-4F18-A40F-0C12FA94EEDC}"/>
                </a:ext>
              </a:extLst>
            </p:cNvPr>
            <p:cNvSpPr txBox="1"/>
            <p:nvPr/>
          </p:nvSpPr>
          <p:spPr>
            <a:xfrm>
              <a:off x="7245750" y="2515375"/>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cxnSp>
          <p:nvCxnSpPr>
            <p:cNvPr id="19" name="直接连接符 18">
              <a:extLst>
                <a:ext uri="{FF2B5EF4-FFF2-40B4-BE49-F238E27FC236}">
                  <a16:creationId xmlns:a16="http://schemas.microsoft.com/office/drawing/2014/main" xmlns="" id="{B63AAD30-661D-43B1-8D35-BF63EE30EB84}"/>
                </a:ext>
              </a:extLst>
            </p:cNvPr>
            <p:cNvCxnSpPr>
              <a:cxnSpLocks/>
            </p:cNvCxnSpPr>
            <p:nvPr/>
          </p:nvCxnSpPr>
          <p:spPr>
            <a:xfrm>
              <a:off x="7338219" y="2394064"/>
              <a:ext cx="719931"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70CF570E-495A-43A7-B57C-FF2C849EC22A}"/>
                </a:ext>
              </a:extLst>
            </p:cNvPr>
            <p:cNvSpPr txBox="1"/>
            <p:nvPr/>
          </p:nvSpPr>
          <p:spPr>
            <a:xfrm>
              <a:off x="7245749" y="4661848"/>
              <a:ext cx="3860399" cy="923330"/>
            </a:xfrm>
            <a:prstGeom prst="rect">
              <a:avLst/>
            </a:prstGeom>
            <a:noFill/>
          </p:spPr>
          <p:txBody>
            <a:bodyPr wrap="square" rtlCol="0">
              <a:spAutoFit/>
            </a:bodyPr>
            <a:lstStyle/>
            <a:p>
              <a:pPr algn="just">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grpSp>
      <p:sp>
        <p:nvSpPr>
          <p:cNvPr id="34" name="等腰三角形 6">
            <a:extLst>
              <a:ext uri="{FF2B5EF4-FFF2-40B4-BE49-F238E27FC236}">
                <a16:creationId xmlns:a16="http://schemas.microsoft.com/office/drawing/2014/main" xmlns="" id="{13C0AC02-4B0F-4B2B-B9CC-4457F2A474E2}"/>
              </a:ext>
            </a:extLst>
          </p:cNvPr>
          <p:cNvSpPr/>
          <p:nvPr/>
        </p:nvSpPr>
        <p:spPr>
          <a:xfrm flipV="1">
            <a:off x="669925" y="3573693"/>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3950020-01D4-47CD-8F06-069CBC282A7C}"/>
              </a:ext>
            </a:extLst>
          </p:cNvPr>
          <p:cNvSpPr txBox="1"/>
          <p:nvPr/>
        </p:nvSpPr>
        <p:spPr>
          <a:xfrm>
            <a:off x="11458576" y="2284542"/>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7" name="等腰三角形 6">
            <a:extLst>
              <a:ext uri="{FF2B5EF4-FFF2-40B4-BE49-F238E27FC236}">
                <a16:creationId xmlns:a16="http://schemas.microsoft.com/office/drawing/2014/main" xmlns="" id="{61DCC8FA-1B33-4920-9FB8-6340FC9D3D12}"/>
              </a:ext>
            </a:extLst>
          </p:cNvPr>
          <p:cNvSpPr/>
          <p:nvPr/>
        </p:nvSpPr>
        <p:spPr>
          <a:xfrm flipV="1">
            <a:off x="5934218" y="589676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a:extLst>
              <a:ext uri="{FF2B5EF4-FFF2-40B4-BE49-F238E27FC236}">
                <a16:creationId xmlns:a16="http://schemas.microsoft.com/office/drawing/2014/main" xmlns="" id="{8171DA66-8055-4B91-BE1E-D26AC2AF0ADD}"/>
              </a:ext>
            </a:extLst>
          </p:cNvPr>
          <p:cNvGraphicFramePr/>
          <p:nvPr>
            <p:extLst>
              <p:ext uri="{D42A27DB-BD31-4B8C-83A1-F6EECF244321}">
                <p14:modId xmlns:p14="http://schemas.microsoft.com/office/powerpoint/2010/main" val="4124342895"/>
              </p:ext>
            </p:extLst>
          </p:nvPr>
        </p:nvGraphicFramePr>
        <p:xfrm>
          <a:off x="1797726" y="1028700"/>
          <a:ext cx="4362173" cy="2908116"/>
        </p:xfrm>
        <a:graphic>
          <a:graphicData uri="http://schemas.openxmlformats.org/drawingml/2006/chart">
            <c:chart xmlns:c="http://schemas.openxmlformats.org/drawingml/2006/chart" xmlns:r="http://schemas.openxmlformats.org/officeDocument/2006/relationships" r:id="rId2"/>
          </a:graphicData>
        </a:graphic>
      </p:graphicFrame>
      <p:sp>
        <p:nvSpPr>
          <p:cNvPr id="30" name="文本框 29">
            <a:extLst>
              <a:ext uri="{FF2B5EF4-FFF2-40B4-BE49-F238E27FC236}">
                <a16:creationId xmlns:a16="http://schemas.microsoft.com/office/drawing/2014/main" xmlns="" id="{25D92691-88AC-47DF-BF17-DF2018A781E9}"/>
              </a:ext>
            </a:extLst>
          </p:cNvPr>
          <p:cNvSpPr txBox="1"/>
          <p:nvPr/>
        </p:nvSpPr>
        <p:spPr>
          <a:xfrm>
            <a:off x="2486819" y="1747733"/>
            <a:ext cx="1435100" cy="646331"/>
          </a:xfrm>
          <a:prstGeom prst="rect">
            <a:avLst/>
          </a:prstGeom>
          <a:noFill/>
        </p:spPr>
        <p:txBody>
          <a:bodyPr wrap="square" rtlCol="0">
            <a:spAutoFit/>
          </a:bodyPr>
          <a:lstStyle/>
          <a:p>
            <a:pPr algn="ctr"/>
            <a:r>
              <a:rPr lang="en-US" altLang="zh-CN" sz="3600" dirty="0">
                <a:solidFill>
                  <a:srgbClr val="F7B633"/>
                </a:solidFill>
                <a:latin typeface="微软雅黑 Light" panose="020B0502040204020203" pitchFamily="34" charset="-122"/>
                <a:ea typeface="微软雅黑 Light" panose="020B0502040204020203" pitchFamily="34" charset="-122"/>
              </a:rPr>
              <a:t>38</a:t>
            </a:r>
            <a:r>
              <a:rPr lang="en-US" altLang="zh-CN" dirty="0">
                <a:solidFill>
                  <a:srgbClr val="F7B633"/>
                </a:solidFill>
                <a:latin typeface="微软雅黑 Light" panose="020B0502040204020203" pitchFamily="34" charset="-122"/>
                <a:ea typeface="微软雅黑 Light" panose="020B0502040204020203" pitchFamily="34" charset="-122"/>
              </a:rPr>
              <a:t>%</a:t>
            </a:r>
            <a:endParaRPr lang="zh-CN" altLang="en-US" dirty="0">
              <a:solidFill>
                <a:srgbClr val="F7B633"/>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C1F3DA1B-3727-495D-ACD0-12894D4169ED}"/>
              </a:ext>
            </a:extLst>
          </p:cNvPr>
          <p:cNvSpPr txBox="1"/>
          <p:nvPr/>
        </p:nvSpPr>
        <p:spPr>
          <a:xfrm>
            <a:off x="3776339" y="2519108"/>
            <a:ext cx="1435100" cy="646331"/>
          </a:xfrm>
          <a:prstGeom prst="rect">
            <a:avLst/>
          </a:prstGeom>
          <a:noFill/>
        </p:spPr>
        <p:txBody>
          <a:bodyPr wrap="square" rtlCol="0">
            <a:spAutoFit/>
          </a:bodyPr>
          <a:lstStyle/>
          <a:p>
            <a:pPr algn="ctr"/>
            <a:r>
              <a:rPr lang="en-US" altLang="zh-CN" sz="3600" dirty="0">
                <a:solidFill>
                  <a:srgbClr val="F7B633"/>
                </a:solidFill>
                <a:latin typeface="微软雅黑 Light" panose="020B0502040204020203" pitchFamily="34" charset="-122"/>
                <a:ea typeface="微软雅黑 Light" panose="020B0502040204020203" pitchFamily="34" charset="-122"/>
              </a:rPr>
              <a:t>72</a:t>
            </a:r>
            <a:r>
              <a:rPr lang="en-US" altLang="zh-CN" dirty="0">
                <a:solidFill>
                  <a:srgbClr val="F7B633"/>
                </a:solidFill>
                <a:latin typeface="微软雅黑 Light" panose="020B0502040204020203" pitchFamily="34" charset="-122"/>
                <a:ea typeface="微软雅黑 Light" panose="020B0502040204020203" pitchFamily="34" charset="-122"/>
              </a:rPr>
              <a:t>%</a:t>
            </a:r>
            <a:endParaRPr lang="zh-CN" altLang="en-US"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41375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animBg="1"/>
      <p:bldGraphic spid="27" grpId="0">
        <p:bldAsOne/>
      </p:bldGraphic>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2DA36531-10AF-435E-A2D0-C511876F5DCA}"/>
              </a:ext>
            </a:extLst>
          </p:cNvPr>
          <p:cNvSpPr/>
          <p:nvPr/>
        </p:nvSpPr>
        <p:spPr>
          <a:xfrm flipH="1">
            <a:off x="4290058" y="1"/>
            <a:ext cx="7901942" cy="6858000"/>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0FFE1B88-56C3-4E11-ACD3-63AD1CD71544}"/>
              </a:ext>
            </a:extLst>
          </p:cNvPr>
          <p:cNvSpPr/>
          <p:nvPr/>
        </p:nvSpPr>
        <p:spPr>
          <a:xfrm>
            <a:off x="2" y="5178938"/>
            <a:ext cx="12191999" cy="1679062"/>
          </a:xfrm>
          <a:custGeom>
            <a:avLst/>
            <a:gdLst>
              <a:gd name="connsiteX0" fmla="*/ 4381500 w 12191999"/>
              <a:gd name="connsiteY0" fmla="*/ 2662 h 1679062"/>
              <a:gd name="connsiteX1" fmla="*/ 9258299 w 12191999"/>
              <a:gd name="connsiteY1" fmla="*/ 707512 h 1679062"/>
              <a:gd name="connsiteX2" fmla="*/ 11732418 w 12191999"/>
              <a:gd name="connsiteY2" fmla="*/ 266981 h 1679062"/>
              <a:gd name="connsiteX3" fmla="*/ 12191999 w 12191999"/>
              <a:gd name="connsiteY3" fmla="*/ 169589 h 1679062"/>
              <a:gd name="connsiteX4" fmla="*/ 12191999 w 12191999"/>
              <a:gd name="connsiteY4" fmla="*/ 1679062 h 1679062"/>
              <a:gd name="connsiteX5" fmla="*/ 0 w 12191999"/>
              <a:gd name="connsiteY5" fmla="*/ 1679062 h 1679062"/>
              <a:gd name="connsiteX6" fmla="*/ 0 w 12191999"/>
              <a:gd name="connsiteY6" fmla="*/ 735754 h 1679062"/>
              <a:gd name="connsiteX7" fmla="*/ 238539 w 12191999"/>
              <a:gd name="connsiteY7" fmla="*/ 673800 h 1679062"/>
              <a:gd name="connsiteX8" fmla="*/ 4381500 w 12191999"/>
              <a:gd name="connsiteY8" fmla="*/ 2662 h 167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1999" h="1679062">
                <a:moveTo>
                  <a:pt x="4381500" y="2662"/>
                </a:moveTo>
                <a:cubicBezTo>
                  <a:pt x="6102350" y="-57663"/>
                  <a:pt x="7594599" y="929762"/>
                  <a:pt x="9258299" y="707512"/>
                </a:cubicBezTo>
                <a:cubicBezTo>
                  <a:pt x="10090149" y="596387"/>
                  <a:pt x="10912474" y="437637"/>
                  <a:pt x="11732418" y="266981"/>
                </a:cubicBezTo>
                <a:lnTo>
                  <a:pt x="12191999" y="169589"/>
                </a:lnTo>
                <a:lnTo>
                  <a:pt x="12191999" y="1679062"/>
                </a:lnTo>
                <a:lnTo>
                  <a:pt x="0" y="1679062"/>
                </a:lnTo>
                <a:lnTo>
                  <a:pt x="0" y="735754"/>
                </a:lnTo>
                <a:lnTo>
                  <a:pt x="238539" y="673800"/>
                </a:lnTo>
                <a:cubicBezTo>
                  <a:pt x="1481088" y="361735"/>
                  <a:pt x="3198416" y="44136"/>
                  <a:pt x="4381500" y="2662"/>
                </a:cubicBezTo>
                <a:close/>
              </a:path>
            </a:pathLst>
          </a:custGeom>
          <a:gradFill>
            <a:gsLst>
              <a:gs pos="0">
                <a:srgbClr val="F7B633"/>
              </a:gs>
              <a:gs pos="100000">
                <a:srgbClr val="F7B63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形状 23">
            <a:extLst>
              <a:ext uri="{FF2B5EF4-FFF2-40B4-BE49-F238E27FC236}">
                <a16:creationId xmlns:a16="http://schemas.microsoft.com/office/drawing/2014/main" xmlns="" id="{C7922B08-FA7F-4936-A7EB-D2F422DD096A}"/>
              </a:ext>
            </a:extLst>
          </p:cNvPr>
          <p:cNvSpPr/>
          <p:nvPr/>
        </p:nvSpPr>
        <p:spPr>
          <a:xfrm flipH="1">
            <a:off x="0" y="5322254"/>
            <a:ext cx="12191999" cy="1836417"/>
          </a:xfrm>
          <a:custGeom>
            <a:avLst/>
            <a:gdLst>
              <a:gd name="connsiteX0" fmla="*/ 0 w 12191999"/>
              <a:gd name="connsiteY0" fmla="*/ 0 h 1836417"/>
              <a:gd name="connsiteX1" fmla="*/ 0 w 12191999"/>
              <a:gd name="connsiteY1" fmla="*/ 1836417 h 1836417"/>
              <a:gd name="connsiteX2" fmla="*/ 12191999 w 12191999"/>
              <a:gd name="connsiteY2" fmla="*/ 1836417 h 1836417"/>
              <a:gd name="connsiteX3" fmla="*/ 12191999 w 12191999"/>
              <a:gd name="connsiteY3" fmla="*/ 182802 h 1836417"/>
              <a:gd name="connsiteX4" fmla="*/ 11470383 w 12191999"/>
              <a:gd name="connsiteY4" fmla="*/ 289494 h 1836417"/>
              <a:gd name="connsiteX5" fmla="*/ 7585617 w 12191999"/>
              <a:gd name="connsiteY5" fmla="*/ 772092 h 1836417"/>
              <a:gd name="connsiteX6" fmla="*/ 430829 w 12191999"/>
              <a:gd name="connsiteY6" fmla="*/ 390 h 183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836417">
                <a:moveTo>
                  <a:pt x="0" y="0"/>
                </a:moveTo>
                <a:lnTo>
                  <a:pt x="0" y="1836417"/>
                </a:lnTo>
                <a:lnTo>
                  <a:pt x="12191999" y="1836417"/>
                </a:lnTo>
                <a:lnTo>
                  <a:pt x="12191999" y="182802"/>
                </a:lnTo>
                <a:lnTo>
                  <a:pt x="11470383" y="289494"/>
                </a:lnTo>
                <a:cubicBezTo>
                  <a:pt x="10182939" y="476446"/>
                  <a:pt x="8891755" y="650355"/>
                  <a:pt x="7585617" y="772092"/>
                </a:cubicBezTo>
                <a:cubicBezTo>
                  <a:pt x="5136606" y="1000348"/>
                  <a:pt x="2924202" y="63887"/>
                  <a:pt x="430829" y="390"/>
                </a:cubicBezTo>
                <a:close/>
              </a:path>
            </a:pathLst>
          </a:custGeom>
          <a:gradFill>
            <a:gsLst>
              <a:gs pos="0">
                <a:srgbClr val="F7B633"/>
              </a:gs>
              <a:gs pos="100000">
                <a:srgbClr val="F7B63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a:extLst>
              <a:ext uri="{FF2B5EF4-FFF2-40B4-BE49-F238E27FC236}">
                <a16:creationId xmlns:a16="http://schemas.microsoft.com/office/drawing/2014/main" xmlns="" id="{312F26DE-8650-40C0-8086-D30E5DD9F3DE}"/>
              </a:ext>
            </a:extLst>
          </p:cNvPr>
          <p:cNvGrpSpPr/>
          <p:nvPr/>
        </p:nvGrpSpPr>
        <p:grpSpPr>
          <a:xfrm>
            <a:off x="400050" y="-58810"/>
            <a:ext cx="3489960" cy="6817763"/>
            <a:chOff x="514350" y="859063"/>
            <a:chExt cx="2824684" cy="5518122"/>
          </a:xfrm>
        </p:grpSpPr>
        <p:pic>
          <p:nvPicPr>
            <p:cNvPr id="7" name="图片 6">
              <a:extLst>
                <a:ext uri="{FF2B5EF4-FFF2-40B4-BE49-F238E27FC236}">
                  <a16:creationId xmlns:a16="http://schemas.microsoft.com/office/drawing/2014/main" xmlns="" id="{3A82F23C-8EBB-45F9-A46B-354B4FEFC18D}"/>
                </a:ext>
              </a:extLst>
            </p:cNvPr>
            <p:cNvPicPr>
              <a:picLocks noChangeAspect="1"/>
            </p:cNvPicPr>
            <p:nvPr/>
          </p:nvPicPr>
          <p:blipFill rotWithShape="1">
            <a:blip r:embed="rId2">
              <a:extLst>
                <a:ext uri="{28A0092B-C50C-407E-A947-70E740481C1C}">
                  <a14:useLocalDpi xmlns:a14="http://schemas.microsoft.com/office/drawing/2010/main" val="0"/>
                </a:ext>
              </a:extLst>
            </a:blip>
            <a:srcRect l="31386" r="37712"/>
            <a:stretch/>
          </p:blipFill>
          <p:spPr>
            <a:xfrm>
              <a:off x="819150" y="1636924"/>
              <a:ext cx="2228850" cy="4059026"/>
            </a:xfrm>
            <a:prstGeom prst="rect">
              <a:avLst/>
            </a:prstGeom>
          </p:spPr>
        </p:pic>
        <p:pic>
          <p:nvPicPr>
            <p:cNvPr id="26" name="图片 25">
              <a:extLst>
                <a:ext uri="{FF2B5EF4-FFF2-40B4-BE49-F238E27FC236}">
                  <a16:creationId xmlns:a16="http://schemas.microsoft.com/office/drawing/2014/main" xmlns="" id="{FD7BD354-1C02-4085-AA37-3F513808D1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350" y="859063"/>
              <a:ext cx="2824684" cy="5518122"/>
            </a:xfrm>
            <a:prstGeom prst="rect">
              <a:avLst/>
            </a:prstGeom>
          </p:spPr>
        </p:pic>
      </p:grpSp>
      <p:grpSp>
        <p:nvGrpSpPr>
          <p:cNvPr id="2" name="组合 1">
            <a:extLst>
              <a:ext uri="{FF2B5EF4-FFF2-40B4-BE49-F238E27FC236}">
                <a16:creationId xmlns:a16="http://schemas.microsoft.com/office/drawing/2014/main" xmlns="" id="{00F58AF9-ABD9-4FE3-BA18-E7E1435950C7}"/>
              </a:ext>
            </a:extLst>
          </p:cNvPr>
          <p:cNvGrpSpPr/>
          <p:nvPr/>
        </p:nvGrpSpPr>
        <p:grpSpPr>
          <a:xfrm>
            <a:off x="4546802" y="608395"/>
            <a:ext cx="5663998" cy="4271226"/>
            <a:chOff x="4546802" y="608395"/>
            <a:chExt cx="5663998" cy="4271226"/>
          </a:xfrm>
        </p:grpSpPr>
        <p:grpSp>
          <p:nvGrpSpPr>
            <p:cNvPr id="8" name="组合 7">
              <a:extLst>
                <a:ext uri="{FF2B5EF4-FFF2-40B4-BE49-F238E27FC236}">
                  <a16:creationId xmlns:a16="http://schemas.microsoft.com/office/drawing/2014/main" xmlns="" id="{5463752A-9B6E-4934-ABD4-91E77CC81C1D}"/>
                </a:ext>
              </a:extLst>
            </p:cNvPr>
            <p:cNvGrpSpPr/>
            <p:nvPr/>
          </p:nvGrpSpPr>
          <p:grpSpPr>
            <a:xfrm>
              <a:off x="4577282" y="4233290"/>
              <a:ext cx="5633518" cy="646331"/>
              <a:chOff x="3853382" y="4573317"/>
              <a:chExt cx="5633518" cy="646331"/>
            </a:xfrm>
          </p:grpSpPr>
          <p:sp>
            <p:nvSpPr>
              <p:cNvPr id="46" name="文本框 45">
                <a:extLst>
                  <a:ext uri="{FF2B5EF4-FFF2-40B4-BE49-F238E27FC236}">
                    <a16:creationId xmlns:a16="http://schemas.microsoft.com/office/drawing/2014/main" xmlns="" id="{4A51C79B-E8DA-4E03-B291-E742271D47CD}"/>
                  </a:ext>
                </a:extLst>
              </p:cNvPr>
              <p:cNvSpPr txBox="1"/>
              <p:nvPr/>
            </p:nvSpPr>
            <p:spPr>
              <a:xfrm>
                <a:off x="3944822" y="4573317"/>
                <a:ext cx="5542078" cy="646331"/>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47" name="椭圆 46">
                <a:extLst>
                  <a:ext uri="{FF2B5EF4-FFF2-40B4-BE49-F238E27FC236}">
                    <a16:creationId xmlns:a16="http://schemas.microsoft.com/office/drawing/2014/main" xmlns="" id="{EB7487E6-4981-4655-A9EF-EC409BE014A5}"/>
                  </a:ext>
                </a:extLst>
              </p:cNvPr>
              <p:cNvSpPr/>
              <p:nvPr/>
            </p:nvSpPr>
            <p:spPr>
              <a:xfrm>
                <a:off x="3853382" y="4744403"/>
                <a:ext cx="91440" cy="91440"/>
              </a:xfrm>
              <a:prstGeom prst="ellips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xmlns="" id="{7DB1B5B1-9E2F-4C4E-A094-CE612F2867C6}"/>
                </a:ext>
              </a:extLst>
            </p:cNvPr>
            <p:cNvGrpSpPr/>
            <p:nvPr/>
          </p:nvGrpSpPr>
          <p:grpSpPr>
            <a:xfrm>
              <a:off x="4577282" y="2773524"/>
              <a:ext cx="5633518" cy="646331"/>
              <a:chOff x="3853382" y="2828836"/>
              <a:chExt cx="5633518" cy="646331"/>
            </a:xfrm>
          </p:grpSpPr>
          <p:sp>
            <p:nvSpPr>
              <p:cNvPr id="48" name="文本框 47">
                <a:extLst>
                  <a:ext uri="{FF2B5EF4-FFF2-40B4-BE49-F238E27FC236}">
                    <a16:creationId xmlns:a16="http://schemas.microsoft.com/office/drawing/2014/main" xmlns="" id="{8D64294F-0EF8-49EB-A5EA-041157CA78F8}"/>
                  </a:ext>
                </a:extLst>
              </p:cNvPr>
              <p:cNvSpPr txBox="1"/>
              <p:nvPr/>
            </p:nvSpPr>
            <p:spPr>
              <a:xfrm>
                <a:off x="3944822" y="2828836"/>
                <a:ext cx="5542078" cy="646331"/>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49" name="椭圆 48">
                <a:extLst>
                  <a:ext uri="{FF2B5EF4-FFF2-40B4-BE49-F238E27FC236}">
                    <a16:creationId xmlns:a16="http://schemas.microsoft.com/office/drawing/2014/main" xmlns="" id="{D5FC32CE-23FC-4FA8-B009-DFE82EEE2E2D}"/>
                  </a:ext>
                </a:extLst>
              </p:cNvPr>
              <p:cNvSpPr/>
              <p:nvPr/>
            </p:nvSpPr>
            <p:spPr>
              <a:xfrm>
                <a:off x="3853382" y="2999922"/>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xmlns="" id="{37A8032C-A773-4CAF-8B35-4605011A3651}"/>
                </a:ext>
              </a:extLst>
            </p:cNvPr>
            <p:cNvGrpSpPr/>
            <p:nvPr/>
          </p:nvGrpSpPr>
          <p:grpSpPr>
            <a:xfrm>
              <a:off x="4577282" y="1313758"/>
              <a:ext cx="5633518" cy="646331"/>
              <a:chOff x="3853382" y="1084355"/>
              <a:chExt cx="5633518" cy="646331"/>
            </a:xfrm>
          </p:grpSpPr>
          <p:sp>
            <p:nvSpPr>
              <p:cNvPr id="50" name="文本框 49">
                <a:extLst>
                  <a:ext uri="{FF2B5EF4-FFF2-40B4-BE49-F238E27FC236}">
                    <a16:creationId xmlns:a16="http://schemas.microsoft.com/office/drawing/2014/main" xmlns="" id="{70354ADE-3338-4548-8827-8B63C7B7BC25}"/>
                  </a:ext>
                </a:extLst>
              </p:cNvPr>
              <p:cNvSpPr txBox="1"/>
              <p:nvPr/>
            </p:nvSpPr>
            <p:spPr>
              <a:xfrm>
                <a:off x="3944822" y="1084355"/>
                <a:ext cx="5542078" cy="646331"/>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51" name="椭圆 50">
                <a:extLst>
                  <a:ext uri="{FF2B5EF4-FFF2-40B4-BE49-F238E27FC236}">
                    <a16:creationId xmlns:a16="http://schemas.microsoft.com/office/drawing/2014/main" xmlns="" id="{4777BDD6-1171-4D53-92F4-CFFABDE89087}"/>
                  </a:ext>
                </a:extLst>
              </p:cNvPr>
              <p:cNvSpPr/>
              <p:nvPr/>
            </p:nvSpPr>
            <p:spPr>
              <a:xfrm>
                <a:off x="3853382" y="1255441"/>
                <a:ext cx="91440" cy="9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xmlns="" id="{B9E42AB5-A0E2-4261-B487-FDA1568AEA71}"/>
                </a:ext>
              </a:extLst>
            </p:cNvPr>
            <p:cNvSpPr txBox="1"/>
            <p:nvPr/>
          </p:nvSpPr>
          <p:spPr>
            <a:xfrm>
              <a:off x="4546802" y="608395"/>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grpSp>
      <p:sp>
        <p:nvSpPr>
          <p:cNvPr id="54" name="文本框 53">
            <a:extLst>
              <a:ext uri="{FF2B5EF4-FFF2-40B4-BE49-F238E27FC236}">
                <a16:creationId xmlns:a16="http://schemas.microsoft.com/office/drawing/2014/main" xmlns="" id="{E57B2FDF-3DE1-4A06-958C-79ED2931DD58}"/>
              </a:ext>
            </a:extLst>
          </p:cNvPr>
          <p:cNvSpPr txBox="1"/>
          <p:nvPr/>
        </p:nvSpPr>
        <p:spPr>
          <a:xfrm>
            <a:off x="10210800" y="608395"/>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55" name="等腰三角形 6">
            <a:extLst>
              <a:ext uri="{FF2B5EF4-FFF2-40B4-BE49-F238E27FC236}">
                <a16:creationId xmlns:a16="http://schemas.microsoft.com/office/drawing/2014/main" xmlns="" id="{E39F1019-6127-4F21-9068-AC5B47672F6F}"/>
              </a:ext>
            </a:extLst>
          </p:cNvPr>
          <p:cNvSpPr/>
          <p:nvPr/>
        </p:nvSpPr>
        <p:spPr>
          <a:xfrm flipV="1">
            <a:off x="11358213" y="4542684"/>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359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1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22" presetClass="entr" presetSubtype="1"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10" presetClass="entr" presetSubtype="0" fill="hold" grpId="0" nodeType="withEffect">
                                  <p:stCondLst>
                                    <p:cond delay="7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54" grpId="0"/>
      <p:bldP spid="5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ED314245-611D-4BCE-B253-090D53E3E8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10330962" cy="6858000"/>
          </a:xfrm>
          <a:prstGeom prst="rect">
            <a:avLst/>
          </a:prstGeom>
        </p:spPr>
      </p:pic>
      <p:sp>
        <p:nvSpPr>
          <p:cNvPr id="35" name="任意多边形: 形状 34">
            <a:extLst>
              <a:ext uri="{FF2B5EF4-FFF2-40B4-BE49-F238E27FC236}">
                <a16:creationId xmlns:a16="http://schemas.microsoft.com/office/drawing/2014/main" xmlns="" id="{3F5D6FD4-66B7-4D27-A2DB-B421B3C52148}"/>
              </a:ext>
            </a:extLst>
          </p:cNvPr>
          <p:cNvSpPr/>
          <p:nvPr/>
        </p:nvSpPr>
        <p:spPr>
          <a:xfrm flipH="1">
            <a:off x="4343400" y="-617537"/>
            <a:ext cx="7620000" cy="6858000"/>
          </a:xfrm>
          <a:custGeom>
            <a:avLst/>
            <a:gdLst>
              <a:gd name="connsiteX0" fmla="*/ 0 w 7620000"/>
              <a:gd name="connsiteY0" fmla="*/ 0 h 6858000"/>
              <a:gd name="connsiteX1" fmla="*/ 5905500 w 7620000"/>
              <a:gd name="connsiteY1" fmla="*/ 0 h 6858000"/>
              <a:gd name="connsiteX2" fmla="*/ 7620000 w 7620000"/>
              <a:gd name="connsiteY2" fmla="*/ 6858000 h 6858000"/>
              <a:gd name="connsiteX3" fmla="*/ 0 w 7620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620000" h="6858000">
                <a:moveTo>
                  <a:pt x="0" y="0"/>
                </a:moveTo>
                <a:lnTo>
                  <a:pt x="5905500" y="0"/>
                </a:lnTo>
                <a:lnTo>
                  <a:pt x="7620000" y="6858000"/>
                </a:lnTo>
                <a:lnTo>
                  <a:pt x="0" y="6858000"/>
                </a:lnTo>
                <a:close/>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任意多边形: 形状 22">
            <a:extLst>
              <a:ext uri="{FF2B5EF4-FFF2-40B4-BE49-F238E27FC236}">
                <a16:creationId xmlns:a16="http://schemas.microsoft.com/office/drawing/2014/main" xmlns="" id="{5D01E58E-06DE-4FF2-B915-0D9586A9E438}"/>
              </a:ext>
            </a:extLst>
          </p:cNvPr>
          <p:cNvSpPr/>
          <p:nvPr/>
        </p:nvSpPr>
        <p:spPr>
          <a:xfrm flipH="1">
            <a:off x="4572000" y="0"/>
            <a:ext cx="7620000" cy="6858000"/>
          </a:xfrm>
          <a:custGeom>
            <a:avLst/>
            <a:gdLst>
              <a:gd name="connsiteX0" fmla="*/ 0 w 7620000"/>
              <a:gd name="connsiteY0" fmla="*/ 0 h 6858000"/>
              <a:gd name="connsiteX1" fmla="*/ 5905500 w 7620000"/>
              <a:gd name="connsiteY1" fmla="*/ 0 h 6858000"/>
              <a:gd name="connsiteX2" fmla="*/ 7620000 w 7620000"/>
              <a:gd name="connsiteY2" fmla="*/ 6858000 h 6858000"/>
              <a:gd name="connsiteX3" fmla="*/ 0 w 7620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620000" h="6858000">
                <a:moveTo>
                  <a:pt x="0" y="0"/>
                </a:moveTo>
                <a:lnTo>
                  <a:pt x="5905500" y="0"/>
                </a:lnTo>
                <a:lnTo>
                  <a:pt x="7620000" y="6858000"/>
                </a:lnTo>
                <a:lnTo>
                  <a:pt x="0" y="6858000"/>
                </a:lnTo>
                <a:close/>
              </a:path>
            </a:pathLst>
          </a:cu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3" name="图片 12">
            <a:extLst>
              <a:ext uri="{FF2B5EF4-FFF2-40B4-BE49-F238E27FC236}">
                <a16:creationId xmlns:a16="http://schemas.microsoft.com/office/drawing/2014/main" xmlns="" id="{4C9B20C8-B6B6-4D6F-A419-792AEE14027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10705"/>
          <a:stretch/>
        </p:blipFill>
        <p:spPr>
          <a:xfrm flipH="1">
            <a:off x="5810250" y="4591709"/>
            <a:ext cx="6381750" cy="2266291"/>
          </a:xfrm>
          <a:prstGeom prst="rect">
            <a:avLst/>
          </a:prstGeom>
        </p:spPr>
      </p:pic>
      <p:grpSp>
        <p:nvGrpSpPr>
          <p:cNvPr id="4" name="组合 3">
            <a:extLst>
              <a:ext uri="{FF2B5EF4-FFF2-40B4-BE49-F238E27FC236}">
                <a16:creationId xmlns:a16="http://schemas.microsoft.com/office/drawing/2014/main" xmlns="" id="{5287895A-27AE-48E5-A244-FCBBE9AAA914}"/>
              </a:ext>
            </a:extLst>
          </p:cNvPr>
          <p:cNvGrpSpPr/>
          <p:nvPr/>
        </p:nvGrpSpPr>
        <p:grpSpPr>
          <a:xfrm>
            <a:off x="7100413" y="1496478"/>
            <a:ext cx="3854887" cy="2606584"/>
            <a:chOff x="7100413" y="1496478"/>
            <a:chExt cx="3854887" cy="2606584"/>
          </a:xfrm>
        </p:grpSpPr>
        <p:grpSp>
          <p:nvGrpSpPr>
            <p:cNvPr id="27" name="组合 26">
              <a:extLst>
                <a:ext uri="{FF2B5EF4-FFF2-40B4-BE49-F238E27FC236}">
                  <a16:creationId xmlns:a16="http://schemas.microsoft.com/office/drawing/2014/main" xmlns="" id="{E46D942C-8E80-4C00-A89A-B5F71A598D08}"/>
                </a:ext>
              </a:extLst>
            </p:cNvPr>
            <p:cNvGrpSpPr/>
            <p:nvPr/>
          </p:nvGrpSpPr>
          <p:grpSpPr>
            <a:xfrm>
              <a:off x="7226360" y="1498207"/>
              <a:ext cx="3728940" cy="965985"/>
              <a:chOff x="6708775" y="4969896"/>
              <a:chExt cx="4330913" cy="965985"/>
            </a:xfrm>
          </p:grpSpPr>
          <p:sp>
            <p:nvSpPr>
              <p:cNvPr id="28" name="文本框 27">
                <a:extLst>
                  <a:ext uri="{FF2B5EF4-FFF2-40B4-BE49-F238E27FC236}">
                    <a16:creationId xmlns:a16="http://schemas.microsoft.com/office/drawing/2014/main" xmlns="" id="{D4DB3D72-C3CF-46E5-B5E5-B574EEAEF8B2}"/>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29" name="文本框 28">
                <a:extLst>
                  <a:ext uri="{FF2B5EF4-FFF2-40B4-BE49-F238E27FC236}">
                    <a16:creationId xmlns:a16="http://schemas.microsoft.com/office/drawing/2014/main" xmlns="" id="{B62805A3-7D99-4192-95EB-A53160937002}"/>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30" name="直接连接符 29">
              <a:extLst>
                <a:ext uri="{FF2B5EF4-FFF2-40B4-BE49-F238E27FC236}">
                  <a16:creationId xmlns:a16="http://schemas.microsoft.com/office/drawing/2014/main" xmlns="" id="{44FEB04B-CD1D-4DC2-8CEB-A83C973B5D33}"/>
                </a:ext>
              </a:extLst>
            </p:cNvPr>
            <p:cNvCxnSpPr>
              <a:cxnSpLocks/>
            </p:cNvCxnSpPr>
            <p:nvPr/>
          </p:nvCxnSpPr>
          <p:spPr>
            <a:xfrm rot="5400000">
              <a:off x="6615692" y="1981199"/>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xmlns="" id="{3B284410-9E9D-4440-93F1-46A15A1AC406}"/>
                </a:ext>
              </a:extLst>
            </p:cNvPr>
            <p:cNvGrpSpPr/>
            <p:nvPr/>
          </p:nvGrpSpPr>
          <p:grpSpPr>
            <a:xfrm>
              <a:off x="7226360" y="3135349"/>
              <a:ext cx="3728940" cy="965985"/>
              <a:chOff x="6708775" y="4969896"/>
              <a:chExt cx="4330913" cy="965985"/>
            </a:xfrm>
          </p:grpSpPr>
          <p:sp>
            <p:nvSpPr>
              <p:cNvPr id="32" name="文本框 31">
                <a:extLst>
                  <a:ext uri="{FF2B5EF4-FFF2-40B4-BE49-F238E27FC236}">
                    <a16:creationId xmlns:a16="http://schemas.microsoft.com/office/drawing/2014/main" xmlns="" id="{B6FC1B66-64E4-4E68-A054-D9C3363B397D}"/>
                  </a:ext>
                </a:extLst>
              </p:cNvPr>
              <p:cNvSpPr txBox="1"/>
              <p:nvPr/>
            </p:nvSpPr>
            <p:spPr>
              <a:xfrm>
                <a:off x="6708775" y="5289550"/>
                <a:ext cx="4330913"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33" name="文本框 32">
                <a:extLst>
                  <a:ext uri="{FF2B5EF4-FFF2-40B4-BE49-F238E27FC236}">
                    <a16:creationId xmlns:a16="http://schemas.microsoft.com/office/drawing/2014/main" xmlns="" id="{12ABBE52-4C4B-48E0-8D5F-75DAB1E8D4FD}"/>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34" name="直接连接符 33">
              <a:extLst>
                <a:ext uri="{FF2B5EF4-FFF2-40B4-BE49-F238E27FC236}">
                  <a16:creationId xmlns:a16="http://schemas.microsoft.com/office/drawing/2014/main" xmlns="" id="{6DC322BE-6911-428D-BA07-4B981E334A38}"/>
                </a:ext>
              </a:extLst>
            </p:cNvPr>
            <p:cNvCxnSpPr>
              <a:cxnSpLocks/>
            </p:cNvCxnSpPr>
            <p:nvPr/>
          </p:nvCxnSpPr>
          <p:spPr>
            <a:xfrm rot="5400000">
              <a:off x="6615692" y="3618341"/>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5453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3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10"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2" presetClass="entr" presetSubtype="8" fill="hold" nodeType="withEffect">
                                  <p:stCondLst>
                                    <p:cond delay="4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xmlns="" id="{0362E22A-87EC-4F35-BD08-48267B7D45D6}"/>
              </a:ext>
            </a:extLst>
          </p:cNvPr>
          <p:cNvSpPr/>
          <p:nvPr/>
        </p:nvSpPr>
        <p:spPr>
          <a:xfrm rot="10800000" flipH="1">
            <a:off x="8762999" y="0"/>
            <a:ext cx="3429001" cy="6858000"/>
          </a:xfrm>
          <a:custGeom>
            <a:avLst/>
            <a:gdLst>
              <a:gd name="connsiteX0" fmla="*/ 3429001 w 3429001"/>
              <a:gd name="connsiteY0" fmla="*/ 12192000 h 12192000"/>
              <a:gd name="connsiteX1" fmla="*/ 3429001 w 3429001"/>
              <a:gd name="connsiteY1" fmla="*/ 0 h 12192000"/>
              <a:gd name="connsiteX2" fmla="*/ 2500349 w 3429001"/>
              <a:gd name="connsiteY2" fmla="*/ 0 h 12192000"/>
              <a:gd name="connsiteX3" fmla="*/ 0 w 3429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3429001" h="12192000">
                <a:moveTo>
                  <a:pt x="3429001" y="12192000"/>
                </a:moveTo>
                <a:lnTo>
                  <a:pt x="3429001" y="0"/>
                </a:lnTo>
                <a:lnTo>
                  <a:pt x="2500349" y="0"/>
                </a:lnTo>
                <a:lnTo>
                  <a:pt x="0" y="12192000"/>
                </a:lnTo>
                <a:close/>
              </a:path>
            </a:pathLst>
          </a:cu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a:extLst>
              <a:ext uri="{FF2B5EF4-FFF2-40B4-BE49-F238E27FC236}">
                <a16:creationId xmlns:a16="http://schemas.microsoft.com/office/drawing/2014/main" xmlns="" id="{A6933310-10E4-4E23-81D7-3072732D3CD4}"/>
              </a:ext>
            </a:extLst>
          </p:cNvPr>
          <p:cNvSpPr/>
          <p:nvPr/>
        </p:nvSpPr>
        <p:spPr>
          <a:xfrm rot="16200000">
            <a:off x="3390899" y="-1943101"/>
            <a:ext cx="6858000" cy="10744201"/>
          </a:xfrm>
          <a:prstGeom prst="rtTriangle">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2FA69A8B-E620-429B-A5AD-3104F8DC1B75}"/>
              </a:ext>
            </a:extLst>
          </p:cNvPr>
          <p:cNvSpPr/>
          <p:nvPr/>
        </p:nvSpPr>
        <p:spPr>
          <a:xfrm flipH="1">
            <a:off x="1886607" y="1778935"/>
            <a:ext cx="8418786" cy="3429000"/>
          </a:xfrm>
          <a:prstGeom prst="rect">
            <a:avLst/>
          </a:prstGeom>
          <a:solidFill>
            <a:srgbClr val="F7B633"/>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08EC7E8-B3B9-45AE-AF59-229796CFC8C1}"/>
              </a:ext>
            </a:extLst>
          </p:cNvPr>
          <p:cNvSpPr txBox="1"/>
          <p:nvPr/>
        </p:nvSpPr>
        <p:spPr>
          <a:xfrm>
            <a:off x="4457699" y="3031919"/>
            <a:ext cx="3276602" cy="769441"/>
          </a:xfrm>
          <a:prstGeom prst="rect">
            <a:avLst/>
          </a:prstGeom>
          <a:noFill/>
        </p:spPr>
        <p:txBody>
          <a:bodyPr wrap="square" rtlCol="0">
            <a:spAutoFit/>
          </a:bodyPr>
          <a:lstStyle/>
          <a:p>
            <a:pPr algn="dist"/>
            <a:r>
              <a:rPr lang="zh-CN" altLang="en-US" sz="4400" dirty="0">
                <a:solidFill>
                  <a:srgbClr val="37474F"/>
                </a:solidFill>
                <a:latin typeface="微软雅黑 Light" panose="020B0502040204020203" pitchFamily="34" charset="-122"/>
                <a:ea typeface="微软雅黑 Light" panose="020B0502040204020203" pitchFamily="34" charset="-122"/>
              </a:rPr>
              <a:t>谢谢聆听</a:t>
            </a:r>
          </a:p>
        </p:txBody>
      </p:sp>
      <p:sp>
        <p:nvSpPr>
          <p:cNvPr id="18" name="文本框 17">
            <a:extLst>
              <a:ext uri="{FF2B5EF4-FFF2-40B4-BE49-F238E27FC236}">
                <a16:creationId xmlns:a16="http://schemas.microsoft.com/office/drawing/2014/main" xmlns="" id="{1598EC09-5040-425C-97C1-D0728EDB6C4C}"/>
              </a:ext>
            </a:extLst>
          </p:cNvPr>
          <p:cNvSpPr txBox="1"/>
          <p:nvPr/>
        </p:nvSpPr>
        <p:spPr>
          <a:xfrm>
            <a:off x="4457701" y="3748091"/>
            <a:ext cx="3276600" cy="400110"/>
          </a:xfrm>
          <a:prstGeom prst="rect">
            <a:avLst/>
          </a:prstGeom>
          <a:noFill/>
        </p:spPr>
        <p:txBody>
          <a:bodyPr wrap="square" rtlCol="0">
            <a:spAutoFit/>
          </a:bodyPr>
          <a:lstStyle/>
          <a:p>
            <a:pPr algn="dist"/>
            <a:r>
              <a:rPr lang="zh-CN" altLang="en-US" sz="2000" dirty="0">
                <a:solidFill>
                  <a:srgbClr val="37474F"/>
                </a:solidFill>
                <a:latin typeface="微软雅黑 Light" panose="020B0502040204020203" pitchFamily="34" charset="-122"/>
                <a:ea typeface="微软雅黑 Light" panose="020B0502040204020203" pitchFamily="34" charset="-122"/>
              </a:rPr>
              <a:t>思维无界 演示至上</a:t>
            </a:r>
          </a:p>
        </p:txBody>
      </p:sp>
      <p:pic>
        <p:nvPicPr>
          <p:cNvPr id="22" name="图片 21">
            <a:extLst>
              <a:ext uri="{FF2B5EF4-FFF2-40B4-BE49-F238E27FC236}">
                <a16:creationId xmlns:a16="http://schemas.microsoft.com/office/drawing/2014/main" xmlns="" id="{71F35024-4B81-4E03-853B-FD07A0051D1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05524" y="2248284"/>
            <a:ext cx="1380952" cy="314286"/>
          </a:xfrm>
          <a:prstGeom prst="rect">
            <a:avLst/>
          </a:prstGeom>
        </p:spPr>
      </p:pic>
    </p:spTree>
    <p:extLst>
      <p:ext uri="{BB962C8B-B14F-4D97-AF65-F5344CB8AC3E}">
        <p14:creationId xmlns:p14="http://schemas.microsoft.com/office/powerpoint/2010/main" val="25987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2" presetClass="entr" presetSubtype="8" fill="hold" grpId="0" nodeType="withEffect">
                                  <p:stCondLst>
                                    <p:cond delay="0"/>
                                  </p:stCondLst>
                                  <p:iterate type="lt">
                                    <p:tmPct val="10000"/>
                                  </p:iterate>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47"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800"/>
                                        <p:tgtEl>
                                          <p:spTgt spid="18"/>
                                        </p:tgtEl>
                                      </p:cBhvr>
                                    </p:animEffect>
                                    <p:anim calcmode="lin" valueType="num">
                                      <p:cBhvr>
                                        <p:cTn id="14" dur="800" fill="hold"/>
                                        <p:tgtEl>
                                          <p:spTgt spid="18"/>
                                        </p:tgtEl>
                                        <p:attrNameLst>
                                          <p:attrName>ppt_x</p:attrName>
                                        </p:attrNameLst>
                                      </p:cBhvr>
                                      <p:tavLst>
                                        <p:tav tm="0">
                                          <p:val>
                                            <p:strVal val="#ppt_x"/>
                                          </p:val>
                                        </p:tav>
                                        <p:tav tm="100000">
                                          <p:val>
                                            <p:strVal val="#ppt_x"/>
                                          </p:val>
                                        </p:tav>
                                      </p:tavLst>
                                    </p:anim>
                                    <p:anim calcmode="lin" valueType="num">
                                      <p:cBhvr>
                                        <p:cTn id="15" dur="800" fill="hold"/>
                                        <p:tgtEl>
                                          <p:spTgt spid="1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4064209" y="539356"/>
            <a:ext cx="4063582" cy="4063582"/>
            <a:chOff x="3106994" y="439994"/>
            <a:chExt cx="5978012" cy="5978012"/>
          </a:xfrm>
        </p:grpSpPr>
        <p:sp>
          <p:nvSpPr>
            <p:cNvPr id="75" name="椭圆 74"/>
            <p:cNvSpPr/>
            <p:nvPr/>
          </p:nvSpPr>
          <p:spPr>
            <a:xfrm>
              <a:off x="3106994" y="439994"/>
              <a:ext cx="5978012" cy="5978012"/>
            </a:xfrm>
            <a:prstGeom prst="ellipse">
              <a:avLst/>
            </a:prstGeom>
            <a:solidFill>
              <a:srgbClr val="60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3985260" y="1336935"/>
              <a:ext cx="4206966" cy="4184131"/>
              <a:chOff x="6108065" y="1098809"/>
              <a:chExt cx="4206966" cy="4184131"/>
            </a:xfrm>
          </p:grpSpPr>
          <p:grpSp>
            <p:nvGrpSpPr>
              <p:cNvPr id="37" name="组合 36"/>
              <p:cNvGrpSpPr/>
              <p:nvPr/>
            </p:nvGrpSpPr>
            <p:grpSpPr>
              <a:xfrm>
                <a:off x="6108065" y="1098809"/>
                <a:ext cx="4206966" cy="4184131"/>
                <a:chOff x="0" y="1568970"/>
                <a:chExt cx="4206966" cy="4184131"/>
              </a:xfrm>
              <a:solidFill>
                <a:srgbClr val="EF463F"/>
              </a:solidFill>
            </p:grpSpPr>
            <p:sp>
              <p:nvSpPr>
                <p:cNvPr id="43" name="任意多边形: 形状 42"/>
                <p:cNvSpPr/>
                <p:nvPr/>
              </p:nvSpPr>
              <p:spPr>
                <a:xfrm flipH="1">
                  <a:off x="0" y="1568970"/>
                  <a:ext cx="2110740" cy="4184131"/>
                </a:xfrm>
                <a:custGeom>
                  <a:avLst/>
                  <a:gdLst>
                    <a:gd name="connsiteX0" fmla="*/ 1313378 w 2110740"/>
                    <a:gd name="connsiteY0" fmla="*/ 541 h 4172467"/>
                    <a:gd name="connsiteX1" fmla="*/ 967740 w 2110740"/>
                    <a:gd name="connsiteY1" fmla="*/ 32267 h 4172467"/>
                    <a:gd name="connsiteX2" fmla="*/ 142240 w 2110740"/>
                    <a:gd name="connsiteY2" fmla="*/ 489467 h 4172467"/>
                    <a:gd name="connsiteX3" fmla="*/ 0 w 2110740"/>
                    <a:gd name="connsiteY3" fmla="*/ 500409 h 4172467"/>
                    <a:gd name="connsiteX4" fmla="*/ 0 w 2110740"/>
                    <a:gd name="connsiteY4" fmla="*/ 3580685 h 4172467"/>
                    <a:gd name="connsiteX5" fmla="*/ 2540 w 2110740"/>
                    <a:gd name="connsiteY5" fmla="*/ 4172467 h 4172467"/>
                    <a:gd name="connsiteX6" fmla="*/ 523240 w 2110740"/>
                    <a:gd name="connsiteY6" fmla="*/ 4134367 h 4172467"/>
                    <a:gd name="connsiteX7" fmla="*/ 1234440 w 2110740"/>
                    <a:gd name="connsiteY7" fmla="*/ 3981967 h 4172467"/>
                    <a:gd name="connsiteX8" fmla="*/ 1818640 w 2110740"/>
                    <a:gd name="connsiteY8" fmla="*/ 3629542 h 4172467"/>
                    <a:gd name="connsiteX9" fmla="*/ 1942465 w 2110740"/>
                    <a:gd name="connsiteY9" fmla="*/ 3178692 h 4172467"/>
                    <a:gd name="connsiteX10" fmla="*/ 1856740 w 2110740"/>
                    <a:gd name="connsiteY10" fmla="*/ 2356367 h 4172467"/>
                    <a:gd name="connsiteX11" fmla="*/ 2110740 w 2110740"/>
                    <a:gd name="connsiteY11" fmla="*/ 1111767 h 4172467"/>
                    <a:gd name="connsiteX12" fmla="*/ 1977390 w 2110740"/>
                    <a:gd name="connsiteY12" fmla="*/ 298967 h 4172467"/>
                    <a:gd name="connsiteX13" fmla="*/ 1780540 w 2110740"/>
                    <a:gd name="connsiteY13" fmla="*/ 57667 h 4172467"/>
                    <a:gd name="connsiteX14" fmla="*/ 1313378 w 2110740"/>
                    <a:gd name="connsiteY14" fmla="*/ 541 h 4172467"/>
                    <a:gd name="connsiteX0" fmla="*/ 1313378 w 2110740"/>
                    <a:gd name="connsiteY0" fmla="*/ 12205 h 4184131"/>
                    <a:gd name="connsiteX1" fmla="*/ 967740 w 2110740"/>
                    <a:gd name="connsiteY1" fmla="*/ 43931 h 4184131"/>
                    <a:gd name="connsiteX2" fmla="*/ 142240 w 2110740"/>
                    <a:gd name="connsiteY2" fmla="*/ 501131 h 4184131"/>
                    <a:gd name="connsiteX3" fmla="*/ 0 w 2110740"/>
                    <a:gd name="connsiteY3" fmla="*/ 512073 h 4184131"/>
                    <a:gd name="connsiteX4" fmla="*/ 0 w 2110740"/>
                    <a:gd name="connsiteY4" fmla="*/ 3592349 h 4184131"/>
                    <a:gd name="connsiteX5" fmla="*/ 2540 w 2110740"/>
                    <a:gd name="connsiteY5" fmla="*/ 4184131 h 4184131"/>
                    <a:gd name="connsiteX6" fmla="*/ 523240 w 2110740"/>
                    <a:gd name="connsiteY6" fmla="*/ 4146031 h 4184131"/>
                    <a:gd name="connsiteX7" fmla="*/ 1234440 w 2110740"/>
                    <a:gd name="connsiteY7" fmla="*/ 3993631 h 4184131"/>
                    <a:gd name="connsiteX8" fmla="*/ 1818640 w 2110740"/>
                    <a:gd name="connsiteY8" fmla="*/ 3641206 h 4184131"/>
                    <a:gd name="connsiteX9" fmla="*/ 1942465 w 2110740"/>
                    <a:gd name="connsiteY9" fmla="*/ 3190356 h 4184131"/>
                    <a:gd name="connsiteX10" fmla="*/ 1856740 w 2110740"/>
                    <a:gd name="connsiteY10" fmla="*/ 2368031 h 4184131"/>
                    <a:gd name="connsiteX11" fmla="*/ 2110740 w 2110740"/>
                    <a:gd name="connsiteY11" fmla="*/ 1123431 h 4184131"/>
                    <a:gd name="connsiteX12" fmla="*/ 1977390 w 2110740"/>
                    <a:gd name="connsiteY12" fmla="*/ 310631 h 4184131"/>
                    <a:gd name="connsiteX13" fmla="*/ 1780540 w 2110740"/>
                    <a:gd name="connsiteY13" fmla="*/ 69331 h 4184131"/>
                    <a:gd name="connsiteX14" fmla="*/ 1313378 w 2110740"/>
                    <a:gd name="connsiteY14" fmla="*/ 12205 h 41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0740" h="4184131">
                      <a:moveTo>
                        <a:pt x="1313378" y="12205"/>
                      </a:moveTo>
                      <a:cubicBezTo>
                        <a:pt x="1193216" y="9429"/>
                        <a:pt x="1240790" y="-28036"/>
                        <a:pt x="967740" y="43931"/>
                      </a:cubicBezTo>
                      <a:cubicBezTo>
                        <a:pt x="694690" y="115898"/>
                        <a:pt x="307340" y="424931"/>
                        <a:pt x="142240" y="501131"/>
                      </a:cubicBezTo>
                      <a:lnTo>
                        <a:pt x="0" y="512073"/>
                      </a:lnTo>
                      <a:lnTo>
                        <a:pt x="0" y="3592349"/>
                      </a:lnTo>
                      <a:cubicBezTo>
                        <a:pt x="847" y="3789610"/>
                        <a:pt x="1693" y="3986870"/>
                        <a:pt x="2540" y="4184131"/>
                      </a:cubicBezTo>
                      <a:cubicBezTo>
                        <a:pt x="172932" y="4184131"/>
                        <a:pt x="349673" y="4158731"/>
                        <a:pt x="523240" y="4146031"/>
                      </a:cubicBezTo>
                      <a:cubicBezTo>
                        <a:pt x="696807" y="4133331"/>
                        <a:pt x="994198" y="4069831"/>
                        <a:pt x="1234440" y="3993631"/>
                      </a:cubicBezTo>
                      <a:cubicBezTo>
                        <a:pt x="1484207" y="3907906"/>
                        <a:pt x="1627082" y="3847581"/>
                        <a:pt x="1818640" y="3641206"/>
                      </a:cubicBezTo>
                      <a:cubicBezTo>
                        <a:pt x="1941407" y="3482456"/>
                        <a:pt x="1946698" y="3293014"/>
                        <a:pt x="1942465" y="3190356"/>
                      </a:cubicBezTo>
                      <a:cubicBezTo>
                        <a:pt x="1944582" y="2728923"/>
                        <a:pt x="1958340" y="2810414"/>
                        <a:pt x="1856740" y="2368031"/>
                      </a:cubicBezTo>
                      <a:cubicBezTo>
                        <a:pt x="2002790" y="2166948"/>
                        <a:pt x="2092748" y="1620848"/>
                        <a:pt x="2110740" y="1123431"/>
                      </a:cubicBezTo>
                      <a:cubicBezTo>
                        <a:pt x="2093807" y="609081"/>
                        <a:pt x="2111798" y="721264"/>
                        <a:pt x="1977390" y="310631"/>
                      </a:cubicBezTo>
                      <a:cubicBezTo>
                        <a:pt x="1911773" y="230198"/>
                        <a:pt x="1920240" y="180456"/>
                        <a:pt x="1780540" y="69331"/>
                      </a:cubicBezTo>
                      <a:cubicBezTo>
                        <a:pt x="1705802" y="50044"/>
                        <a:pt x="1513647" y="16831"/>
                        <a:pt x="1313378" y="1220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任意多边形: 形状 41"/>
                <p:cNvSpPr/>
                <p:nvPr/>
              </p:nvSpPr>
              <p:spPr>
                <a:xfrm flipH="1">
                  <a:off x="2096226" y="1580044"/>
                  <a:ext cx="2110740" cy="4173057"/>
                </a:xfrm>
                <a:custGeom>
                  <a:avLst/>
                  <a:gdLst>
                    <a:gd name="connsiteX0" fmla="*/ 797362 w 2110740"/>
                    <a:gd name="connsiteY0" fmla="*/ 541 h 4172467"/>
                    <a:gd name="connsiteX1" fmla="*/ 330200 w 2110740"/>
                    <a:gd name="connsiteY1" fmla="*/ 57667 h 4172467"/>
                    <a:gd name="connsiteX2" fmla="*/ 133350 w 2110740"/>
                    <a:gd name="connsiteY2" fmla="*/ 298967 h 4172467"/>
                    <a:gd name="connsiteX3" fmla="*/ 0 w 2110740"/>
                    <a:gd name="connsiteY3" fmla="*/ 1111767 h 4172467"/>
                    <a:gd name="connsiteX4" fmla="*/ 254000 w 2110740"/>
                    <a:gd name="connsiteY4" fmla="*/ 2356367 h 4172467"/>
                    <a:gd name="connsiteX5" fmla="*/ 168275 w 2110740"/>
                    <a:gd name="connsiteY5" fmla="*/ 3178692 h 4172467"/>
                    <a:gd name="connsiteX6" fmla="*/ 292100 w 2110740"/>
                    <a:gd name="connsiteY6" fmla="*/ 3629542 h 4172467"/>
                    <a:gd name="connsiteX7" fmla="*/ 876300 w 2110740"/>
                    <a:gd name="connsiteY7" fmla="*/ 3981967 h 4172467"/>
                    <a:gd name="connsiteX8" fmla="*/ 1587500 w 2110740"/>
                    <a:gd name="connsiteY8" fmla="*/ 4134367 h 4172467"/>
                    <a:gd name="connsiteX9" fmla="*/ 2108200 w 2110740"/>
                    <a:gd name="connsiteY9" fmla="*/ 4172467 h 4172467"/>
                    <a:gd name="connsiteX10" fmla="*/ 2110740 w 2110740"/>
                    <a:gd name="connsiteY10" fmla="*/ 3580610 h 4172467"/>
                    <a:gd name="connsiteX11" fmla="*/ 2110740 w 2110740"/>
                    <a:gd name="connsiteY11" fmla="*/ 500409 h 4172467"/>
                    <a:gd name="connsiteX12" fmla="*/ 1968500 w 2110740"/>
                    <a:gd name="connsiteY12" fmla="*/ 489467 h 4172467"/>
                    <a:gd name="connsiteX13" fmla="*/ 1143000 w 2110740"/>
                    <a:gd name="connsiteY13" fmla="*/ 32267 h 4172467"/>
                    <a:gd name="connsiteX14" fmla="*/ 797362 w 2110740"/>
                    <a:gd name="connsiteY14" fmla="*/ 541 h 4172467"/>
                    <a:gd name="connsiteX0" fmla="*/ 797362 w 2110740"/>
                    <a:gd name="connsiteY0" fmla="*/ 1131 h 4173057"/>
                    <a:gd name="connsiteX1" fmla="*/ 330200 w 2110740"/>
                    <a:gd name="connsiteY1" fmla="*/ 58257 h 4173057"/>
                    <a:gd name="connsiteX2" fmla="*/ 133350 w 2110740"/>
                    <a:gd name="connsiteY2" fmla="*/ 299557 h 4173057"/>
                    <a:gd name="connsiteX3" fmla="*/ 0 w 2110740"/>
                    <a:gd name="connsiteY3" fmla="*/ 1112357 h 4173057"/>
                    <a:gd name="connsiteX4" fmla="*/ 254000 w 2110740"/>
                    <a:gd name="connsiteY4" fmla="*/ 2356957 h 4173057"/>
                    <a:gd name="connsiteX5" fmla="*/ 168275 w 2110740"/>
                    <a:gd name="connsiteY5" fmla="*/ 3179282 h 4173057"/>
                    <a:gd name="connsiteX6" fmla="*/ 292100 w 2110740"/>
                    <a:gd name="connsiteY6" fmla="*/ 3630132 h 4173057"/>
                    <a:gd name="connsiteX7" fmla="*/ 876300 w 2110740"/>
                    <a:gd name="connsiteY7" fmla="*/ 3982557 h 4173057"/>
                    <a:gd name="connsiteX8" fmla="*/ 1587500 w 2110740"/>
                    <a:gd name="connsiteY8" fmla="*/ 4134957 h 4173057"/>
                    <a:gd name="connsiteX9" fmla="*/ 2108200 w 2110740"/>
                    <a:gd name="connsiteY9" fmla="*/ 4173057 h 4173057"/>
                    <a:gd name="connsiteX10" fmla="*/ 2110740 w 2110740"/>
                    <a:gd name="connsiteY10" fmla="*/ 3581200 h 4173057"/>
                    <a:gd name="connsiteX11" fmla="*/ 2110740 w 2110740"/>
                    <a:gd name="connsiteY11" fmla="*/ 500999 h 4173057"/>
                    <a:gd name="connsiteX12" fmla="*/ 1968500 w 2110740"/>
                    <a:gd name="connsiteY12" fmla="*/ 490057 h 4173057"/>
                    <a:gd name="connsiteX13" fmla="*/ 1143000 w 2110740"/>
                    <a:gd name="connsiteY13" fmla="*/ 32857 h 4173057"/>
                    <a:gd name="connsiteX14" fmla="*/ 797362 w 2110740"/>
                    <a:gd name="connsiteY14" fmla="*/ 1131 h 417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0740" h="4173057">
                      <a:moveTo>
                        <a:pt x="797362" y="1131"/>
                      </a:moveTo>
                      <a:cubicBezTo>
                        <a:pt x="597094" y="5757"/>
                        <a:pt x="404938" y="38970"/>
                        <a:pt x="330200" y="58257"/>
                      </a:cubicBezTo>
                      <a:cubicBezTo>
                        <a:pt x="190500" y="169382"/>
                        <a:pt x="198967" y="219124"/>
                        <a:pt x="133350" y="299557"/>
                      </a:cubicBezTo>
                      <a:cubicBezTo>
                        <a:pt x="-1058" y="710190"/>
                        <a:pt x="16933" y="598007"/>
                        <a:pt x="0" y="1112357"/>
                      </a:cubicBezTo>
                      <a:cubicBezTo>
                        <a:pt x="17992" y="1609774"/>
                        <a:pt x="107950" y="2155874"/>
                        <a:pt x="254000" y="2356957"/>
                      </a:cubicBezTo>
                      <a:cubicBezTo>
                        <a:pt x="152400" y="2799340"/>
                        <a:pt x="166158" y="2717849"/>
                        <a:pt x="168275" y="3179282"/>
                      </a:cubicBezTo>
                      <a:cubicBezTo>
                        <a:pt x="164042" y="3281940"/>
                        <a:pt x="169333" y="3471382"/>
                        <a:pt x="292100" y="3630132"/>
                      </a:cubicBezTo>
                      <a:cubicBezTo>
                        <a:pt x="483658" y="3836507"/>
                        <a:pt x="626533" y="3896832"/>
                        <a:pt x="876300" y="3982557"/>
                      </a:cubicBezTo>
                      <a:cubicBezTo>
                        <a:pt x="1116542" y="4058757"/>
                        <a:pt x="1413933" y="4122257"/>
                        <a:pt x="1587500" y="4134957"/>
                      </a:cubicBezTo>
                      <a:cubicBezTo>
                        <a:pt x="1761067" y="4147657"/>
                        <a:pt x="1937808" y="4173057"/>
                        <a:pt x="2108200" y="4173057"/>
                      </a:cubicBezTo>
                      <a:cubicBezTo>
                        <a:pt x="2109047" y="3975771"/>
                        <a:pt x="2109893" y="3778486"/>
                        <a:pt x="2110740" y="3581200"/>
                      </a:cubicBezTo>
                      <a:lnTo>
                        <a:pt x="2110740" y="500999"/>
                      </a:lnTo>
                      <a:lnTo>
                        <a:pt x="1968500" y="490057"/>
                      </a:lnTo>
                      <a:cubicBezTo>
                        <a:pt x="1803400" y="413857"/>
                        <a:pt x="1416050" y="104824"/>
                        <a:pt x="1143000" y="32857"/>
                      </a:cubicBezTo>
                      <a:cubicBezTo>
                        <a:pt x="1040606" y="5869"/>
                        <a:pt x="997630" y="-3495"/>
                        <a:pt x="797362" y="11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任意多边形: 形状 73"/>
              <p:cNvSpPr/>
              <p:nvPr/>
            </p:nvSpPr>
            <p:spPr>
              <a:xfrm flipH="1">
                <a:off x="8168955" y="2617880"/>
                <a:ext cx="1567789" cy="2555149"/>
              </a:xfrm>
              <a:custGeom>
                <a:avLst/>
                <a:gdLst>
                  <a:gd name="connsiteX0" fmla="*/ 835634 w 1567789"/>
                  <a:gd name="connsiteY0" fmla="*/ 45 h 2555149"/>
                  <a:gd name="connsiteX1" fmla="*/ 1064234 w 1567789"/>
                  <a:gd name="connsiteY1" fmla="*/ 95295 h 2555149"/>
                  <a:gd name="connsiteX2" fmla="*/ 1211871 w 1567789"/>
                  <a:gd name="connsiteY2" fmla="*/ 333420 h 2555149"/>
                  <a:gd name="connsiteX3" fmla="*/ 1554772 w 1567789"/>
                  <a:gd name="connsiteY3" fmla="*/ 338183 h 2555149"/>
                  <a:gd name="connsiteX4" fmla="*/ 1567789 w 1567789"/>
                  <a:gd name="connsiteY4" fmla="*/ 339122 h 2555149"/>
                  <a:gd name="connsiteX5" fmla="*/ 1567789 w 1567789"/>
                  <a:gd name="connsiteY5" fmla="*/ 2552970 h 2555149"/>
                  <a:gd name="connsiteX6" fmla="*/ 1550009 w 1567789"/>
                  <a:gd name="connsiteY6" fmla="*/ 2552745 h 2555149"/>
                  <a:gd name="connsiteX7" fmla="*/ 797534 w 1567789"/>
                  <a:gd name="connsiteY7" fmla="*/ 2495595 h 2555149"/>
                  <a:gd name="connsiteX8" fmla="*/ 363194 w 1567789"/>
                  <a:gd name="connsiteY8" fmla="*/ 2388280 h 2555149"/>
                  <a:gd name="connsiteX9" fmla="*/ 321284 w 1567789"/>
                  <a:gd name="connsiteY9" fmla="*/ 2052683 h 2555149"/>
                  <a:gd name="connsiteX10" fmla="*/ 64109 w 1567789"/>
                  <a:gd name="connsiteY10" fmla="*/ 1876470 h 2555149"/>
                  <a:gd name="connsiteX11" fmla="*/ 6959 w 1567789"/>
                  <a:gd name="connsiteY11" fmla="*/ 1590720 h 2555149"/>
                  <a:gd name="connsiteX12" fmla="*/ 54584 w 1567789"/>
                  <a:gd name="connsiteY12" fmla="*/ 1057320 h 2555149"/>
                  <a:gd name="connsiteX13" fmla="*/ 306996 w 1567789"/>
                  <a:gd name="connsiteY13" fmla="*/ 338182 h 2555149"/>
                  <a:gd name="connsiteX14" fmla="*/ 607034 w 1567789"/>
                  <a:gd name="connsiteY14" fmla="*/ 47670 h 2555149"/>
                  <a:gd name="connsiteX15" fmla="*/ 835634 w 1567789"/>
                  <a:gd name="connsiteY15" fmla="*/ 45 h 255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7789" h="2555149">
                    <a:moveTo>
                      <a:pt x="835634" y="45"/>
                    </a:moveTo>
                    <a:cubicBezTo>
                      <a:pt x="902309" y="-1543"/>
                      <a:pt x="1001528" y="39732"/>
                      <a:pt x="1064234" y="95295"/>
                    </a:cubicBezTo>
                    <a:cubicBezTo>
                      <a:pt x="1126940" y="150858"/>
                      <a:pt x="1134084" y="293733"/>
                      <a:pt x="1211871" y="333420"/>
                    </a:cubicBezTo>
                    <a:cubicBezTo>
                      <a:pt x="1418247" y="344533"/>
                      <a:pt x="1428566" y="333421"/>
                      <a:pt x="1554772" y="338183"/>
                    </a:cubicBezTo>
                    <a:lnTo>
                      <a:pt x="1567789" y="339122"/>
                    </a:lnTo>
                    <a:lnTo>
                      <a:pt x="1567789" y="2552970"/>
                    </a:lnTo>
                    <a:lnTo>
                      <a:pt x="1550009" y="2552745"/>
                    </a:lnTo>
                    <a:cubicBezTo>
                      <a:pt x="1311884" y="2565445"/>
                      <a:pt x="1001686" y="2525122"/>
                      <a:pt x="797534" y="2495595"/>
                    </a:cubicBezTo>
                    <a:cubicBezTo>
                      <a:pt x="573379" y="2450828"/>
                      <a:pt x="520674" y="2428285"/>
                      <a:pt x="363194" y="2388280"/>
                    </a:cubicBezTo>
                    <a:cubicBezTo>
                      <a:pt x="356844" y="2286680"/>
                      <a:pt x="364782" y="2178731"/>
                      <a:pt x="321284" y="2052683"/>
                    </a:cubicBezTo>
                    <a:cubicBezTo>
                      <a:pt x="277787" y="1945686"/>
                      <a:pt x="130784" y="2024108"/>
                      <a:pt x="64109" y="1876470"/>
                    </a:cubicBezTo>
                    <a:cubicBezTo>
                      <a:pt x="45059" y="1781220"/>
                      <a:pt x="21246" y="1795508"/>
                      <a:pt x="6959" y="1590720"/>
                    </a:cubicBezTo>
                    <a:cubicBezTo>
                      <a:pt x="-12091" y="1495470"/>
                      <a:pt x="9340" y="1356563"/>
                      <a:pt x="54584" y="1057320"/>
                    </a:cubicBezTo>
                    <a:cubicBezTo>
                      <a:pt x="104590" y="848564"/>
                      <a:pt x="184759" y="615995"/>
                      <a:pt x="306996" y="338182"/>
                    </a:cubicBezTo>
                    <a:cubicBezTo>
                      <a:pt x="524484" y="77832"/>
                      <a:pt x="507022" y="141332"/>
                      <a:pt x="607034" y="47670"/>
                    </a:cubicBezTo>
                    <a:cubicBezTo>
                      <a:pt x="683234" y="31795"/>
                      <a:pt x="768959" y="1633"/>
                      <a:pt x="835634" y="4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p:cNvSpPr/>
              <p:nvPr/>
            </p:nvSpPr>
            <p:spPr>
              <a:xfrm>
                <a:off x="6651017" y="2628108"/>
                <a:ext cx="1567789" cy="2555149"/>
              </a:xfrm>
              <a:custGeom>
                <a:avLst/>
                <a:gdLst>
                  <a:gd name="connsiteX0" fmla="*/ 835634 w 1567789"/>
                  <a:gd name="connsiteY0" fmla="*/ 45 h 2555149"/>
                  <a:gd name="connsiteX1" fmla="*/ 1064234 w 1567789"/>
                  <a:gd name="connsiteY1" fmla="*/ 95295 h 2555149"/>
                  <a:gd name="connsiteX2" fmla="*/ 1211871 w 1567789"/>
                  <a:gd name="connsiteY2" fmla="*/ 333420 h 2555149"/>
                  <a:gd name="connsiteX3" fmla="*/ 1554772 w 1567789"/>
                  <a:gd name="connsiteY3" fmla="*/ 338183 h 2555149"/>
                  <a:gd name="connsiteX4" fmla="*/ 1567789 w 1567789"/>
                  <a:gd name="connsiteY4" fmla="*/ 339122 h 2555149"/>
                  <a:gd name="connsiteX5" fmla="*/ 1567789 w 1567789"/>
                  <a:gd name="connsiteY5" fmla="*/ 2552970 h 2555149"/>
                  <a:gd name="connsiteX6" fmla="*/ 1550009 w 1567789"/>
                  <a:gd name="connsiteY6" fmla="*/ 2552745 h 2555149"/>
                  <a:gd name="connsiteX7" fmla="*/ 797534 w 1567789"/>
                  <a:gd name="connsiteY7" fmla="*/ 2495595 h 2555149"/>
                  <a:gd name="connsiteX8" fmla="*/ 363194 w 1567789"/>
                  <a:gd name="connsiteY8" fmla="*/ 2388280 h 2555149"/>
                  <a:gd name="connsiteX9" fmla="*/ 321284 w 1567789"/>
                  <a:gd name="connsiteY9" fmla="*/ 2052683 h 2555149"/>
                  <a:gd name="connsiteX10" fmla="*/ 64109 w 1567789"/>
                  <a:gd name="connsiteY10" fmla="*/ 1876470 h 2555149"/>
                  <a:gd name="connsiteX11" fmla="*/ 6959 w 1567789"/>
                  <a:gd name="connsiteY11" fmla="*/ 1590720 h 2555149"/>
                  <a:gd name="connsiteX12" fmla="*/ 54584 w 1567789"/>
                  <a:gd name="connsiteY12" fmla="*/ 1057320 h 2555149"/>
                  <a:gd name="connsiteX13" fmla="*/ 306996 w 1567789"/>
                  <a:gd name="connsiteY13" fmla="*/ 338182 h 2555149"/>
                  <a:gd name="connsiteX14" fmla="*/ 607034 w 1567789"/>
                  <a:gd name="connsiteY14" fmla="*/ 47670 h 2555149"/>
                  <a:gd name="connsiteX15" fmla="*/ 835634 w 1567789"/>
                  <a:gd name="connsiteY15" fmla="*/ 45 h 255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7789" h="2555149">
                    <a:moveTo>
                      <a:pt x="835634" y="45"/>
                    </a:moveTo>
                    <a:cubicBezTo>
                      <a:pt x="902309" y="-1543"/>
                      <a:pt x="1001528" y="39732"/>
                      <a:pt x="1064234" y="95295"/>
                    </a:cubicBezTo>
                    <a:cubicBezTo>
                      <a:pt x="1126940" y="150858"/>
                      <a:pt x="1134084" y="293733"/>
                      <a:pt x="1211871" y="333420"/>
                    </a:cubicBezTo>
                    <a:cubicBezTo>
                      <a:pt x="1418247" y="344533"/>
                      <a:pt x="1428566" y="333421"/>
                      <a:pt x="1554772" y="338183"/>
                    </a:cubicBezTo>
                    <a:lnTo>
                      <a:pt x="1567789" y="339122"/>
                    </a:lnTo>
                    <a:lnTo>
                      <a:pt x="1567789" y="2552970"/>
                    </a:lnTo>
                    <a:lnTo>
                      <a:pt x="1550009" y="2552745"/>
                    </a:lnTo>
                    <a:cubicBezTo>
                      <a:pt x="1311884" y="2565445"/>
                      <a:pt x="1001686" y="2525122"/>
                      <a:pt x="797534" y="2495595"/>
                    </a:cubicBezTo>
                    <a:cubicBezTo>
                      <a:pt x="573379" y="2450828"/>
                      <a:pt x="520674" y="2428285"/>
                      <a:pt x="363194" y="2388280"/>
                    </a:cubicBezTo>
                    <a:cubicBezTo>
                      <a:pt x="356844" y="2286680"/>
                      <a:pt x="364782" y="2178731"/>
                      <a:pt x="321284" y="2052683"/>
                    </a:cubicBezTo>
                    <a:cubicBezTo>
                      <a:pt x="277787" y="1945686"/>
                      <a:pt x="130784" y="2024108"/>
                      <a:pt x="64109" y="1876470"/>
                    </a:cubicBezTo>
                    <a:cubicBezTo>
                      <a:pt x="45059" y="1781220"/>
                      <a:pt x="21246" y="1795508"/>
                      <a:pt x="6959" y="1590720"/>
                    </a:cubicBezTo>
                    <a:cubicBezTo>
                      <a:pt x="-12091" y="1495470"/>
                      <a:pt x="9340" y="1356563"/>
                      <a:pt x="54584" y="1057320"/>
                    </a:cubicBezTo>
                    <a:cubicBezTo>
                      <a:pt x="104590" y="848564"/>
                      <a:pt x="184759" y="615995"/>
                      <a:pt x="306996" y="338182"/>
                    </a:cubicBezTo>
                    <a:cubicBezTo>
                      <a:pt x="524484" y="77832"/>
                      <a:pt x="507022" y="141332"/>
                      <a:pt x="607034" y="47670"/>
                    </a:cubicBezTo>
                    <a:cubicBezTo>
                      <a:pt x="683234" y="31795"/>
                      <a:pt x="768959" y="1633"/>
                      <a:pt x="835634" y="4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891463" y="4192036"/>
                <a:ext cx="604837" cy="347663"/>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8962483" y="3895455"/>
                <a:ext cx="544832" cy="544830"/>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p:cNvSpPr/>
              <p:nvPr/>
            </p:nvSpPr>
            <p:spPr>
              <a:xfrm>
                <a:off x="6388100" y="1494634"/>
                <a:ext cx="1206500" cy="1388265"/>
              </a:xfrm>
              <a:custGeom>
                <a:avLst/>
                <a:gdLst>
                  <a:gd name="connsiteX0" fmla="*/ 50800 w 1206500"/>
                  <a:gd name="connsiteY0" fmla="*/ 0 h 1384300"/>
                  <a:gd name="connsiteX1" fmla="*/ 0 w 1206500"/>
                  <a:gd name="connsiteY1" fmla="*/ 622300 h 1384300"/>
                  <a:gd name="connsiteX2" fmla="*/ 114300 w 1206500"/>
                  <a:gd name="connsiteY2" fmla="*/ 1384300 h 1384300"/>
                  <a:gd name="connsiteX3" fmla="*/ 1206500 w 1206500"/>
                  <a:gd name="connsiteY3" fmla="*/ 317500 h 1384300"/>
                  <a:gd name="connsiteX4" fmla="*/ 660400 w 1206500"/>
                  <a:gd name="connsiteY4" fmla="*/ 0 h 1384300"/>
                  <a:gd name="connsiteX5" fmla="*/ 50800 w 1206500"/>
                  <a:gd name="connsiteY5" fmla="*/ 0 h 1384300"/>
                  <a:gd name="connsiteX0" fmla="*/ 70647 w 1226347"/>
                  <a:gd name="connsiteY0" fmla="*/ 60209 h 1444509"/>
                  <a:gd name="connsiteX1" fmla="*/ 19847 w 1226347"/>
                  <a:gd name="connsiteY1" fmla="*/ 682509 h 1444509"/>
                  <a:gd name="connsiteX2" fmla="*/ 134147 w 1226347"/>
                  <a:gd name="connsiteY2" fmla="*/ 1444509 h 1444509"/>
                  <a:gd name="connsiteX3" fmla="*/ 1226347 w 1226347"/>
                  <a:gd name="connsiteY3" fmla="*/ 377709 h 1444509"/>
                  <a:gd name="connsiteX4" fmla="*/ 680247 w 1226347"/>
                  <a:gd name="connsiteY4" fmla="*/ 60209 h 1444509"/>
                  <a:gd name="connsiteX5" fmla="*/ 70647 w 1226347"/>
                  <a:gd name="connsiteY5" fmla="*/ 60209 h 1444509"/>
                  <a:gd name="connsiteX0" fmla="*/ 81533 w 1237233"/>
                  <a:gd name="connsiteY0" fmla="*/ 60209 h 1444509"/>
                  <a:gd name="connsiteX1" fmla="*/ 30733 w 1237233"/>
                  <a:gd name="connsiteY1" fmla="*/ 682509 h 1444509"/>
                  <a:gd name="connsiteX2" fmla="*/ 145033 w 1237233"/>
                  <a:gd name="connsiteY2" fmla="*/ 1444509 h 1444509"/>
                  <a:gd name="connsiteX3" fmla="*/ 1237233 w 1237233"/>
                  <a:gd name="connsiteY3" fmla="*/ 377709 h 1444509"/>
                  <a:gd name="connsiteX4" fmla="*/ 691133 w 1237233"/>
                  <a:gd name="connsiteY4" fmla="*/ 60209 h 1444509"/>
                  <a:gd name="connsiteX5" fmla="*/ 81533 w 1237233"/>
                  <a:gd name="connsiteY5" fmla="*/ 60209 h 1444509"/>
                  <a:gd name="connsiteX0" fmla="*/ 81533 w 1237233"/>
                  <a:gd name="connsiteY0" fmla="*/ 60209 h 1482624"/>
                  <a:gd name="connsiteX1" fmla="*/ 30733 w 1237233"/>
                  <a:gd name="connsiteY1" fmla="*/ 682509 h 1482624"/>
                  <a:gd name="connsiteX2" fmla="*/ 145033 w 1237233"/>
                  <a:gd name="connsiteY2" fmla="*/ 1444509 h 1482624"/>
                  <a:gd name="connsiteX3" fmla="*/ 1237233 w 1237233"/>
                  <a:gd name="connsiteY3" fmla="*/ 377709 h 1482624"/>
                  <a:gd name="connsiteX4" fmla="*/ 691133 w 1237233"/>
                  <a:gd name="connsiteY4" fmla="*/ 60209 h 1482624"/>
                  <a:gd name="connsiteX5" fmla="*/ 81533 w 1237233"/>
                  <a:gd name="connsiteY5" fmla="*/ 60209 h 1482624"/>
                  <a:gd name="connsiteX0" fmla="*/ 81533 w 1257929"/>
                  <a:gd name="connsiteY0" fmla="*/ 60209 h 1444509"/>
                  <a:gd name="connsiteX1" fmla="*/ 30733 w 1257929"/>
                  <a:gd name="connsiteY1" fmla="*/ 682509 h 1444509"/>
                  <a:gd name="connsiteX2" fmla="*/ 145033 w 1257929"/>
                  <a:gd name="connsiteY2" fmla="*/ 1444509 h 1444509"/>
                  <a:gd name="connsiteX3" fmla="*/ 1237233 w 1257929"/>
                  <a:gd name="connsiteY3" fmla="*/ 377709 h 1444509"/>
                  <a:gd name="connsiteX4" fmla="*/ 691133 w 1257929"/>
                  <a:gd name="connsiteY4" fmla="*/ 60209 h 1444509"/>
                  <a:gd name="connsiteX5" fmla="*/ 81533 w 1257929"/>
                  <a:gd name="connsiteY5" fmla="*/ 60209 h 1444509"/>
                  <a:gd name="connsiteX0" fmla="*/ 81533 w 1257929"/>
                  <a:gd name="connsiteY0" fmla="*/ 78583 h 1462883"/>
                  <a:gd name="connsiteX1" fmla="*/ 30733 w 1257929"/>
                  <a:gd name="connsiteY1" fmla="*/ 700883 h 1462883"/>
                  <a:gd name="connsiteX2" fmla="*/ 145033 w 1257929"/>
                  <a:gd name="connsiteY2" fmla="*/ 1462883 h 1462883"/>
                  <a:gd name="connsiteX3" fmla="*/ 1237233 w 1257929"/>
                  <a:gd name="connsiteY3" fmla="*/ 396083 h 1462883"/>
                  <a:gd name="connsiteX4" fmla="*/ 691133 w 1257929"/>
                  <a:gd name="connsiteY4" fmla="*/ 78583 h 1462883"/>
                  <a:gd name="connsiteX5" fmla="*/ 81533 w 1257929"/>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64483 w 1220183"/>
                  <a:gd name="connsiteY0" fmla="*/ 78583 h 1462883"/>
                  <a:gd name="connsiteX1" fmla="*/ 13683 w 1220183"/>
                  <a:gd name="connsiteY1" fmla="*/ 700883 h 1462883"/>
                  <a:gd name="connsiteX2" fmla="*/ 127983 w 1220183"/>
                  <a:gd name="connsiteY2" fmla="*/ 1462883 h 1462883"/>
                  <a:gd name="connsiteX3" fmla="*/ 1220183 w 1220183"/>
                  <a:gd name="connsiteY3" fmla="*/ 396083 h 1462883"/>
                  <a:gd name="connsiteX4" fmla="*/ 674083 w 1220183"/>
                  <a:gd name="connsiteY4" fmla="*/ 78583 h 1462883"/>
                  <a:gd name="connsiteX5" fmla="*/ 64483 w 1220183"/>
                  <a:gd name="connsiteY5" fmla="*/ 78583 h 1462883"/>
                  <a:gd name="connsiteX0" fmla="*/ 85725 w 1206500"/>
                  <a:gd name="connsiteY0" fmla="*/ 72663 h 1425213"/>
                  <a:gd name="connsiteX1" fmla="*/ 0 w 1206500"/>
                  <a:gd name="connsiteY1" fmla="*/ 663213 h 1425213"/>
                  <a:gd name="connsiteX2" fmla="*/ 114300 w 1206500"/>
                  <a:gd name="connsiteY2" fmla="*/ 1425213 h 1425213"/>
                  <a:gd name="connsiteX3" fmla="*/ 1206500 w 1206500"/>
                  <a:gd name="connsiteY3" fmla="*/ 358413 h 1425213"/>
                  <a:gd name="connsiteX4" fmla="*/ 660400 w 1206500"/>
                  <a:gd name="connsiteY4" fmla="*/ 40913 h 1425213"/>
                  <a:gd name="connsiteX5" fmla="*/ 85725 w 1206500"/>
                  <a:gd name="connsiteY5" fmla="*/ 72663 h 1425213"/>
                  <a:gd name="connsiteX0" fmla="*/ 85725 w 1206500"/>
                  <a:gd name="connsiteY0" fmla="*/ 61164 h 1413714"/>
                  <a:gd name="connsiteX1" fmla="*/ 0 w 1206500"/>
                  <a:gd name="connsiteY1" fmla="*/ 651714 h 1413714"/>
                  <a:gd name="connsiteX2" fmla="*/ 114300 w 1206500"/>
                  <a:gd name="connsiteY2" fmla="*/ 1413714 h 1413714"/>
                  <a:gd name="connsiteX3" fmla="*/ 1206500 w 1206500"/>
                  <a:gd name="connsiteY3" fmla="*/ 346914 h 1413714"/>
                  <a:gd name="connsiteX4" fmla="*/ 660400 w 1206500"/>
                  <a:gd name="connsiteY4" fmla="*/ 29414 h 1413714"/>
                  <a:gd name="connsiteX5" fmla="*/ 85725 w 1206500"/>
                  <a:gd name="connsiteY5" fmla="*/ 61164 h 1413714"/>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38894 h 1391444"/>
                  <a:gd name="connsiteX1" fmla="*/ 0 w 1206500"/>
                  <a:gd name="connsiteY1" fmla="*/ 629444 h 1391444"/>
                  <a:gd name="connsiteX2" fmla="*/ 114300 w 1206500"/>
                  <a:gd name="connsiteY2" fmla="*/ 1391444 h 1391444"/>
                  <a:gd name="connsiteX3" fmla="*/ 1206500 w 1206500"/>
                  <a:gd name="connsiteY3" fmla="*/ 324644 h 1391444"/>
                  <a:gd name="connsiteX4" fmla="*/ 660400 w 1206500"/>
                  <a:gd name="connsiteY4" fmla="*/ 7144 h 1391444"/>
                  <a:gd name="connsiteX5" fmla="*/ 85725 w 1206500"/>
                  <a:gd name="connsiteY5" fmla="*/ 38894 h 1391444"/>
                  <a:gd name="connsiteX0" fmla="*/ 85725 w 1206500"/>
                  <a:gd name="connsiteY0" fmla="*/ 20584 h 1373134"/>
                  <a:gd name="connsiteX1" fmla="*/ 0 w 1206500"/>
                  <a:gd name="connsiteY1" fmla="*/ 611134 h 1373134"/>
                  <a:gd name="connsiteX2" fmla="*/ 114300 w 1206500"/>
                  <a:gd name="connsiteY2" fmla="*/ 1373134 h 1373134"/>
                  <a:gd name="connsiteX3" fmla="*/ 1206500 w 1206500"/>
                  <a:gd name="connsiteY3" fmla="*/ 306334 h 1373134"/>
                  <a:gd name="connsiteX4" fmla="*/ 666750 w 1206500"/>
                  <a:gd name="connsiteY4" fmla="*/ 20584 h 1373134"/>
                  <a:gd name="connsiteX5" fmla="*/ 85725 w 1206500"/>
                  <a:gd name="connsiteY5" fmla="*/ 20584 h 1373134"/>
                  <a:gd name="connsiteX0" fmla="*/ 85725 w 1206500"/>
                  <a:gd name="connsiteY0" fmla="*/ 35715 h 1388265"/>
                  <a:gd name="connsiteX1" fmla="*/ 0 w 1206500"/>
                  <a:gd name="connsiteY1" fmla="*/ 626265 h 1388265"/>
                  <a:gd name="connsiteX2" fmla="*/ 11430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388265"/>
                  <a:gd name="connsiteX1" fmla="*/ 0 w 1206500"/>
                  <a:gd name="connsiteY1" fmla="*/ 626265 h 1388265"/>
                  <a:gd name="connsiteX2" fmla="*/ 13335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388265">
                    <a:moveTo>
                      <a:pt x="85725" y="35715"/>
                    </a:moveTo>
                    <a:cubicBezTo>
                      <a:pt x="42333" y="136257"/>
                      <a:pt x="6350" y="245265"/>
                      <a:pt x="0" y="626265"/>
                    </a:cubicBezTo>
                    <a:cubicBezTo>
                      <a:pt x="3175" y="908840"/>
                      <a:pt x="95250" y="1134265"/>
                      <a:pt x="133350" y="1388265"/>
                    </a:cubicBezTo>
                    <a:cubicBezTo>
                      <a:pt x="639233" y="813590"/>
                      <a:pt x="639233" y="738448"/>
                      <a:pt x="1206500" y="321465"/>
                    </a:cubicBezTo>
                    <a:cubicBezTo>
                      <a:pt x="1024467" y="215632"/>
                      <a:pt x="853546" y="83340"/>
                      <a:pt x="666750" y="35715"/>
                    </a:cubicBezTo>
                    <a:cubicBezTo>
                      <a:pt x="448204" y="-21435"/>
                      <a:pt x="319617" y="-1327"/>
                      <a:pt x="85725" y="3571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15810" y="2966290"/>
                <a:ext cx="358776" cy="157163"/>
              </a:xfrm>
              <a:custGeom>
                <a:avLst/>
                <a:gdLst>
                  <a:gd name="connsiteX0" fmla="*/ 0 w 603250"/>
                  <a:gd name="connsiteY0" fmla="*/ 301625 h 603250"/>
                  <a:gd name="connsiteX1" fmla="*/ 301625 w 603250"/>
                  <a:gd name="connsiteY1" fmla="*/ 0 h 603250"/>
                  <a:gd name="connsiteX2" fmla="*/ 603250 w 603250"/>
                  <a:gd name="connsiteY2" fmla="*/ 301625 h 603250"/>
                  <a:gd name="connsiteX3" fmla="*/ 301625 w 603250"/>
                  <a:gd name="connsiteY3" fmla="*/ 603250 h 603250"/>
                  <a:gd name="connsiteX4" fmla="*/ 0 w 603250"/>
                  <a:gd name="connsiteY4" fmla="*/ 301625 h 603250"/>
                  <a:gd name="connsiteX0" fmla="*/ 301625 w 603250"/>
                  <a:gd name="connsiteY0" fmla="*/ 603250 h 694690"/>
                  <a:gd name="connsiteX1" fmla="*/ 0 w 603250"/>
                  <a:gd name="connsiteY1" fmla="*/ 301625 h 694690"/>
                  <a:gd name="connsiteX2" fmla="*/ 301625 w 603250"/>
                  <a:gd name="connsiteY2" fmla="*/ 0 h 694690"/>
                  <a:gd name="connsiteX3" fmla="*/ 603250 w 603250"/>
                  <a:gd name="connsiteY3" fmla="*/ 301625 h 694690"/>
                  <a:gd name="connsiteX4" fmla="*/ 393065 w 603250"/>
                  <a:gd name="connsiteY4" fmla="*/ 694690 h 694690"/>
                  <a:gd name="connsiteX0" fmla="*/ 301625 w 603250"/>
                  <a:gd name="connsiteY0" fmla="*/ 603250 h 603250"/>
                  <a:gd name="connsiteX1" fmla="*/ 0 w 603250"/>
                  <a:gd name="connsiteY1" fmla="*/ 301625 h 603250"/>
                  <a:gd name="connsiteX2" fmla="*/ 301625 w 603250"/>
                  <a:gd name="connsiteY2" fmla="*/ 0 h 603250"/>
                  <a:gd name="connsiteX3" fmla="*/ 603250 w 603250"/>
                  <a:gd name="connsiteY3" fmla="*/ 301625 h 603250"/>
                  <a:gd name="connsiteX0" fmla="*/ 0 w 603250"/>
                  <a:gd name="connsiteY0" fmla="*/ 301625 h 301625"/>
                  <a:gd name="connsiteX1" fmla="*/ 301625 w 603250"/>
                  <a:gd name="connsiteY1" fmla="*/ 0 h 301625"/>
                  <a:gd name="connsiteX2" fmla="*/ 603250 w 603250"/>
                  <a:gd name="connsiteY2" fmla="*/ 301625 h 301625"/>
                </a:gdLst>
                <a:ahLst/>
                <a:cxnLst>
                  <a:cxn ang="0">
                    <a:pos x="connsiteX0" y="connsiteY0"/>
                  </a:cxn>
                  <a:cxn ang="0">
                    <a:pos x="connsiteX1" y="connsiteY1"/>
                  </a:cxn>
                  <a:cxn ang="0">
                    <a:pos x="connsiteX2" y="connsiteY2"/>
                  </a:cxn>
                </a:cxnLst>
                <a:rect l="l" t="t" r="r" b="b"/>
                <a:pathLst>
                  <a:path w="603250" h="301625">
                    <a:moveTo>
                      <a:pt x="0" y="301625"/>
                    </a:moveTo>
                    <a:cubicBezTo>
                      <a:pt x="0" y="135042"/>
                      <a:pt x="135042" y="0"/>
                      <a:pt x="301625" y="0"/>
                    </a:cubicBezTo>
                    <a:cubicBezTo>
                      <a:pt x="468208" y="0"/>
                      <a:pt x="603250" y="135042"/>
                      <a:pt x="603250" y="301625"/>
                    </a:cubicBezTo>
                  </a:path>
                </a:pathLst>
              </a:custGeom>
              <a:noFill/>
              <a:ln w="38100">
                <a:solidFill>
                  <a:srgbClr val="614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64083" y="4023249"/>
                <a:ext cx="128908" cy="1071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p:cNvSpPr/>
              <p:nvPr/>
            </p:nvSpPr>
            <p:spPr>
              <a:xfrm rot="1750512">
                <a:off x="9262733" y="458125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p:cNvSpPr/>
              <p:nvPr/>
            </p:nvSpPr>
            <p:spPr>
              <a:xfrm rot="1750512">
                <a:off x="8971217" y="458125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985601" y="4294429"/>
                <a:ext cx="208280" cy="92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心形 55"/>
              <p:cNvSpPr/>
              <p:nvPr/>
            </p:nvSpPr>
            <p:spPr>
              <a:xfrm>
                <a:off x="7823747" y="4596624"/>
                <a:ext cx="740267" cy="497694"/>
              </a:xfrm>
              <a:custGeom>
                <a:avLst/>
                <a:gdLst>
                  <a:gd name="connsiteX0" fmla="*/ 385827 w 771653"/>
                  <a:gd name="connsiteY0" fmla="*/ 129778 h 519112"/>
                  <a:gd name="connsiteX1" fmla="*/ 385827 w 771653"/>
                  <a:gd name="connsiteY1" fmla="*/ 519112 h 519112"/>
                  <a:gd name="connsiteX2" fmla="*/ 385827 w 771653"/>
                  <a:gd name="connsiteY2" fmla="*/ 129778 h 519112"/>
                  <a:gd name="connsiteX0" fmla="*/ 328549 w 717188"/>
                  <a:gd name="connsiteY0" fmla="*/ 123347 h 512681"/>
                  <a:gd name="connsiteX1" fmla="*/ 328549 w 717188"/>
                  <a:gd name="connsiteY1" fmla="*/ 512681 h 512681"/>
                  <a:gd name="connsiteX2" fmla="*/ 0 w 717188"/>
                  <a:gd name="connsiteY2" fmla="*/ 36431 h 512681"/>
                  <a:gd name="connsiteX3" fmla="*/ 328549 w 717188"/>
                  <a:gd name="connsiteY3" fmla="*/ 123347 h 512681"/>
                  <a:gd name="connsiteX0" fmla="*/ 328549 w 664368"/>
                  <a:gd name="connsiteY0" fmla="*/ 112012 h 501347"/>
                  <a:gd name="connsiteX1" fmla="*/ 664368 w 664368"/>
                  <a:gd name="connsiteY1" fmla="*/ 29859 h 501347"/>
                  <a:gd name="connsiteX2" fmla="*/ 328549 w 664368"/>
                  <a:gd name="connsiteY2" fmla="*/ 501346 h 501347"/>
                  <a:gd name="connsiteX3" fmla="*/ 0 w 664368"/>
                  <a:gd name="connsiteY3" fmla="*/ 25096 h 501347"/>
                  <a:gd name="connsiteX4" fmla="*/ 328549 w 664368"/>
                  <a:gd name="connsiteY4" fmla="*/ 112012 h 501347"/>
                  <a:gd name="connsiteX0" fmla="*/ 328549 w 683418"/>
                  <a:gd name="connsiteY0" fmla="*/ 112012 h 501347"/>
                  <a:gd name="connsiteX1" fmla="*/ 683418 w 683418"/>
                  <a:gd name="connsiteY1" fmla="*/ 15571 h 501347"/>
                  <a:gd name="connsiteX2" fmla="*/ 328549 w 683418"/>
                  <a:gd name="connsiteY2" fmla="*/ 501346 h 501347"/>
                  <a:gd name="connsiteX3" fmla="*/ 0 w 683418"/>
                  <a:gd name="connsiteY3" fmla="*/ 25096 h 501347"/>
                  <a:gd name="connsiteX4" fmla="*/ 328549 w 683418"/>
                  <a:gd name="connsiteY4" fmla="*/ 112012 h 501347"/>
                  <a:gd name="connsiteX0" fmla="*/ 364268 w 719137"/>
                  <a:gd name="connsiteY0" fmla="*/ 130042 h 519377"/>
                  <a:gd name="connsiteX1" fmla="*/ 719137 w 719137"/>
                  <a:gd name="connsiteY1" fmla="*/ 33601 h 519377"/>
                  <a:gd name="connsiteX2" fmla="*/ 364268 w 719137"/>
                  <a:gd name="connsiteY2" fmla="*/ 519376 h 519377"/>
                  <a:gd name="connsiteX3" fmla="*/ 0 w 719137"/>
                  <a:gd name="connsiteY3" fmla="*/ 21694 h 519377"/>
                  <a:gd name="connsiteX4" fmla="*/ 364268 w 719137"/>
                  <a:gd name="connsiteY4" fmla="*/ 130042 h 519377"/>
                  <a:gd name="connsiteX0" fmla="*/ 364268 w 719140"/>
                  <a:gd name="connsiteY0" fmla="*/ 130042 h 519387"/>
                  <a:gd name="connsiteX1" fmla="*/ 719137 w 719140"/>
                  <a:gd name="connsiteY1" fmla="*/ 33601 h 519387"/>
                  <a:gd name="connsiteX2" fmla="*/ 364268 w 719140"/>
                  <a:gd name="connsiteY2" fmla="*/ 519376 h 519387"/>
                  <a:gd name="connsiteX3" fmla="*/ 0 w 719140"/>
                  <a:gd name="connsiteY3" fmla="*/ 21694 h 519387"/>
                  <a:gd name="connsiteX4" fmla="*/ 364268 w 719140"/>
                  <a:gd name="connsiteY4" fmla="*/ 130042 h 519387"/>
                  <a:gd name="connsiteX0" fmla="*/ 392843 w 719140"/>
                  <a:gd name="connsiteY0" fmla="*/ 96867 h 526693"/>
                  <a:gd name="connsiteX1" fmla="*/ 719137 w 719140"/>
                  <a:gd name="connsiteY1" fmla="*/ 40907 h 526693"/>
                  <a:gd name="connsiteX2" fmla="*/ 364268 w 719140"/>
                  <a:gd name="connsiteY2" fmla="*/ 526682 h 526693"/>
                  <a:gd name="connsiteX3" fmla="*/ 0 w 719140"/>
                  <a:gd name="connsiteY3" fmla="*/ 29000 h 526693"/>
                  <a:gd name="connsiteX4" fmla="*/ 392843 w 719140"/>
                  <a:gd name="connsiteY4" fmla="*/ 96867 h 526693"/>
                  <a:gd name="connsiteX0" fmla="*/ 392843 w 719140"/>
                  <a:gd name="connsiteY0" fmla="*/ 93762 h 523588"/>
                  <a:gd name="connsiteX1" fmla="*/ 719137 w 719140"/>
                  <a:gd name="connsiteY1" fmla="*/ 37802 h 523588"/>
                  <a:gd name="connsiteX2" fmla="*/ 364268 w 719140"/>
                  <a:gd name="connsiteY2" fmla="*/ 523577 h 523588"/>
                  <a:gd name="connsiteX3" fmla="*/ 0 w 719140"/>
                  <a:gd name="connsiteY3" fmla="*/ 25895 h 523588"/>
                  <a:gd name="connsiteX4" fmla="*/ 392843 w 719140"/>
                  <a:gd name="connsiteY4" fmla="*/ 93762 h 523588"/>
                  <a:gd name="connsiteX0" fmla="*/ 392843 w 719140"/>
                  <a:gd name="connsiteY0" fmla="*/ 78389 h 508215"/>
                  <a:gd name="connsiteX1" fmla="*/ 719137 w 719140"/>
                  <a:gd name="connsiteY1" fmla="*/ 22429 h 508215"/>
                  <a:gd name="connsiteX2" fmla="*/ 364268 w 719140"/>
                  <a:gd name="connsiteY2" fmla="*/ 508204 h 508215"/>
                  <a:gd name="connsiteX3" fmla="*/ 0 w 719140"/>
                  <a:gd name="connsiteY3" fmla="*/ 10522 h 508215"/>
                  <a:gd name="connsiteX4" fmla="*/ 392843 w 719140"/>
                  <a:gd name="connsiteY4" fmla="*/ 78389 h 508215"/>
                  <a:gd name="connsiteX0" fmla="*/ 392843 w 719140"/>
                  <a:gd name="connsiteY0" fmla="*/ 78389 h 508215"/>
                  <a:gd name="connsiteX1" fmla="*/ 719137 w 719140"/>
                  <a:gd name="connsiteY1" fmla="*/ 22429 h 508215"/>
                  <a:gd name="connsiteX2" fmla="*/ 364268 w 719140"/>
                  <a:gd name="connsiteY2" fmla="*/ 508204 h 508215"/>
                  <a:gd name="connsiteX3" fmla="*/ 0 w 719140"/>
                  <a:gd name="connsiteY3" fmla="*/ 10522 h 508215"/>
                  <a:gd name="connsiteX4" fmla="*/ 392843 w 719140"/>
                  <a:gd name="connsiteY4" fmla="*/ 78389 h 508215"/>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0 w 740267"/>
                  <a:gd name="connsiteY0" fmla="*/ 55784 h 553478"/>
                  <a:gd name="connsiteX1" fmla="*/ 719137 w 740267"/>
                  <a:gd name="connsiteY1" fmla="*/ 67691 h 553478"/>
                  <a:gd name="connsiteX2" fmla="*/ 364268 w 740267"/>
                  <a:gd name="connsiteY2" fmla="*/ 553466 h 553478"/>
                  <a:gd name="connsiteX3" fmla="*/ 0 w 740267"/>
                  <a:gd name="connsiteY3" fmla="*/ 55784 h 553478"/>
                  <a:gd name="connsiteX0" fmla="*/ 0 w 740267"/>
                  <a:gd name="connsiteY0" fmla="*/ 47932 h 545626"/>
                  <a:gd name="connsiteX1" fmla="*/ 719137 w 740267"/>
                  <a:gd name="connsiteY1" fmla="*/ 59839 h 545626"/>
                  <a:gd name="connsiteX2" fmla="*/ 364268 w 740267"/>
                  <a:gd name="connsiteY2" fmla="*/ 545614 h 545626"/>
                  <a:gd name="connsiteX3" fmla="*/ 0 w 740267"/>
                  <a:gd name="connsiteY3" fmla="*/ 47932 h 545626"/>
                  <a:gd name="connsiteX0" fmla="*/ 0 w 740267"/>
                  <a:gd name="connsiteY0" fmla="*/ 35160 h 532854"/>
                  <a:gd name="connsiteX1" fmla="*/ 719137 w 740267"/>
                  <a:gd name="connsiteY1" fmla="*/ 47067 h 532854"/>
                  <a:gd name="connsiteX2" fmla="*/ 364268 w 740267"/>
                  <a:gd name="connsiteY2" fmla="*/ 532842 h 532854"/>
                  <a:gd name="connsiteX3" fmla="*/ 0 w 740267"/>
                  <a:gd name="connsiteY3" fmla="*/ 35160 h 532854"/>
                  <a:gd name="connsiteX0" fmla="*/ 0 w 740267"/>
                  <a:gd name="connsiteY0" fmla="*/ 34214 h 531908"/>
                  <a:gd name="connsiteX1" fmla="*/ 719137 w 740267"/>
                  <a:gd name="connsiteY1" fmla="*/ 46121 h 531908"/>
                  <a:gd name="connsiteX2" fmla="*/ 364268 w 740267"/>
                  <a:gd name="connsiteY2" fmla="*/ 531896 h 531908"/>
                  <a:gd name="connsiteX3" fmla="*/ 0 w 740267"/>
                  <a:gd name="connsiteY3" fmla="*/ 34214 h 531908"/>
                  <a:gd name="connsiteX0" fmla="*/ 0 w 740267"/>
                  <a:gd name="connsiteY0" fmla="*/ 30517 h 528211"/>
                  <a:gd name="connsiteX1" fmla="*/ 719137 w 740267"/>
                  <a:gd name="connsiteY1" fmla="*/ 42424 h 528211"/>
                  <a:gd name="connsiteX2" fmla="*/ 364268 w 740267"/>
                  <a:gd name="connsiteY2" fmla="*/ 528199 h 528211"/>
                  <a:gd name="connsiteX3" fmla="*/ 0 w 740267"/>
                  <a:gd name="connsiteY3" fmla="*/ 30517 h 528211"/>
                  <a:gd name="connsiteX0" fmla="*/ 0 w 740267"/>
                  <a:gd name="connsiteY0" fmla="*/ 20414 h 518108"/>
                  <a:gd name="connsiteX1" fmla="*/ 719137 w 740267"/>
                  <a:gd name="connsiteY1" fmla="*/ 32321 h 518108"/>
                  <a:gd name="connsiteX2" fmla="*/ 364268 w 740267"/>
                  <a:gd name="connsiteY2" fmla="*/ 518096 h 518108"/>
                  <a:gd name="connsiteX3" fmla="*/ 0 w 740267"/>
                  <a:gd name="connsiteY3" fmla="*/ 20414 h 518108"/>
                  <a:gd name="connsiteX0" fmla="*/ 0 w 740267"/>
                  <a:gd name="connsiteY0" fmla="*/ 5518 h 503212"/>
                  <a:gd name="connsiteX1" fmla="*/ 719137 w 740267"/>
                  <a:gd name="connsiteY1" fmla="*/ 17425 h 503212"/>
                  <a:gd name="connsiteX2" fmla="*/ 364268 w 740267"/>
                  <a:gd name="connsiteY2" fmla="*/ 503200 h 503212"/>
                  <a:gd name="connsiteX3" fmla="*/ 0 w 740267"/>
                  <a:gd name="connsiteY3" fmla="*/ 5518 h 503212"/>
                  <a:gd name="connsiteX0" fmla="*/ 0 w 740267"/>
                  <a:gd name="connsiteY0" fmla="*/ 183 h 497877"/>
                  <a:gd name="connsiteX1" fmla="*/ 719137 w 740267"/>
                  <a:gd name="connsiteY1" fmla="*/ 12090 h 497877"/>
                  <a:gd name="connsiteX2" fmla="*/ 364268 w 740267"/>
                  <a:gd name="connsiteY2" fmla="*/ 497865 h 497877"/>
                  <a:gd name="connsiteX3" fmla="*/ 0 w 740267"/>
                  <a:gd name="connsiteY3" fmla="*/ 183 h 497877"/>
                  <a:gd name="connsiteX0" fmla="*/ 0 w 740267"/>
                  <a:gd name="connsiteY0" fmla="*/ 0 h 497694"/>
                  <a:gd name="connsiteX1" fmla="*/ 719137 w 740267"/>
                  <a:gd name="connsiteY1" fmla="*/ 11907 h 497694"/>
                  <a:gd name="connsiteX2" fmla="*/ 364268 w 740267"/>
                  <a:gd name="connsiteY2" fmla="*/ 497682 h 497694"/>
                  <a:gd name="connsiteX3" fmla="*/ 0 w 740267"/>
                  <a:gd name="connsiteY3" fmla="*/ 0 h 497694"/>
                  <a:gd name="connsiteX0" fmla="*/ 0 w 740267"/>
                  <a:gd name="connsiteY0" fmla="*/ 0 h 497694"/>
                  <a:gd name="connsiteX1" fmla="*/ 719137 w 740267"/>
                  <a:gd name="connsiteY1" fmla="*/ 11907 h 497694"/>
                  <a:gd name="connsiteX2" fmla="*/ 364268 w 740267"/>
                  <a:gd name="connsiteY2" fmla="*/ 497682 h 497694"/>
                  <a:gd name="connsiteX3" fmla="*/ 0 w 740267"/>
                  <a:gd name="connsiteY3" fmla="*/ 0 h 497694"/>
                </a:gdLst>
                <a:ahLst/>
                <a:cxnLst>
                  <a:cxn ang="0">
                    <a:pos x="connsiteX0" y="connsiteY0"/>
                  </a:cxn>
                  <a:cxn ang="0">
                    <a:pos x="connsiteX1" y="connsiteY1"/>
                  </a:cxn>
                  <a:cxn ang="0">
                    <a:pos x="connsiteX2" y="connsiteY2"/>
                  </a:cxn>
                  <a:cxn ang="0">
                    <a:pos x="connsiteX3" y="connsiteY3"/>
                  </a:cxn>
                </a:cxnLst>
                <a:rect l="l" t="t" r="r" b="b"/>
                <a:pathLst>
                  <a:path w="740267" h="497694">
                    <a:moveTo>
                      <a:pt x="0" y="0"/>
                    </a:moveTo>
                    <a:cubicBezTo>
                      <a:pt x="385378" y="52388"/>
                      <a:pt x="384583" y="19449"/>
                      <a:pt x="719137" y="11907"/>
                    </a:cubicBezTo>
                    <a:cubicBezTo>
                      <a:pt x="779848" y="94854"/>
                      <a:pt x="723826" y="500262"/>
                      <a:pt x="364268" y="497682"/>
                    </a:cubicBezTo>
                    <a:cubicBezTo>
                      <a:pt x="4710" y="495102"/>
                      <a:pt x="0" y="64889"/>
                      <a:pt x="0" y="0"/>
                    </a:cubicBezTo>
                    <a:close/>
                  </a:path>
                </a:pathLst>
              </a:custGeom>
              <a:solidFill>
                <a:srgbClr val="59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922409" y="4735348"/>
                <a:ext cx="542944" cy="273916"/>
              </a:xfrm>
              <a:custGeom>
                <a:avLst/>
                <a:gdLst>
                  <a:gd name="connsiteX0" fmla="*/ 0 w 473075"/>
                  <a:gd name="connsiteY0" fmla="*/ 107322 h 214643"/>
                  <a:gd name="connsiteX1" fmla="*/ 236538 w 473075"/>
                  <a:gd name="connsiteY1" fmla="*/ 0 h 214643"/>
                  <a:gd name="connsiteX2" fmla="*/ 473076 w 473075"/>
                  <a:gd name="connsiteY2" fmla="*/ 107322 h 214643"/>
                  <a:gd name="connsiteX3" fmla="*/ 236538 w 473075"/>
                  <a:gd name="connsiteY3" fmla="*/ 214644 h 214643"/>
                  <a:gd name="connsiteX4" fmla="*/ 0 w 473075"/>
                  <a:gd name="connsiteY4" fmla="*/ 107322 h 214643"/>
                  <a:gd name="connsiteX0" fmla="*/ 0 w 473076"/>
                  <a:gd name="connsiteY0" fmla="*/ 142247 h 249569"/>
                  <a:gd name="connsiteX1" fmla="*/ 236538 w 473076"/>
                  <a:gd name="connsiteY1" fmla="*/ 0 h 249569"/>
                  <a:gd name="connsiteX2" fmla="*/ 473076 w 473076"/>
                  <a:gd name="connsiteY2" fmla="*/ 142247 h 249569"/>
                  <a:gd name="connsiteX3" fmla="*/ 236538 w 473076"/>
                  <a:gd name="connsiteY3" fmla="*/ 249569 h 249569"/>
                  <a:gd name="connsiteX4" fmla="*/ 0 w 473076"/>
                  <a:gd name="connsiteY4" fmla="*/ 142247 h 249569"/>
                  <a:gd name="connsiteX0" fmla="*/ 30 w 473106"/>
                  <a:gd name="connsiteY0" fmla="*/ 142247 h 271794"/>
                  <a:gd name="connsiteX1" fmla="*/ 236568 w 473106"/>
                  <a:gd name="connsiteY1" fmla="*/ 0 h 271794"/>
                  <a:gd name="connsiteX2" fmla="*/ 473106 w 473106"/>
                  <a:gd name="connsiteY2" fmla="*/ 142247 h 271794"/>
                  <a:gd name="connsiteX3" fmla="*/ 249268 w 473106"/>
                  <a:gd name="connsiteY3" fmla="*/ 271794 h 271794"/>
                  <a:gd name="connsiteX4" fmla="*/ 30 w 473106"/>
                  <a:gd name="connsiteY4" fmla="*/ 142247 h 271794"/>
                  <a:gd name="connsiteX0" fmla="*/ 22 w 514373"/>
                  <a:gd name="connsiteY0" fmla="*/ 142591 h 272362"/>
                  <a:gd name="connsiteX1" fmla="*/ 236560 w 514373"/>
                  <a:gd name="connsiteY1" fmla="*/ 344 h 272362"/>
                  <a:gd name="connsiteX2" fmla="*/ 514373 w 514373"/>
                  <a:gd name="connsiteY2" fmla="*/ 110841 h 272362"/>
                  <a:gd name="connsiteX3" fmla="*/ 249260 w 514373"/>
                  <a:gd name="connsiteY3" fmla="*/ 272138 h 272362"/>
                  <a:gd name="connsiteX4" fmla="*/ 22 w 514373"/>
                  <a:gd name="connsiteY4" fmla="*/ 142591 h 272362"/>
                  <a:gd name="connsiteX0" fmla="*/ 18 w 542944"/>
                  <a:gd name="connsiteY0" fmla="*/ 70182 h 273065"/>
                  <a:gd name="connsiteX1" fmla="*/ 265131 w 542944"/>
                  <a:gd name="connsiteY1" fmla="*/ 960 h 273065"/>
                  <a:gd name="connsiteX2" fmla="*/ 542944 w 542944"/>
                  <a:gd name="connsiteY2" fmla="*/ 111457 h 273065"/>
                  <a:gd name="connsiteX3" fmla="*/ 277831 w 542944"/>
                  <a:gd name="connsiteY3" fmla="*/ 272754 h 273065"/>
                  <a:gd name="connsiteX4" fmla="*/ 18 w 542944"/>
                  <a:gd name="connsiteY4" fmla="*/ 70182 h 273065"/>
                  <a:gd name="connsiteX0" fmla="*/ 18 w 542944"/>
                  <a:gd name="connsiteY0" fmla="*/ 70182 h 272786"/>
                  <a:gd name="connsiteX1" fmla="*/ 265131 w 542944"/>
                  <a:gd name="connsiteY1" fmla="*/ 960 h 272786"/>
                  <a:gd name="connsiteX2" fmla="*/ 542944 w 542944"/>
                  <a:gd name="connsiteY2" fmla="*/ 111457 h 272786"/>
                  <a:gd name="connsiteX3" fmla="*/ 277831 w 542944"/>
                  <a:gd name="connsiteY3" fmla="*/ 272754 h 272786"/>
                  <a:gd name="connsiteX4" fmla="*/ 18 w 542944"/>
                  <a:gd name="connsiteY4" fmla="*/ 70182 h 272786"/>
                  <a:gd name="connsiteX0" fmla="*/ 18 w 542944"/>
                  <a:gd name="connsiteY0" fmla="*/ 70182 h 272786"/>
                  <a:gd name="connsiteX1" fmla="*/ 265131 w 542944"/>
                  <a:gd name="connsiteY1" fmla="*/ 960 h 272786"/>
                  <a:gd name="connsiteX2" fmla="*/ 542944 w 542944"/>
                  <a:gd name="connsiteY2" fmla="*/ 111457 h 272786"/>
                  <a:gd name="connsiteX3" fmla="*/ 277831 w 542944"/>
                  <a:gd name="connsiteY3" fmla="*/ 272754 h 272786"/>
                  <a:gd name="connsiteX4" fmla="*/ 18 w 542944"/>
                  <a:gd name="connsiteY4" fmla="*/ 70182 h 272786"/>
                  <a:gd name="connsiteX0" fmla="*/ 18 w 542944"/>
                  <a:gd name="connsiteY0" fmla="*/ 70182 h 273916"/>
                  <a:gd name="connsiteX1" fmla="*/ 265131 w 542944"/>
                  <a:gd name="connsiteY1" fmla="*/ 960 h 273916"/>
                  <a:gd name="connsiteX2" fmla="*/ 542944 w 542944"/>
                  <a:gd name="connsiteY2" fmla="*/ 111457 h 273916"/>
                  <a:gd name="connsiteX3" fmla="*/ 277831 w 542944"/>
                  <a:gd name="connsiteY3" fmla="*/ 272754 h 273916"/>
                  <a:gd name="connsiteX4" fmla="*/ 18 w 542944"/>
                  <a:gd name="connsiteY4" fmla="*/ 70182 h 273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44" h="273916">
                    <a:moveTo>
                      <a:pt x="18" y="70182"/>
                    </a:moveTo>
                    <a:cubicBezTo>
                      <a:pt x="-2099" y="24883"/>
                      <a:pt x="174643" y="-5919"/>
                      <a:pt x="265131" y="960"/>
                    </a:cubicBezTo>
                    <a:cubicBezTo>
                      <a:pt x="355619" y="7839"/>
                      <a:pt x="542944" y="52185"/>
                      <a:pt x="542944" y="111457"/>
                    </a:cubicBezTo>
                    <a:cubicBezTo>
                      <a:pt x="523894" y="183429"/>
                      <a:pt x="441344" y="285983"/>
                      <a:pt x="277831" y="272754"/>
                    </a:cubicBezTo>
                    <a:cubicBezTo>
                      <a:pt x="114318" y="259525"/>
                      <a:pt x="2135" y="115481"/>
                      <a:pt x="18" y="70182"/>
                    </a:cubicBezTo>
                    <a:close/>
                  </a:path>
                </a:pathLst>
              </a:custGeom>
              <a:solidFill>
                <a:srgbClr val="F4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953447" y="3919621"/>
                <a:ext cx="544832" cy="544830"/>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46"/>
              <p:cNvSpPr/>
              <p:nvPr/>
            </p:nvSpPr>
            <p:spPr>
              <a:xfrm>
                <a:off x="7139503" y="2922830"/>
                <a:ext cx="358776" cy="157163"/>
              </a:xfrm>
              <a:custGeom>
                <a:avLst/>
                <a:gdLst>
                  <a:gd name="connsiteX0" fmla="*/ 0 w 603250"/>
                  <a:gd name="connsiteY0" fmla="*/ 301625 h 603250"/>
                  <a:gd name="connsiteX1" fmla="*/ 301625 w 603250"/>
                  <a:gd name="connsiteY1" fmla="*/ 0 h 603250"/>
                  <a:gd name="connsiteX2" fmla="*/ 603250 w 603250"/>
                  <a:gd name="connsiteY2" fmla="*/ 301625 h 603250"/>
                  <a:gd name="connsiteX3" fmla="*/ 301625 w 603250"/>
                  <a:gd name="connsiteY3" fmla="*/ 603250 h 603250"/>
                  <a:gd name="connsiteX4" fmla="*/ 0 w 603250"/>
                  <a:gd name="connsiteY4" fmla="*/ 301625 h 603250"/>
                  <a:gd name="connsiteX0" fmla="*/ 301625 w 603250"/>
                  <a:gd name="connsiteY0" fmla="*/ 603250 h 694690"/>
                  <a:gd name="connsiteX1" fmla="*/ 0 w 603250"/>
                  <a:gd name="connsiteY1" fmla="*/ 301625 h 694690"/>
                  <a:gd name="connsiteX2" fmla="*/ 301625 w 603250"/>
                  <a:gd name="connsiteY2" fmla="*/ 0 h 694690"/>
                  <a:gd name="connsiteX3" fmla="*/ 603250 w 603250"/>
                  <a:gd name="connsiteY3" fmla="*/ 301625 h 694690"/>
                  <a:gd name="connsiteX4" fmla="*/ 393065 w 603250"/>
                  <a:gd name="connsiteY4" fmla="*/ 694690 h 694690"/>
                  <a:gd name="connsiteX0" fmla="*/ 301625 w 603250"/>
                  <a:gd name="connsiteY0" fmla="*/ 603250 h 603250"/>
                  <a:gd name="connsiteX1" fmla="*/ 0 w 603250"/>
                  <a:gd name="connsiteY1" fmla="*/ 301625 h 603250"/>
                  <a:gd name="connsiteX2" fmla="*/ 301625 w 603250"/>
                  <a:gd name="connsiteY2" fmla="*/ 0 h 603250"/>
                  <a:gd name="connsiteX3" fmla="*/ 603250 w 603250"/>
                  <a:gd name="connsiteY3" fmla="*/ 301625 h 603250"/>
                  <a:gd name="connsiteX0" fmla="*/ 0 w 603250"/>
                  <a:gd name="connsiteY0" fmla="*/ 301625 h 301625"/>
                  <a:gd name="connsiteX1" fmla="*/ 301625 w 603250"/>
                  <a:gd name="connsiteY1" fmla="*/ 0 h 301625"/>
                  <a:gd name="connsiteX2" fmla="*/ 603250 w 603250"/>
                  <a:gd name="connsiteY2" fmla="*/ 301625 h 301625"/>
                </a:gdLst>
                <a:ahLst/>
                <a:cxnLst>
                  <a:cxn ang="0">
                    <a:pos x="connsiteX0" y="connsiteY0"/>
                  </a:cxn>
                  <a:cxn ang="0">
                    <a:pos x="connsiteX1" y="connsiteY1"/>
                  </a:cxn>
                  <a:cxn ang="0">
                    <a:pos x="connsiteX2" y="connsiteY2"/>
                  </a:cxn>
                </a:cxnLst>
                <a:rect l="l" t="t" r="r" b="b"/>
                <a:pathLst>
                  <a:path w="603250" h="301625">
                    <a:moveTo>
                      <a:pt x="0" y="301625"/>
                    </a:moveTo>
                    <a:cubicBezTo>
                      <a:pt x="0" y="135042"/>
                      <a:pt x="135042" y="0"/>
                      <a:pt x="301625" y="0"/>
                    </a:cubicBezTo>
                    <a:cubicBezTo>
                      <a:pt x="468208" y="0"/>
                      <a:pt x="603250" y="135042"/>
                      <a:pt x="603250" y="301625"/>
                    </a:cubicBezTo>
                  </a:path>
                </a:pathLst>
              </a:custGeom>
              <a:noFill/>
              <a:ln w="38100">
                <a:solidFill>
                  <a:srgbClr val="614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076797" y="4047415"/>
                <a:ext cx="107157" cy="1071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p:cNvSpPr/>
              <p:nvPr/>
            </p:nvSpPr>
            <p:spPr>
              <a:xfrm rot="1750512">
                <a:off x="7397935" y="453779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p:cNvSpPr/>
              <p:nvPr/>
            </p:nvSpPr>
            <p:spPr>
              <a:xfrm rot="1750512">
                <a:off x="7106419" y="453779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p:cNvSpPr/>
              <p:nvPr/>
            </p:nvSpPr>
            <p:spPr>
              <a:xfrm flipH="1">
                <a:off x="8881872" y="1419628"/>
                <a:ext cx="1206500" cy="1403505"/>
              </a:xfrm>
              <a:custGeom>
                <a:avLst/>
                <a:gdLst>
                  <a:gd name="connsiteX0" fmla="*/ 50800 w 1206500"/>
                  <a:gd name="connsiteY0" fmla="*/ 0 h 1384300"/>
                  <a:gd name="connsiteX1" fmla="*/ 0 w 1206500"/>
                  <a:gd name="connsiteY1" fmla="*/ 622300 h 1384300"/>
                  <a:gd name="connsiteX2" fmla="*/ 114300 w 1206500"/>
                  <a:gd name="connsiteY2" fmla="*/ 1384300 h 1384300"/>
                  <a:gd name="connsiteX3" fmla="*/ 1206500 w 1206500"/>
                  <a:gd name="connsiteY3" fmla="*/ 317500 h 1384300"/>
                  <a:gd name="connsiteX4" fmla="*/ 660400 w 1206500"/>
                  <a:gd name="connsiteY4" fmla="*/ 0 h 1384300"/>
                  <a:gd name="connsiteX5" fmla="*/ 50800 w 1206500"/>
                  <a:gd name="connsiteY5" fmla="*/ 0 h 1384300"/>
                  <a:gd name="connsiteX0" fmla="*/ 70647 w 1226347"/>
                  <a:gd name="connsiteY0" fmla="*/ 60209 h 1444509"/>
                  <a:gd name="connsiteX1" fmla="*/ 19847 w 1226347"/>
                  <a:gd name="connsiteY1" fmla="*/ 682509 h 1444509"/>
                  <a:gd name="connsiteX2" fmla="*/ 134147 w 1226347"/>
                  <a:gd name="connsiteY2" fmla="*/ 1444509 h 1444509"/>
                  <a:gd name="connsiteX3" fmla="*/ 1226347 w 1226347"/>
                  <a:gd name="connsiteY3" fmla="*/ 377709 h 1444509"/>
                  <a:gd name="connsiteX4" fmla="*/ 680247 w 1226347"/>
                  <a:gd name="connsiteY4" fmla="*/ 60209 h 1444509"/>
                  <a:gd name="connsiteX5" fmla="*/ 70647 w 1226347"/>
                  <a:gd name="connsiteY5" fmla="*/ 60209 h 1444509"/>
                  <a:gd name="connsiteX0" fmla="*/ 81533 w 1237233"/>
                  <a:gd name="connsiteY0" fmla="*/ 60209 h 1444509"/>
                  <a:gd name="connsiteX1" fmla="*/ 30733 w 1237233"/>
                  <a:gd name="connsiteY1" fmla="*/ 682509 h 1444509"/>
                  <a:gd name="connsiteX2" fmla="*/ 145033 w 1237233"/>
                  <a:gd name="connsiteY2" fmla="*/ 1444509 h 1444509"/>
                  <a:gd name="connsiteX3" fmla="*/ 1237233 w 1237233"/>
                  <a:gd name="connsiteY3" fmla="*/ 377709 h 1444509"/>
                  <a:gd name="connsiteX4" fmla="*/ 691133 w 1237233"/>
                  <a:gd name="connsiteY4" fmla="*/ 60209 h 1444509"/>
                  <a:gd name="connsiteX5" fmla="*/ 81533 w 1237233"/>
                  <a:gd name="connsiteY5" fmla="*/ 60209 h 1444509"/>
                  <a:gd name="connsiteX0" fmla="*/ 81533 w 1237233"/>
                  <a:gd name="connsiteY0" fmla="*/ 60209 h 1482624"/>
                  <a:gd name="connsiteX1" fmla="*/ 30733 w 1237233"/>
                  <a:gd name="connsiteY1" fmla="*/ 682509 h 1482624"/>
                  <a:gd name="connsiteX2" fmla="*/ 145033 w 1237233"/>
                  <a:gd name="connsiteY2" fmla="*/ 1444509 h 1482624"/>
                  <a:gd name="connsiteX3" fmla="*/ 1237233 w 1237233"/>
                  <a:gd name="connsiteY3" fmla="*/ 377709 h 1482624"/>
                  <a:gd name="connsiteX4" fmla="*/ 691133 w 1237233"/>
                  <a:gd name="connsiteY4" fmla="*/ 60209 h 1482624"/>
                  <a:gd name="connsiteX5" fmla="*/ 81533 w 1237233"/>
                  <a:gd name="connsiteY5" fmla="*/ 60209 h 1482624"/>
                  <a:gd name="connsiteX0" fmla="*/ 81533 w 1257929"/>
                  <a:gd name="connsiteY0" fmla="*/ 60209 h 1444509"/>
                  <a:gd name="connsiteX1" fmla="*/ 30733 w 1257929"/>
                  <a:gd name="connsiteY1" fmla="*/ 682509 h 1444509"/>
                  <a:gd name="connsiteX2" fmla="*/ 145033 w 1257929"/>
                  <a:gd name="connsiteY2" fmla="*/ 1444509 h 1444509"/>
                  <a:gd name="connsiteX3" fmla="*/ 1237233 w 1257929"/>
                  <a:gd name="connsiteY3" fmla="*/ 377709 h 1444509"/>
                  <a:gd name="connsiteX4" fmla="*/ 691133 w 1257929"/>
                  <a:gd name="connsiteY4" fmla="*/ 60209 h 1444509"/>
                  <a:gd name="connsiteX5" fmla="*/ 81533 w 1257929"/>
                  <a:gd name="connsiteY5" fmla="*/ 60209 h 1444509"/>
                  <a:gd name="connsiteX0" fmla="*/ 81533 w 1257929"/>
                  <a:gd name="connsiteY0" fmla="*/ 78583 h 1462883"/>
                  <a:gd name="connsiteX1" fmla="*/ 30733 w 1257929"/>
                  <a:gd name="connsiteY1" fmla="*/ 700883 h 1462883"/>
                  <a:gd name="connsiteX2" fmla="*/ 145033 w 1257929"/>
                  <a:gd name="connsiteY2" fmla="*/ 1462883 h 1462883"/>
                  <a:gd name="connsiteX3" fmla="*/ 1237233 w 1257929"/>
                  <a:gd name="connsiteY3" fmla="*/ 396083 h 1462883"/>
                  <a:gd name="connsiteX4" fmla="*/ 691133 w 1257929"/>
                  <a:gd name="connsiteY4" fmla="*/ 78583 h 1462883"/>
                  <a:gd name="connsiteX5" fmla="*/ 81533 w 1257929"/>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64483 w 1220183"/>
                  <a:gd name="connsiteY0" fmla="*/ 78583 h 1462883"/>
                  <a:gd name="connsiteX1" fmla="*/ 13683 w 1220183"/>
                  <a:gd name="connsiteY1" fmla="*/ 700883 h 1462883"/>
                  <a:gd name="connsiteX2" fmla="*/ 127983 w 1220183"/>
                  <a:gd name="connsiteY2" fmla="*/ 1462883 h 1462883"/>
                  <a:gd name="connsiteX3" fmla="*/ 1220183 w 1220183"/>
                  <a:gd name="connsiteY3" fmla="*/ 396083 h 1462883"/>
                  <a:gd name="connsiteX4" fmla="*/ 674083 w 1220183"/>
                  <a:gd name="connsiteY4" fmla="*/ 78583 h 1462883"/>
                  <a:gd name="connsiteX5" fmla="*/ 64483 w 1220183"/>
                  <a:gd name="connsiteY5" fmla="*/ 78583 h 1462883"/>
                  <a:gd name="connsiteX0" fmla="*/ 85725 w 1206500"/>
                  <a:gd name="connsiteY0" fmla="*/ 72663 h 1425213"/>
                  <a:gd name="connsiteX1" fmla="*/ 0 w 1206500"/>
                  <a:gd name="connsiteY1" fmla="*/ 663213 h 1425213"/>
                  <a:gd name="connsiteX2" fmla="*/ 114300 w 1206500"/>
                  <a:gd name="connsiteY2" fmla="*/ 1425213 h 1425213"/>
                  <a:gd name="connsiteX3" fmla="*/ 1206500 w 1206500"/>
                  <a:gd name="connsiteY3" fmla="*/ 358413 h 1425213"/>
                  <a:gd name="connsiteX4" fmla="*/ 660400 w 1206500"/>
                  <a:gd name="connsiteY4" fmla="*/ 40913 h 1425213"/>
                  <a:gd name="connsiteX5" fmla="*/ 85725 w 1206500"/>
                  <a:gd name="connsiteY5" fmla="*/ 72663 h 1425213"/>
                  <a:gd name="connsiteX0" fmla="*/ 85725 w 1206500"/>
                  <a:gd name="connsiteY0" fmla="*/ 61164 h 1413714"/>
                  <a:gd name="connsiteX1" fmla="*/ 0 w 1206500"/>
                  <a:gd name="connsiteY1" fmla="*/ 651714 h 1413714"/>
                  <a:gd name="connsiteX2" fmla="*/ 114300 w 1206500"/>
                  <a:gd name="connsiteY2" fmla="*/ 1413714 h 1413714"/>
                  <a:gd name="connsiteX3" fmla="*/ 1206500 w 1206500"/>
                  <a:gd name="connsiteY3" fmla="*/ 346914 h 1413714"/>
                  <a:gd name="connsiteX4" fmla="*/ 660400 w 1206500"/>
                  <a:gd name="connsiteY4" fmla="*/ 29414 h 1413714"/>
                  <a:gd name="connsiteX5" fmla="*/ 85725 w 1206500"/>
                  <a:gd name="connsiteY5" fmla="*/ 61164 h 1413714"/>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38894 h 1391444"/>
                  <a:gd name="connsiteX1" fmla="*/ 0 w 1206500"/>
                  <a:gd name="connsiteY1" fmla="*/ 629444 h 1391444"/>
                  <a:gd name="connsiteX2" fmla="*/ 114300 w 1206500"/>
                  <a:gd name="connsiteY2" fmla="*/ 1391444 h 1391444"/>
                  <a:gd name="connsiteX3" fmla="*/ 1206500 w 1206500"/>
                  <a:gd name="connsiteY3" fmla="*/ 324644 h 1391444"/>
                  <a:gd name="connsiteX4" fmla="*/ 660400 w 1206500"/>
                  <a:gd name="connsiteY4" fmla="*/ 7144 h 1391444"/>
                  <a:gd name="connsiteX5" fmla="*/ 85725 w 1206500"/>
                  <a:gd name="connsiteY5" fmla="*/ 38894 h 1391444"/>
                  <a:gd name="connsiteX0" fmla="*/ 85725 w 1206500"/>
                  <a:gd name="connsiteY0" fmla="*/ 20584 h 1373134"/>
                  <a:gd name="connsiteX1" fmla="*/ 0 w 1206500"/>
                  <a:gd name="connsiteY1" fmla="*/ 611134 h 1373134"/>
                  <a:gd name="connsiteX2" fmla="*/ 114300 w 1206500"/>
                  <a:gd name="connsiteY2" fmla="*/ 1373134 h 1373134"/>
                  <a:gd name="connsiteX3" fmla="*/ 1206500 w 1206500"/>
                  <a:gd name="connsiteY3" fmla="*/ 306334 h 1373134"/>
                  <a:gd name="connsiteX4" fmla="*/ 666750 w 1206500"/>
                  <a:gd name="connsiteY4" fmla="*/ 20584 h 1373134"/>
                  <a:gd name="connsiteX5" fmla="*/ 85725 w 1206500"/>
                  <a:gd name="connsiteY5" fmla="*/ 20584 h 1373134"/>
                  <a:gd name="connsiteX0" fmla="*/ 85725 w 1206500"/>
                  <a:gd name="connsiteY0" fmla="*/ 35715 h 1388265"/>
                  <a:gd name="connsiteX1" fmla="*/ 0 w 1206500"/>
                  <a:gd name="connsiteY1" fmla="*/ 626265 h 1388265"/>
                  <a:gd name="connsiteX2" fmla="*/ 11430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388265"/>
                  <a:gd name="connsiteX1" fmla="*/ 0 w 1206500"/>
                  <a:gd name="connsiteY1" fmla="*/ 626265 h 1388265"/>
                  <a:gd name="connsiteX2" fmla="*/ 13335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403505">
                    <a:moveTo>
                      <a:pt x="85725" y="35715"/>
                    </a:moveTo>
                    <a:cubicBezTo>
                      <a:pt x="42333" y="136257"/>
                      <a:pt x="6350" y="245265"/>
                      <a:pt x="0" y="626265"/>
                    </a:cubicBezTo>
                    <a:cubicBezTo>
                      <a:pt x="18415" y="962180"/>
                      <a:pt x="118110" y="1149505"/>
                      <a:pt x="224790" y="1403505"/>
                    </a:cubicBezTo>
                    <a:cubicBezTo>
                      <a:pt x="730673" y="828830"/>
                      <a:pt x="639233" y="738448"/>
                      <a:pt x="1206500" y="321465"/>
                    </a:cubicBezTo>
                    <a:cubicBezTo>
                      <a:pt x="1024467" y="215632"/>
                      <a:pt x="853546" y="83340"/>
                      <a:pt x="666750" y="35715"/>
                    </a:cubicBezTo>
                    <a:cubicBezTo>
                      <a:pt x="448204" y="-21435"/>
                      <a:pt x="319617" y="-1327"/>
                      <a:pt x="85725" y="3571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4064209" y="5160103"/>
            <a:ext cx="4063583" cy="1491522"/>
            <a:chOff x="3986135" y="5160103"/>
            <a:chExt cx="4063583" cy="1491522"/>
          </a:xfrm>
        </p:grpSpPr>
        <p:pic>
          <p:nvPicPr>
            <p:cNvPr id="27" name="图片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6135" y="5160103"/>
              <a:ext cx="1491522" cy="1491522"/>
            </a:xfrm>
            <a:prstGeom prst="rect">
              <a:avLst/>
            </a:prstGeom>
          </p:spPr>
        </p:pic>
        <p:grpSp>
          <p:nvGrpSpPr>
            <p:cNvPr id="28" name="组合 27"/>
            <p:cNvGrpSpPr/>
            <p:nvPr userDrawn="1"/>
          </p:nvGrpSpPr>
          <p:grpSpPr>
            <a:xfrm>
              <a:off x="5591331" y="5398033"/>
              <a:ext cx="2458387" cy="1015663"/>
              <a:chOff x="5591331" y="5361325"/>
              <a:chExt cx="2458387" cy="1015663"/>
            </a:xfrm>
          </p:grpSpPr>
          <p:sp>
            <p:nvSpPr>
              <p:cNvPr id="29" name="文本框 28"/>
              <p:cNvSpPr txBox="1"/>
              <p:nvPr userDrawn="1"/>
            </p:nvSpPr>
            <p:spPr>
              <a:xfrm>
                <a:off x="5591331" y="5361325"/>
                <a:ext cx="2458387" cy="646331"/>
              </a:xfrm>
              <a:prstGeom prst="rect">
                <a:avLst/>
              </a:prstGeom>
              <a:noFill/>
            </p:spPr>
            <p:txBody>
              <a:bodyPr wrap="square" rtlCol="0">
                <a:spAutoFit/>
              </a:bodyPr>
              <a:lstStyle/>
              <a:p>
                <a:pPr algn="l"/>
                <a:r>
                  <a:rPr lang="zh-CN" altLang="en-US" sz="3600" b="1" dirty="0">
                    <a:solidFill>
                      <a:srgbClr val="1D273B"/>
                    </a:solidFill>
                    <a:latin typeface="微软雅黑" panose="020B0503020204020204" pitchFamily="34" charset="-122"/>
                    <a:ea typeface="微软雅黑" panose="020B0503020204020204" pitchFamily="34" charset="-122"/>
                  </a:rPr>
                  <a:t>小白学个</a:t>
                </a:r>
                <a:r>
                  <a:rPr lang="en-US" altLang="zh-CN" sz="3600" b="1" dirty="0">
                    <a:solidFill>
                      <a:srgbClr val="1D273B"/>
                    </a:solidFill>
                    <a:latin typeface="微软雅黑" panose="020B0503020204020204" pitchFamily="34" charset="-122"/>
                    <a:ea typeface="微软雅黑" panose="020B0503020204020204" pitchFamily="34" charset="-122"/>
                  </a:rPr>
                  <a:t>P</a:t>
                </a:r>
                <a:endParaRPr lang="zh-CN" altLang="en-US" sz="3600" b="1" dirty="0">
                  <a:solidFill>
                    <a:srgbClr val="1D273B"/>
                  </a:solidFill>
                  <a:latin typeface="微软雅黑" panose="020B0503020204020204" pitchFamily="34" charset="-122"/>
                  <a:ea typeface="微软雅黑" panose="020B0503020204020204" pitchFamily="34" charset="-122"/>
                </a:endParaRPr>
              </a:p>
            </p:txBody>
          </p:sp>
          <p:sp>
            <p:nvSpPr>
              <p:cNvPr id="30" name="文本框 29"/>
              <p:cNvSpPr txBox="1"/>
              <p:nvPr userDrawn="1"/>
            </p:nvSpPr>
            <p:spPr>
              <a:xfrm>
                <a:off x="5591331" y="6007656"/>
                <a:ext cx="2458387" cy="369332"/>
              </a:xfrm>
              <a:prstGeom prst="rect">
                <a:avLst/>
              </a:prstGeom>
              <a:noFill/>
            </p:spPr>
            <p:txBody>
              <a:bodyPr wrap="square" rtlCol="0">
                <a:spAutoFit/>
              </a:bodyPr>
              <a:lstStyle/>
              <a:p>
                <a:pPr algn="dist"/>
                <a:r>
                  <a:rPr lang="zh-CN" altLang="en-US" sz="1800" dirty="0">
                    <a:solidFill>
                      <a:srgbClr val="1D273B"/>
                    </a:solidFill>
                    <a:latin typeface="微软雅黑" panose="020B0503020204020204" pitchFamily="34" charset="-122"/>
                    <a:ea typeface="微软雅黑" panose="020B0503020204020204" pitchFamily="34" charset="-122"/>
                  </a:rPr>
                  <a:t>每周更新</a:t>
                </a:r>
                <a:r>
                  <a:rPr lang="en-US" altLang="zh-CN" sz="1800" dirty="0">
                    <a:solidFill>
                      <a:srgbClr val="1D273B"/>
                    </a:solidFill>
                    <a:latin typeface="微软雅黑" panose="020B0503020204020204" pitchFamily="34" charset="-122"/>
                    <a:ea typeface="微软雅黑" panose="020B0503020204020204" pitchFamily="34" charset="-122"/>
                  </a:rPr>
                  <a:t>,</a:t>
                </a:r>
                <a:r>
                  <a:rPr lang="zh-CN" altLang="en-US" sz="1800" dirty="0">
                    <a:solidFill>
                      <a:srgbClr val="1D273B"/>
                    </a:solidFill>
                    <a:latin typeface="微软雅黑" panose="020B0503020204020204" pitchFamily="34" charset="-122"/>
                    <a:ea typeface="微软雅黑" panose="020B0503020204020204" pitchFamily="34" charset="-122"/>
                  </a:rPr>
                  <a:t>福利不断</a:t>
                </a:r>
              </a:p>
            </p:txBody>
          </p:sp>
        </p:grpSp>
      </p:grpSp>
    </p:spTree>
    <p:extLst>
      <p:ext uri="{BB962C8B-B14F-4D97-AF65-F5344CB8AC3E}">
        <p14:creationId xmlns:p14="http://schemas.microsoft.com/office/powerpoint/2010/main" val="2587040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20026" y="4490113"/>
            <a:ext cx="4121717" cy="1754326"/>
          </a:xfrm>
          <a:prstGeom prst="rect">
            <a:avLst/>
          </a:prstGeom>
          <a:noFill/>
        </p:spPr>
        <p:txBody>
          <a:bodyPr wrap="square" rtlCol="0">
            <a:spAutoFit/>
          </a:bodyPr>
          <a:lstStyle/>
          <a:p>
            <a:pPr algn="ctr"/>
            <a:r>
              <a:rPr lang="zh-CN" altLang="zh-CN" dirty="0"/>
              <a:t>小白学个</a:t>
            </a:r>
            <a:r>
              <a:rPr lang="en-US" altLang="zh-CN" dirty="0" smtClean="0"/>
              <a:t>P    </a:t>
            </a:r>
            <a:r>
              <a:rPr lang="zh-CN" altLang="en-US" dirty="0" smtClean="0"/>
              <a:t>原创作品</a:t>
            </a:r>
            <a:endParaRPr lang="en-US" altLang="zh-CN" dirty="0" smtClean="0"/>
          </a:p>
          <a:p>
            <a:pPr algn="ctr"/>
            <a:endParaRPr lang="en-US" altLang="zh-CN" dirty="0"/>
          </a:p>
          <a:p>
            <a:pPr algn="ctr"/>
            <a:endParaRPr lang="en-US" altLang="zh-CN" dirty="0" smtClean="0"/>
          </a:p>
          <a:p>
            <a:pPr algn="ct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a:p>
            <a:pPr algn="ctr"/>
            <a:endParaRPr lang="zh-CN" altLang="en-US" dirty="0" smtClean="0">
              <a:solidFill>
                <a:srgbClr val="37474F"/>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66009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3" name="等腰三角形 12">
            <a:extLst>
              <a:ext uri="{FF2B5EF4-FFF2-40B4-BE49-F238E27FC236}">
                <a16:creationId xmlns:a16="http://schemas.microsoft.com/office/drawing/2014/main" xmlns="" id="{D84B30AD-7335-45EE-8803-102EE729B279}"/>
              </a:ext>
            </a:extLst>
          </p:cNvPr>
          <p:cNvSpPr/>
          <p:nvPr/>
        </p:nvSpPr>
        <p:spPr>
          <a:xfrm rot="5400000" flipH="1">
            <a:off x="1504948" y="-2475307"/>
            <a:ext cx="6858000" cy="10744201"/>
          </a:xfrm>
          <a:prstGeom prst="triangle">
            <a:avLst/>
          </a:prstGeom>
          <a:solidFill>
            <a:srgbClr val="F7B633">
              <a:alpha val="5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5E0BB950-5A47-477F-9C80-6C91628BCC07}"/>
              </a:ext>
            </a:extLst>
          </p:cNvPr>
          <p:cNvSpPr/>
          <p:nvPr/>
        </p:nvSpPr>
        <p:spPr>
          <a:xfrm rot="5400000" flipH="1">
            <a:off x="2124692" y="-2133601"/>
            <a:ext cx="6858000" cy="10744201"/>
          </a:xfrm>
          <a:prstGeom prst="triangle">
            <a:avLst/>
          </a:prstGeom>
          <a:solidFill>
            <a:srgbClr val="F7B633">
              <a:alpha val="8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xmlns="" id="{AF8189CC-EC57-4BB3-BF18-568E2D7B924F}"/>
              </a:ext>
            </a:extLst>
          </p:cNvPr>
          <p:cNvSpPr/>
          <p:nvPr/>
        </p:nvSpPr>
        <p:spPr>
          <a:xfrm rot="5400000" flipH="1">
            <a:off x="400055" y="-2693825"/>
            <a:ext cx="6858000" cy="10744201"/>
          </a:xfrm>
          <a:prstGeom prst="triangle">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xmlns="" id="{7EFE9784-F954-430B-99FB-3C376519F121}"/>
              </a:ext>
            </a:extLst>
          </p:cNvPr>
          <p:cNvSpPr/>
          <p:nvPr/>
        </p:nvSpPr>
        <p:spPr>
          <a:xfrm rot="5400000" flipH="1">
            <a:off x="952501" y="-1257301"/>
            <a:ext cx="6858000" cy="10744201"/>
          </a:xfrm>
          <a:prstGeom prst="triangle">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xmlns="" id="{16B68734-30F5-4DA5-AF48-02034A4BE4C5}"/>
              </a:ext>
            </a:extLst>
          </p:cNvPr>
          <p:cNvSpPr/>
          <p:nvPr/>
        </p:nvSpPr>
        <p:spPr>
          <a:xfrm rot="5400000" flipH="1">
            <a:off x="1943100" y="-1943101"/>
            <a:ext cx="6858000" cy="10744201"/>
          </a:xfrm>
          <a:prstGeom prst="triangle">
            <a:avLst/>
          </a:prstGeom>
          <a:solidFill>
            <a:srgbClr val="F7B633"/>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E3F80A5-0880-422A-BB02-FA0A41D841FD}"/>
              </a:ext>
            </a:extLst>
          </p:cNvPr>
          <p:cNvSpPr txBox="1"/>
          <p:nvPr/>
        </p:nvSpPr>
        <p:spPr>
          <a:xfrm>
            <a:off x="2095500" y="190500"/>
            <a:ext cx="2743200" cy="4508927"/>
          </a:xfrm>
          <a:prstGeom prst="rect">
            <a:avLst/>
          </a:prstGeom>
          <a:noFill/>
        </p:spPr>
        <p:txBody>
          <a:bodyPr wrap="square" rtlCol="0">
            <a:spAutoFit/>
          </a:bodyPr>
          <a:lstStyle/>
          <a:p>
            <a:pPr algn="ctr"/>
            <a:r>
              <a:rPr lang="en-US" altLang="zh-CN"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rPr>
              <a:t>1</a:t>
            </a:r>
            <a:endParaRPr lang="zh-CN" altLang="en-US"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xmlns="" id="{5FDEDB32-F251-4ED9-9B1F-F914E2F9E917}"/>
              </a:ext>
            </a:extLst>
          </p:cNvPr>
          <p:cNvGrpSpPr/>
          <p:nvPr/>
        </p:nvGrpSpPr>
        <p:grpSpPr>
          <a:xfrm>
            <a:off x="4069080" y="2373574"/>
            <a:ext cx="4998720" cy="1312347"/>
            <a:chOff x="4069080" y="2373574"/>
            <a:chExt cx="4998720" cy="1312347"/>
          </a:xfrm>
        </p:grpSpPr>
        <p:sp>
          <p:nvSpPr>
            <p:cNvPr id="27" name="文本框 26">
              <a:extLst>
                <a:ext uri="{FF2B5EF4-FFF2-40B4-BE49-F238E27FC236}">
                  <a16:creationId xmlns:a16="http://schemas.microsoft.com/office/drawing/2014/main" xmlns="" id="{6DFEBBE9-304B-4A87-A161-C338B3E64070}"/>
                </a:ext>
              </a:extLst>
            </p:cNvPr>
            <p:cNvSpPr txBox="1"/>
            <p:nvPr/>
          </p:nvSpPr>
          <p:spPr>
            <a:xfrm>
              <a:off x="4069080" y="2373574"/>
              <a:ext cx="2491378" cy="523220"/>
            </a:xfrm>
            <a:prstGeom prst="rect">
              <a:avLst/>
            </a:prstGeom>
            <a:noFill/>
          </p:spPr>
          <p:txBody>
            <a:bodyPr wrap="square" rtlCol="0">
              <a:spAutoFit/>
            </a:bodyPr>
            <a:lstStyle/>
            <a:p>
              <a:r>
                <a:rPr lang="en-US" altLang="zh-CN" sz="2800" b="1" dirty="0">
                  <a:solidFill>
                    <a:srgbClr val="37474F"/>
                  </a:solidFill>
                  <a:latin typeface="微软雅黑 Light" panose="020B0502040204020203" pitchFamily="34" charset="-122"/>
                  <a:ea typeface="微软雅黑 Light" panose="020B0502040204020203" pitchFamily="34" charset="-122"/>
                </a:rPr>
                <a:t>PART ONE</a:t>
              </a:r>
              <a:endParaRPr lang="zh-CN" altLang="en-US" sz="2800" b="1" dirty="0">
                <a:solidFill>
                  <a:srgbClr val="37474F"/>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E89B5552-7910-4912-BFD9-8BA32CEB7AE6}"/>
                </a:ext>
              </a:extLst>
            </p:cNvPr>
            <p:cNvSpPr txBox="1"/>
            <p:nvPr/>
          </p:nvSpPr>
          <p:spPr>
            <a:xfrm>
              <a:off x="4098348" y="2896794"/>
              <a:ext cx="4969452" cy="789127"/>
            </a:xfrm>
            <a:prstGeom prst="rect">
              <a:avLst/>
            </a:prstGeom>
            <a:noFill/>
          </p:spPr>
          <p:txBody>
            <a:bodyPr wrap="square" rtlCol="0">
              <a:spAutoFit/>
            </a:bodyPr>
            <a:lstStyle/>
            <a:p>
              <a:pPr>
                <a:lnSpc>
                  <a:spcPct val="150000"/>
                </a:lnSpc>
              </a:pPr>
              <a:r>
                <a:rPr lang="en-US" altLang="zh-CN" sz="16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sp>
        <p:nvSpPr>
          <p:cNvPr id="33" name="文本框 32">
            <a:extLst>
              <a:ext uri="{FF2B5EF4-FFF2-40B4-BE49-F238E27FC236}">
                <a16:creationId xmlns:a16="http://schemas.microsoft.com/office/drawing/2014/main" xmlns="" id="{582FFB1C-5E75-4248-895F-2D0AE3B004E1}"/>
              </a:ext>
            </a:extLst>
          </p:cNvPr>
          <p:cNvSpPr txBox="1"/>
          <p:nvPr/>
        </p:nvSpPr>
        <p:spPr>
          <a:xfrm>
            <a:off x="857250" y="4237762"/>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xmlns="" id="{B9CDE55D-1534-4678-AB00-AED45BD285FF}"/>
              </a:ext>
            </a:extLst>
          </p:cNvPr>
          <p:cNvSpPr txBox="1"/>
          <p:nvPr/>
        </p:nvSpPr>
        <p:spPr>
          <a:xfrm>
            <a:off x="4098348" y="1342352"/>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
        <p:nvSpPr>
          <p:cNvPr id="36" name="等腰三角形 6">
            <a:extLst>
              <a:ext uri="{FF2B5EF4-FFF2-40B4-BE49-F238E27FC236}">
                <a16:creationId xmlns:a16="http://schemas.microsoft.com/office/drawing/2014/main" xmlns="" id="{AEE3D9A9-37B5-4BF3-BC8C-472483F01EFB}"/>
              </a:ext>
            </a:extLst>
          </p:cNvPr>
          <p:cNvSpPr/>
          <p:nvPr/>
        </p:nvSpPr>
        <p:spPr>
          <a:xfrm rot="5400000">
            <a:off x="6054475" y="6219800"/>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6">
            <a:extLst>
              <a:ext uri="{FF2B5EF4-FFF2-40B4-BE49-F238E27FC236}">
                <a16:creationId xmlns:a16="http://schemas.microsoft.com/office/drawing/2014/main" xmlns="" id="{42B09D46-27B4-4D25-8DA1-BBDC534B9F3F}"/>
              </a:ext>
            </a:extLst>
          </p:cNvPr>
          <p:cNvSpPr/>
          <p:nvPr/>
        </p:nvSpPr>
        <p:spPr>
          <a:xfrm>
            <a:off x="10880440" y="122209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197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75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22" presetClass="entr" presetSubtype="1" fill="hold" nodeType="withEffect">
                                  <p:stCondLst>
                                    <p:cond delay="100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14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29" grpId="0" animBg="1"/>
      <p:bldP spid="25" grpId="0" animBg="1"/>
      <p:bldP spid="16" grpId="0"/>
      <p:bldP spid="33" grpId="0"/>
      <p:bldP spid="34" grpId="0"/>
      <p:bldP spid="36" grpId="0" animBg="1"/>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E1EB514-D8DE-4851-8137-5FA57E430CA9}"/>
              </a:ext>
            </a:extLst>
          </p:cNvPr>
          <p:cNvPicPr>
            <a:picLocks noChangeAspect="1"/>
          </p:cNvPicPr>
          <p:nvPr/>
        </p:nvPicPr>
        <p:blipFill rotWithShape="1">
          <a:blip r:embed="rId2">
            <a:extLst>
              <a:ext uri="{28A0092B-C50C-407E-A947-70E740481C1C}">
                <a14:useLocalDpi xmlns:a14="http://schemas.microsoft.com/office/drawing/2010/main" val="0"/>
              </a:ext>
            </a:extLst>
          </a:blip>
          <a:srcRect l="2753" r="29249"/>
          <a:stretch/>
        </p:blipFill>
        <p:spPr>
          <a:xfrm flipH="1">
            <a:off x="0" y="0"/>
            <a:ext cx="6991350" cy="6858000"/>
          </a:xfrm>
          <a:prstGeom prst="rect">
            <a:avLst/>
          </a:prstGeom>
        </p:spPr>
      </p:pic>
      <p:sp>
        <p:nvSpPr>
          <p:cNvPr id="6" name="矩形 5">
            <a:extLst>
              <a:ext uri="{FF2B5EF4-FFF2-40B4-BE49-F238E27FC236}">
                <a16:creationId xmlns:a16="http://schemas.microsoft.com/office/drawing/2014/main" xmlns="" id="{52715D75-1162-42F7-8B49-33E34F406B57}"/>
              </a:ext>
            </a:extLst>
          </p:cNvPr>
          <p:cNvSpPr/>
          <p:nvPr/>
        </p:nvSpPr>
        <p:spPr>
          <a:xfrm rot="5400000" flipH="1">
            <a:off x="5511058" y="173830"/>
            <a:ext cx="5508523" cy="6510340"/>
          </a:xfrm>
          <a:prstGeom prst="rect">
            <a:avLst/>
          </a:prstGeom>
          <a:solidFill>
            <a:srgbClr val="607D8B"/>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1EAEF9A-BE4F-45AC-A0BA-A1308AEE1157}"/>
              </a:ext>
            </a:extLst>
          </p:cNvPr>
          <p:cNvGrpSpPr/>
          <p:nvPr/>
        </p:nvGrpSpPr>
        <p:grpSpPr>
          <a:xfrm>
            <a:off x="5524500" y="1038860"/>
            <a:ext cx="2933700" cy="744432"/>
            <a:chOff x="5524500" y="1038860"/>
            <a:chExt cx="2933700" cy="744432"/>
          </a:xfrm>
        </p:grpSpPr>
        <p:sp>
          <p:nvSpPr>
            <p:cNvPr id="4" name="文本框 3">
              <a:extLst>
                <a:ext uri="{FF2B5EF4-FFF2-40B4-BE49-F238E27FC236}">
                  <a16:creationId xmlns:a16="http://schemas.microsoft.com/office/drawing/2014/main" xmlns="" id="{EAA000E3-390E-4141-B05B-317465B18777}"/>
                </a:ext>
              </a:extLst>
            </p:cNvPr>
            <p:cNvSpPr txBox="1"/>
            <p:nvPr/>
          </p:nvSpPr>
          <p:spPr>
            <a:xfrm>
              <a:off x="5524500" y="1198517"/>
              <a:ext cx="2933700" cy="584775"/>
            </a:xfrm>
            <a:prstGeom prst="rect">
              <a:avLst/>
            </a:prstGeom>
            <a:noFill/>
          </p:spPr>
          <p:txBody>
            <a:bodyPr wrap="square" rtlCol="0">
              <a:spAutoFit/>
            </a:bodyPr>
            <a:lstStyle/>
            <a:p>
              <a:r>
                <a:rPr lang="en-US" altLang="zh-CN" sz="3200" b="1" dirty="0">
                  <a:solidFill>
                    <a:srgbClr val="F7B633"/>
                  </a:solidFill>
                  <a:latin typeface="微软雅黑 Light" panose="020B0502040204020203" pitchFamily="34" charset="-122"/>
                  <a:ea typeface="微软雅黑 Light" panose="020B0502040204020203" pitchFamily="34" charset="-122"/>
                </a:rPr>
                <a:t>THE TEXT</a:t>
              </a:r>
              <a:endParaRPr lang="zh-CN" altLang="en-US" sz="3200" b="1" dirty="0">
                <a:solidFill>
                  <a:srgbClr val="F7B633"/>
                </a:solidFill>
                <a:latin typeface="微软雅黑 Light" panose="020B0502040204020203" pitchFamily="34" charset="-122"/>
                <a:ea typeface="微软雅黑 Light" panose="020B0502040204020203" pitchFamily="34" charset="-122"/>
              </a:endParaRPr>
            </a:p>
          </p:txBody>
        </p:sp>
        <p:cxnSp>
          <p:nvCxnSpPr>
            <p:cNvPr id="10" name="直接连接符 9">
              <a:extLst>
                <a:ext uri="{FF2B5EF4-FFF2-40B4-BE49-F238E27FC236}">
                  <a16:creationId xmlns:a16="http://schemas.microsoft.com/office/drawing/2014/main" xmlns="" id="{533967B9-45B2-4E03-BD06-90403E87F33C}"/>
                </a:ext>
              </a:extLst>
            </p:cNvPr>
            <p:cNvCxnSpPr>
              <a:cxnSpLocks/>
            </p:cNvCxnSpPr>
            <p:nvPr/>
          </p:nvCxnSpPr>
          <p:spPr>
            <a:xfrm>
              <a:off x="5655469" y="1038860"/>
              <a:ext cx="1141571"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67C0AD35-6D79-4750-B22A-313A7FD37A1B}"/>
              </a:ext>
            </a:extLst>
          </p:cNvPr>
          <p:cNvGrpSpPr/>
          <p:nvPr/>
        </p:nvGrpSpPr>
        <p:grpSpPr>
          <a:xfrm>
            <a:off x="5524500" y="2458030"/>
            <a:ext cx="1675495" cy="979535"/>
            <a:chOff x="5524500" y="2458030"/>
            <a:chExt cx="1675495" cy="979535"/>
          </a:xfrm>
        </p:grpSpPr>
        <p:sp>
          <p:nvSpPr>
            <p:cNvPr id="12" name="文本框 11">
              <a:extLst>
                <a:ext uri="{FF2B5EF4-FFF2-40B4-BE49-F238E27FC236}">
                  <a16:creationId xmlns:a16="http://schemas.microsoft.com/office/drawing/2014/main" xmlns="" id="{8413FB2F-C754-48B4-85D6-765D472A1699}"/>
                </a:ext>
              </a:extLst>
            </p:cNvPr>
            <p:cNvSpPr txBox="1"/>
            <p:nvPr/>
          </p:nvSpPr>
          <p:spPr>
            <a:xfrm>
              <a:off x="5524500" y="2458030"/>
              <a:ext cx="1631043" cy="646331"/>
            </a:xfrm>
            <a:prstGeom prst="rect">
              <a:avLst/>
            </a:prstGeom>
            <a:noFill/>
          </p:spPr>
          <p:txBody>
            <a:bodyPr wrap="square" rtlCol="0">
              <a:spAutoFit/>
            </a:bodyPr>
            <a:lstStyle/>
            <a:p>
              <a:r>
                <a:rPr lang="en-US" altLang="zh-CN" sz="3600" dirty="0">
                  <a:solidFill>
                    <a:srgbClr val="F7B633"/>
                  </a:solidFill>
                  <a:latin typeface="微软雅黑 Light" panose="020B0502040204020203" pitchFamily="34" charset="-122"/>
                  <a:ea typeface="微软雅黑 Light" panose="020B0502040204020203" pitchFamily="34" charset="-122"/>
                </a:rPr>
                <a:t>1,028</a:t>
              </a:r>
              <a:endParaRPr lang="zh-CN" altLang="en-US" sz="3600" dirty="0">
                <a:solidFill>
                  <a:srgbClr val="F7B633"/>
                </a:solidFill>
                <a:latin typeface="微软雅黑 Light" panose="020B0502040204020203" pitchFamily="34" charset="-122"/>
                <a:ea typeface="微软雅黑 Light" panose="020B0502040204020203" pitchFamily="34" charset="-122"/>
              </a:endParaRPr>
            </a:p>
          </p:txBody>
        </p:sp>
        <p:sp>
          <p:nvSpPr>
            <p:cNvPr id="13" name="文本框 12">
              <a:extLst>
                <a:ext uri="{FF2B5EF4-FFF2-40B4-BE49-F238E27FC236}">
                  <a16:creationId xmlns:a16="http://schemas.microsoft.com/office/drawing/2014/main" xmlns="" id="{A98C6BBD-D59F-4A84-A50A-DB0AE1AD3001}"/>
                </a:ext>
              </a:extLst>
            </p:cNvPr>
            <p:cNvSpPr txBox="1"/>
            <p:nvPr/>
          </p:nvSpPr>
          <p:spPr>
            <a:xfrm>
              <a:off x="6837251" y="2679700"/>
              <a:ext cx="184150"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家</a:t>
              </a:r>
            </a:p>
          </p:txBody>
        </p:sp>
        <p:sp>
          <p:nvSpPr>
            <p:cNvPr id="14" name="文本框 13">
              <a:extLst>
                <a:ext uri="{FF2B5EF4-FFF2-40B4-BE49-F238E27FC236}">
                  <a16:creationId xmlns:a16="http://schemas.microsoft.com/office/drawing/2014/main" xmlns="" id="{D46B5356-5610-4AAB-9FF8-C93E0CD926AE}"/>
                </a:ext>
              </a:extLst>
            </p:cNvPr>
            <p:cNvSpPr txBox="1"/>
            <p:nvPr/>
          </p:nvSpPr>
          <p:spPr>
            <a:xfrm>
              <a:off x="5568951" y="3129788"/>
              <a:ext cx="1631044" cy="307777"/>
            </a:xfrm>
            <a:prstGeom prst="rect">
              <a:avLst/>
            </a:prstGeom>
            <a:noFill/>
          </p:spPr>
          <p:txBody>
            <a:bodyPr wrap="square" rtlCol="0">
              <a:spAutoFit/>
            </a:bodyPr>
            <a:lstStyle/>
            <a:p>
              <a:r>
                <a:rPr lang="en-US" altLang="zh-CN" sz="1400" dirty="0">
                  <a:solidFill>
                    <a:schemeClr val="bg1"/>
                  </a:solidFill>
                  <a:latin typeface="微软雅黑 Light" panose="020B0502040204020203" pitchFamily="34" charset="-122"/>
                  <a:ea typeface="微软雅黑 Light" panose="020B0502040204020203" pitchFamily="34" charset="-122"/>
                </a:rPr>
                <a:t>FLAGSHIP STORE</a:t>
              </a:r>
              <a:endParaRPr lang="zh-CN" altLang="en-US" sz="1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5" name="组合 4">
            <a:extLst>
              <a:ext uri="{FF2B5EF4-FFF2-40B4-BE49-F238E27FC236}">
                <a16:creationId xmlns:a16="http://schemas.microsoft.com/office/drawing/2014/main" xmlns="" id="{3E558E62-DB4A-4485-996F-B18FD35D6F26}"/>
              </a:ext>
            </a:extLst>
          </p:cNvPr>
          <p:cNvGrpSpPr/>
          <p:nvPr/>
        </p:nvGrpSpPr>
        <p:grpSpPr>
          <a:xfrm>
            <a:off x="8647795" y="2458030"/>
            <a:ext cx="1863043" cy="1041090"/>
            <a:chOff x="8647795" y="2458030"/>
            <a:chExt cx="1863043" cy="1041090"/>
          </a:xfrm>
        </p:grpSpPr>
        <p:sp>
          <p:nvSpPr>
            <p:cNvPr id="18" name="文本框 17">
              <a:extLst>
                <a:ext uri="{FF2B5EF4-FFF2-40B4-BE49-F238E27FC236}">
                  <a16:creationId xmlns:a16="http://schemas.microsoft.com/office/drawing/2014/main" xmlns="" id="{FCB1C6CD-AC2C-49E2-89FF-8C0259890CFA}"/>
                </a:ext>
              </a:extLst>
            </p:cNvPr>
            <p:cNvSpPr txBox="1"/>
            <p:nvPr/>
          </p:nvSpPr>
          <p:spPr>
            <a:xfrm>
              <a:off x="8647795" y="2458030"/>
              <a:ext cx="1631043" cy="646331"/>
            </a:xfrm>
            <a:prstGeom prst="rect">
              <a:avLst/>
            </a:prstGeom>
            <a:noFill/>
          </p:spPr>
          <p:txBody>
            <a:bodyPr wrap="square" rtlCol="0">
              <a:spAutoFit/>
            </a:bodyPr>
            <a:lstStyle/>
            <a:p>
              <a:r>
                <a:rPr lang="en-US" altLang="zh-CN" sz="3600" dirty="0">
                  <a:solidFill>
                    <a:srgbClr val="F7B633"/>
                  </a:solidFill>
                  <a:latin typeface="微软雅黑 Light" panose="020B0502040204020203" pitchFamily="34" charset="-122"/>
                  <a:ea typeface="微软雅黑 Light" panose="020B0502040204020203" pitchFamily="34" charset="-122"/>
                </a:rPr>
                <a:t>2,000</a:t>
              </a:r>
              <a:endParaRPr lang="zh-CN" altLang="en-US" sz="3600" dirty="0">
                <a:solidFill>
                  <a:srgbClr val="F7B633"/>
                </a:solidFill>
                <a:latin typeface="微软雅黑 Light" panose="020B0502040204020203" pitchFamily="34" charset="-122"/>
                <a:ea typeface="微软雅黑 Light" panose="020B0502040204020203" pitchFamily="34" charset="-122"/>
              </a:endParaRPr>
            </a:p>
          </p:txBody>
        </p:sp>
        <p:sp>
          <p:nvSpPr>
            <p:cNvPr id="19" name="文本框 18">
              <a:extLst>
                <a:ext uri="{FF2B5EF4-FFF2-40B4-BE49-F238E27FC236}">
                  <a16:creationId xmlns:a16="http://schemas.microsoft.com/office/drawing/2014/main" xmlns="" id="{98A0B41E-FC4D-44D1-ABB6-1D9003F12123}"/>
                </a:ext>
              </a:extLst>
            </p:cNvPr>
            <p:cNvSpPr txBox="1"/>
            <p:nvPr/>
          </p:nvSpPr>
          <p:spPr>
            <a:xfrm>
              <a:off x="9835478" y="2679700"/>
              <a:ext cx="503462" cy="369332"/>
            </a:xfrm>
            <a:prstGeom prst="rect">
              <a:avLst/>
            </a:prstGeom>
            <a:noFill/>
          </p:spPr>
          <p:txBody>
            <a:bodyPr wrap="squar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M²</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20" name="文本框 19">
              <a:extLst>
                <a:ext uri="{FF2B5EF4-FFF2-40B4-BE49-F238E27FC236}">
                  <a16:creationId xmlns:a16="http://schemas.microsoft.com/office/drawing/2014/main" xmlns="" id="{BA85CE24-9A44-4342-B43D-1D1DA4D86632}"/>
                </a:ext>
              </a:extLst>
            </p:cNvPr>
            <p:cNvSpPr txBox="1"/>
            <p:nvPr/>
          </p:nvSpPr>
          <p:spPr>
            <a:xfrm>
              <a:off x="8692246" y="3129788"/>
              <a:ext cx="1818592" cy="369332"/>
            </a:xfrm>
            <a:prstGeom prst="rect">
              <a:avLst/>
            </a:prstGeom>
            <a:noFill/>
          </p:spPr>
          <p:txBody>
            <a:bodyPr wrap="square" rtlCol="0">
              <a:spAutoFit/>
            </a:bodyPr>
            <a:lstStyle>
              <a:defPPr>
                <a:defRPr lang="zh-CN"/>
              </a:defPPr>
              <a:lvl1pPr algn="dist">
                <a:defRPr sz="1400">
                  <a:solidFill>
                    <a:schemeClr val="bg1"/>
                  </a:solidFill>
                  <a:latin typeface="微软雅黑 Light" panose="020B0502040204020203" pitchFamily="34" charset="-122"/>
                  <a:ea typeface="微软雅黑 Light" panose="020B0502040204020203" pitchFamily="34" charset="-122"/>
                </a:defRPr>
              </a:lvl1pPr>
            </a:lstStyle>
            <a:p>
              <a:pPr algn="l"/>
              <a:r>
                <a:rPr lang="en-US" altLang="zh-CN" dirty="0"/>
                <a:t>FLOOR AREA</a:t>
              </a:r>
              <a:endParaRPr lang="zh-CN" altLang="en-US" dirty="0"/>
            </a:p>
          </p:txBody>
        </p:sp>
        <p:sp>
          <p:nvSpPr>
            <p:cNvPr id="21" name="等腰三角形 20">
              <a:extLst>
                <a:ext uri="{FF2B5EF4-FFF2-40B4-BE49-F238E27FC236}">
                  <a16:creationId xmlns:a16="http://schemas.microsoft.com/office/drawing/2014/main" xmlns="" id="{0C6B5BFB-37AA-47A2-8A92-115E75B6631A}"/>
                </a:ext>
              </a:extLst>
            </p:cNvPr>
            <p:cNvSpPr/>
            <p:nvPr/>
          </p:nvSpPr>
          <p:spPr>
            <a:xfrm>
              <a:off x="9950682" y="2562004"/>
              <a:ext cx="136527" cy="117696"/>
            </a:xfrm>
            <a:prstGeom prst="triangl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xmlns="" id="{02622C9F-0AB0-453A-ABA0-FD7CE9E02F2B}"/>
              </a:ext>
            </a:extLst>
          </p:cNvPr>
          <p:cNvGrpSpPr/>
          <p:nvPr/>
        </p:nvGrpSpPr>
        <p:grpSpPr>
          <a:xfrm>
            <a:off x="8647795" y="3972990"/>
            <a:ext cx="2355485" cy="979535"/>
            <a:chOff x="8647795" y="3972990"/>
            <a:chExt cx="2355485" cy="979535"/>
          </a:xfrm>
        </p:grpSpPr>
        <p:sp>
          <p:nvSpPr>
            <p:cNvPr id="25" name="文本框 24">
              <a:extLst>
                <a:ext uri="{FF2B5EF4-FFF2-40B4-BE49-F238E27FC236}">
                  <a16:creationId xmlns:a16="http://schemas.microsoft.com/office/drawing/2014/main" xmlns="" id="{09BF159A-E7B7-4397-8DE6-21DDA495BD12}"/>
                </a:ext>
              </a:extLst>
            </p:cNvPr>
            <p:cNvSpPr txBox="1"/>
            <p:nvPr/>
          </p:nvSpPr>
          <p:spPr>
            <a:xfrm>
              <a:off x="8647795" y="3972990"/>
              <a:ext cx="1187683" cy="646331"/>
            </a:xfrm>
            <a:prstGeom prst="rect">
              <a:avLst/>
            </a:prstGeom>
            <a:noFill/>
          </p:spPr>
          <p:txBody>
            <a:bodyPr wrap="square" rtlCol="0">
              <a:spAutoFit/>
            </a:bodyPr>
            <a:lstStyle/>
            <a:p>
              <a:r>
                <a:rPr lang="en-US" altLang="zh-CN" sz="3600" dirty="0">
                  <a:solidFill>
                    <a:srgbClr val="F7B633"/>
                  </a:solidFill>
                  <a:latin typeface="微软雅黑 Light" panose="020B0502040204020203" pitchFamily="34" charset="-122"/>
                  <a:ea typeface="微软雅黑 Light" panose="020B0502040204020203" pitchFamily="34" charset="-122"/>
                </a:rPr>
                <a:t>200</a:t>
              </a:r>
              <a:endParaRPr lang="zh-CN" altLang="en-US" sz="3600" dirty="0">
                <a:solidFill>
                  <a:srgbClr val="F7B633"/>
                </a:solidFill>
                <a:latin typeface="微软雅黑 Light" panose="020B0502040204020203" pitchFamily="34" charset="-122"/>
                <a:ea typeface="微软雅黑 Light" panose="020B0502040204020203" pitchFamily="34" charset="-122"/>
              </a:endParaRPr>
            </a:p>
          </p:txBody>
        </p:sp>
        <p:sp>
          <p:nvSpPr>
            <p:cNvPr id="26" name="文本框 25">
              <a:extLst>
                <a:ext uri="{FF2B5EF4-FFF2-40B4-BE49-F238E27FC236}">
                  <a16:creationId xmlns:a16="http://schemas.microsoft.com/office/drawing/2014/main" xmlns="" id="{5311EE5E-CDD8-47FF-9984-6FE0B9312E46}"/>
                </a:ext>
              </a:extLst>
            </p:cNvPr>
            <p:cNvSpPr txBox="1"/>
            <p:nvPr/>
          </p:nvSpPr>
          <p:spPr>
            <a:xfrm>
              <a:off x="9447220" y="4194660"/>
              <a:ext cx="503462" cy="369332"/>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万</a:t>
              </a:r>
            </a:p>
          </p:txBody>
        </p:sp>
        <p:sp>
          <p:nvSpPr>
            <p:cNvPr id="27" name="文本框 26">
              <a:extLst>
                <a:ext uri="{FF2B5EF4-FFF2-40B4-BE49-F238E27FC236}">
                  <a16:creationId xmlns:a16="http://schemas.microsoft.com/office/drawing/2014/main" xmlns="" id="{483DB3AA-92D1-48D0-B07C-5E053CB7ABBA}"/>
                </a:ext>
              </a:extLst>
            </p:cNvPr>
            <p:cNvSpPr txBox="1"/>
            <p:nvPr/>
          </p:nvSpPr>
          <p:spPr>
            <a:xfrm>
              <a:off x="8692246" y="4644748"/>
              <a:ext cx="2311034" cy="307777"/>
            </a:xfrm>
            <a:prstGeom prst="rect">
              <a:avLst/>
            </a:prstGeom>
            <a:noFill/>
          </p:spPr>
          <p:txBody>
            <a:bodyPr wrap="square" rtlCol="0">
              <a:spAutoFit/>
            </a:bodyPr>
            <a:lstStyle>
              <a:defPPr>
                <a:defRPr lang="zh-CN"/>
              </a:defPPr>
              <a:lvl1pPr>
                <a:defRPr sz="1400">
                  <a:solidFill>
                    <a:schemeClr val="bg1"/>
                  </a:solidFill>
                  <a:latin typeface="微软雅黑 Light" panose="020B0502040204020203" pitchFamily="34" charset="-122"/>
                  <a:ea typeface="微软雅黑 Light" panose="020B0502040204020203" pitchFamily="34" charset="-122"/>
                </a:defRPr>
              </a:lvl1pPr>
            </a:lstStyle>
            <a:p>
              <a:r>
                <a:rPr lang="en-US" altLang="zh-CN" dirty="0"/>
                <a:t>MONTHLY NET PROFIT</a:t>
              </a:r>
              <a:endParaRPr lang="zh-CN" altLang="en-US" dirty="0"/>
            </a:p>
          </p:txBody>
        </p:sp>
      </p:grpSp>
      <p:grpSp>
        <p:nvGrpSpPr>
          <p:cNvPr id="8" name="组合 7">
            <a:extLst>
              <a:ext uri="{FF2B5EF4-FFF2-40B4-BE49-F238E27FC236}">
                <a16:creationId xmlns:a16="http://schemas.microsoft.com/office/drawing/2014/main" xmlns="" id="{4FA985C1-ED56-4FFF-8DC6-4D9D29EA9C60}"/>
              </a:ext>
            </a:extLst>
          </p:cNvPr>
          <p:cNvGrpSpPr/>
          <p:nvPr/>
        </p:nvGrpSpPr>
        <p:grpSpPr>
          <a:xfrm>
            <a:off x="5524500" y="3972990"/>
            <a:ext cx="2158093" cy="979535"/>
            <a:chOff x="5524500" y="3972990"/>
            <a:chExt cx="2158093" cy="979535"/>
          </a:xfrm>
        </p:grpSpPr>
        <p:sp>
          <p:nvSpPr>
            <p:cNvPr id="22" name="文本框 21">
              <a:extLst>
                <a:ext uri="{FF2B5EF4-FFF2-40B4-BE49-F238E27FC236}">
                  <a16:creationId xmlns:a16="http://schemas.microsoft.com/office/drawing/2014/main" xmlns="" id="{512D938B-83FF-4BB7-9571-594BE85DB7B3}"/>
                </a:ext>
              </a:extLst>
            </p:cNvPr>
            <p:cNvSpPr txBox="1"/>
            <p:nvPr/>
          </p:nvSpPr>
          <p:spPr>
            <a:xfrm>
              <a:off x="5524500" y="3972990"/>
              <a:ext cx="1631043" cy="646331"/>
            </a:xfrm>
            <a:prstGeom prst="rect">
              <a:avLst/>
            </a:prstGeom>
            <a:noFill/>
          </p:spPr>
          <p:txBody>
            <a:bodyPr wrap="square" rtlCol="0">
              <a:spAutoFit/>
            </a:bodyPr>
            <a:lstStyle/>
            <a:p>
              <a:r>
                <a:rPr lang="en-US" altLang="zh-CN" sz="3600" dirty="0">
                  <a:solidFill>
                    <a:srgbClr val="F7B633"/>
                  </a:solidFill>
                  <a:latin typeface="微软雅黑 Light" panose="020B0502040204020203" pitchFamily="34" charset="-122"/>
                  <a:ea typeface="微软雅黑 Light" panose="020B0502040204020203" pitchFamily="34" charset="-122"/>
                </a:rPr>
                <a:t>2,000</a:t>
              </a:r>
              <a:endParaRPr lang="zh-CN" altLang="en-US" sz="3600" dirty="0">
                <a:solidFill>
                  <a:srgbClr val="F7B633"/>
                </a:solidFill>
                <a:latin typeface="微软雅黑 Light" panose="020B0502040204020203" pitchFamily="34" charset="-122"/>
                <a:ea typeface="微软雅黑 Light" panose="020B0502040204020203" pitchFamily="34" charset="-122"/>
              </a:endParaRPr>
            </a:p>
          </p:txBody>
        </p:sp>
        <p:sp>
          <p:nvSpPr>
            <p:cNvPr id="23" name="文本框 22">
              <a:extLst>
                <a:ext uri="{FF2B5EF4-FFF2-40B4-BE49-F238E27FC236}">
                  <a16:creationId xmlns:a16="http://schemas.microsoft.com/office/drawing/2014/main" xmlns="" id="{8DF73819-6321-4C2C-ACF2-E4372165B9BE}"/>
                </a:ext>
              </a:extLst>
            </p:cNvPr>
            <p:cNvSpPr txBox="1"/>
            <p:nvPr/>
          </p:nvSpPr>
          <p:spPr>
            <a:xfrm>
              <a:off x="6837251" y="4194660"/>
              <a:ext cx="184150"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亿</a:t>
              </a:r>
            </a:p>
          </p:txBody>
        </p:sp>
        <p:sp>
          <p:nvSpPr>
            <p:cNvPr id="24" name="文本框 23">
              <a:extLst>
                <a:ext uri="{FF2B5EF4-FFF2-40B4-BE49-F238E27FC236}">
                  <a16:creationId xmlns:a16="http://schemas.microsoft.com/office/drawing/2014/main" xmlns="" id="{C625DD7F-E58D-4643-AF25-3168055118DF}"/>
                </a:ext>
              </a:extLst>
            </p:cNvPr>
            <p:cNvSpPr txBox="1"/>
            <p:nvPr/>
          </p:nvSpPr>
          <p:spPr>
            <a:xfrm>
              <a:off x="5568950" y="4644748"/>
              <a:ext cx="2113643" cy="307777"/>
            </a:xfrm>
            <a:prstGeom prst="rect">
              <a:avLst/>
            </a:prstGeom>
            <a:noFill/>
          </p:spPr>
          <p:txBody>
            <a:bodyPr wrap="square" rtlCol="0">
              <a:spAutoFit/>
            </a:bodyPr>
            <a:lstStyle>
              <a:defPPr>
                <a:defRPr lang="zh-CN"/>
              </a:defPPr>
              <a:lvl1pPr>
                <a:defRPr sz="1400">
                  <a:solidFill>
                    <a:schemeClr val="bg1"/>
                  </a:solidFill>
                  <a:latin typeface="微软雅黑 Light" panose="020B0502040204020203" pitchFamily="34" charset="-122"/>
                  <a:ea typeface="微软雅黑 Light" panose="020B0502040204020203" pitchFamily="34" charset="-122"/>
                </a:defRPr>
              </a:lvl1pPr>
            </a:lstStyle>
            <a:p>
              <a:r>
                <a:rPr lang="en-US" altLang="zh-CN" dirty="0"/>
                <a:t>ANNUAL TURNOVER</a:t>
              </a:r>
              <a:endParaRPr lang="zh-CN" altLang="en-US" dirty="0"/>
            </a:p>
          </p:txBody>
        </p:sp>
        <p:sp>
          <p:nvSpPr>
            <p:cNvPr id="29" name="等腰三角形 28">
              <a:extLst>
                <a:ext uri="{FF2B5EF4-FFF2-40B4-BE49-F238E27FC236}">
                  <a16:creationId xmlns:a16="http://schemas.microsoft.com/office/drawing/2014/main" xmlns="" id="{B11E1CF8-1ECE-42EA-8BA0-CC005497E1EE}"/>
                </a:ext>
              </a:extLst>
            </p:cNvPr>
            <p:cNvSpPr/>
            <p:nvPr/>
          </p:nvSpPr>
          <p:spPr>
            <a:xfrm>
              <a:off x="6861062" y="4037563"/>
              <a:ext cx="136527" cy="117696"/>
            </a:xfrm>
            <a:prstGeom prst="triangl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等腰三角形 6">
            <a:extLst>
              <a:ext uri="{FF2B5EF4-FFF2-40B4-BE49-F238E27FC236}">
                <a16:creationId xmlns:a16="http://schemas.microsoft.com/office/drawing/2014/main" xmlns="" id="{BDE09BD9-2FE0-4303-8C03-327EB4958568}"/>
              </a:ext>
            </a:extLst>
          </p:cNvPr>
          <p:cNvSpPr/>
          <p:nvPr/>
        </p:nvSpPr>
        <p:spPr>
          <a:xfrm rot="5400000">
            <a:off x="10880440" y="5677430"/>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4A440817-42E3-4551-AC2B-E10E9A4B2B92}"/>
              </a:ext>
            </a:extLst>
          </p:cNvPr>
          <p:cNvSpPr txBox="1"/>
          <p:nvPr/>
        </p:nvSpPr>
        <p:spPr>
          <a:xfrm>
            <a:off x="7343775" y="133245"/>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7517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53" presetClass="entr" presetSubtype="16"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nodeType="withEffect">
                                  <p:stCondLst>
                                    <p:cond delay="70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9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14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48" name="矩形 47">
            <a:extLst>
              <a:ext uri="{FF2B5EF4-FFF2-40B4-BE49-F238E27FC236}">
                <a16:creationId xmlns:a16="http://schemas.microsoft.com/office/drawing/2014/main" xmlns="" id="{0E3C119B-C485-45AE-A6BC-4F3AFA23E039}"/>
              </a:ext>
            </a:extLst>
          </p:cNvPr>
          <p:cNvSpPr/>
          <p:nvPr/>
        </p:nvSpPr>
        <p:spPr>
          <a:xfrm rot="5400000" flipH="1">
            <a:off x="4387589" y="-4387589"/>
            <a:ext cx="3416823" cy="12192002"/>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A395CE3-1EA9-4DC0-A9A1-D1E65B44A198}"/>
              </a:ext>
            </a:extLst>
          </p:cNvPr>
          <p:cNvSpPr txBox="1"/>
          <p:nvPr/>
        </p:nvSpPr>
        <p:spPr>
          <a:xfrm>
            <a:off x="4629150" y="443925"/>
            <a:ext cx="2933700" cy="584775"/>
          </a:xfrm>
          <a:prstGeom prst="rect">
            <a:avLst/>
          </a:prstGeom>
          <a:noFill/>
        </p:spPr>
        <p:txBody>
          <a:bodyPr wrap="square" rtlCol="0">
            <a:spAutoFit/>
          </a:bodyPr>
          <a:lstStyle/>
          <a:p>
            <a:pPr algn="ctr"/>
            <a:r>
              <a:rPr lang="en-US" altLang="zh-CN" sz="3200" b="1" dirty="0">
                <a:solidFill>
                  <a:srgbClr val="F7B633"/>
                </a:solidFill>
                <a:latin typeface="微软雅黑 Light" panose="020B0502040204020203" pitchFamily="34" charset="-122"/>
                <a:ea typeface="微软雅黑 Light" panose="020B0502040204020203" pitchFamily="34" charset="-122"/>
              </a:rPr>
              <a:t>THE TEXT</a:t>
            </a:r>
            <a:endParaRPr lang="zh-CN" altLang="en-US" sz="3200" b="1" dirty="0">
              <a:solidFill>
                <a:srgbClr val="F7B633"/>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xmlns="" id="{38BE01E8-DB65-499B-A6EB-953177E34368}"/>
              </a:ext>
            </a:extLst>
          </p:cNvPr>
          <p:cNvSpPr txBox="1"/>
          <p:nvPr/>
        </p:nvSpPr>
        <p:spPr>
          <a:xfrm rot="2700000">
            <a:off x="3949605" y="3483918"/>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5" name="文本框 34">
            <a:extLst>
              <a:ext uri="{FF2B5EF4-FFF2-40B4-BE49-F238E27FC236}">
                <a16:creationId xmlns:a16="http://schemas.microsoft.com/office/drawing/2014/main" xmlns="" id="{A70479DB-D93A-4BA8-88D9-E9B6C4D38801}"/>
              </a:ext>
            </a:extLst>
          </p:cNvPr>
          <p:cNvSpPr txBox="1"/>
          <p:nvPr/>
        </p:nvSpPr>
        <p:spPr>
          <a:xfrm rot="2700000">
            <a:off x="7861398" y="3483918"/>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6" name="等腰三角形 6">
            <a:extLst>
              <a:ext uri="{FF2B5EF4-FFF2-40B4-BE49-F238E27FC236}">
                <a16:creationId xmlns:a16="http://schemas.microsoft.com/office/drawing/2014/main" xmlns="" id="{8DC964AE-32A7-4B42-8F08-CA61D4A08B2B}"/>
              </a:ext>
            </a:extLst>
          </p:cNvPr>
          <p:cNvSpPr/>
          <p:nvPr/>
        </p:nvSpPr>
        <p:spPr>
          <a:xfrm rot="5400000">
            <a:off x="387886" y="746661"/>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273D20CF-A72D-483F-9F58-ACBEE1562727}"/>
              </a:ext>
            </a:extLst>
          </p:cNvPr>
          <p:cNvSpPr txBox="1"/>
          <p:nvPr/>
        </p:nvSpPr>
        <p:spPr>
          <a:xfrm>
            <a:off x="11329988" y="6076950"/>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grpSp>
        <p:nvGrpSpPr>
          <p:cNvPr id="3" name="组合 2">
            <a:extLst>
              <a:ext uri="{FF2B5EF4-FFF2-40B4-BE49-F238E27FC236}">
                <a16:creationId xmlns:a16="http://schemas.microsoft.com/office/drawing/2014/main" xmlns="" id="{A10195B4-ECB8-4AC4-B6BE-EEAF513588C6}"/>
              </a:ext>
            </a:extLst>
          </p:cNvPr>
          <p:cNvGrpSpPr/>
          <p:nvPr/>
        </p:nvGrpSpPr>
        <p:grpSpPr>
          <a:xfrm>
            <a:off x="704849" y="1495425"/>
            <a:ext cx="3162300" cy="4438650"/>
            <a:chOff x="704849" y="1495425"/>
            <a:chExt cx="3162300" cy="4438650"/>
          </a:xfrm>
        </p:grpSpPr>
        <p:sp>
          <p:nvSpPr>
            <p:cNvPr id="2" name="矩形: 圆角 1">
              <a:extLst>
                <a:ext uri="{FF2B5EF4-FFF2-40B4-BE49-F238E27FC236}">
                  <a16:creationId xmlns:a16="http://schemas.microsoft.com/office/drawing/2014/main" xmlns="" id="{F21802A1-433E-4DA6-868C-6DD82B1D0317}"/>
                </a:ext>
              </a:extLst>
            </p:cNvPr>
            <p:cNvSpPr/>
            <p:nvPr/>
          </p:nvSpPr>
          <p:spPr>
            <a:xfrm>
              <a:off x="704849" y="1495425"/>
              <a:ext cx="3162300" cy="4438650"/>
            </a:xfrm>
            <a:prstGeom prst="roundRect">
              <a:avLst>
                <a:gd name="adj" fmla="val 3414"/>
              </a:avLst>
            </a:prstGeom>
            <a:solidFill>
              <a:srgbClr val="90A4AE"/>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E79C41C-AA43-4F74-8403-82D752B65CF2}"/>
                </a:ext>
              </a:extLst>
            </p:cNvPr>
            <p:cNvSpPr/>
            <p:nvPr/>
          </p:nvSpPr>
          <p:spPr>
            <a:xfrm>
              <a:off x="1328678" y="1877454"/>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4" name="图片 23">
              <a:extLst>
                <a:ext uri="{FF2B5EF4-FFF2-40B4-BE49-F238E27FC236}">
                  <a16:creationId xmlns:a16="http://schemas.microsoft.com/office/drawing/2014/main" xmlns="" id="{DA90C53F-C18D-4980-B4E6-7818986D492A}"/>
                </a:ext>
              </a:extLst>
            </p:cNvPr>
            <p:cNvPicPr>
              <a:picLocks noChangeAspect="1"/>
            </p:cNvPicPr>
            <p:nvPr/>
          </p:nvPicPr>
          <p:blipFill>
            <a:blip r:embed="rId2" cstate="print">
              <a:extLst>
                <a:ext uri="{28A0092B-C50C-407E-A947-70E740481C1C}">
                  <a14:useLocalDpi xmlns:a14="http://schemas.microsoft.com/office/drawing/2010/main" val="0"/>
                </a:ext>
              </a:extLst>
            </a:blip>
            <a:srcRect l="17420" t="1156" r="17420" b="1156"/>
            <a:stretch>
              <a:fillRect/>
            </a:stretch>
          </p:blipFill>
          <p:spPr>
            <a:xfrm>
              <a:off x="1371599" y="1882217"/>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pic>
        <p:sp>
          <p:nvSpPr>
            <p:cNvPr id="37" name="文本框 36">
              <a:extLst>
                <a:ext uri="{FF2B5EF4-FFF2-40B4-BE49-F238E27FC236}">
                  <a16:creationId xmlns:a16="http://schemas.microsoft.com/office/drawing/2014/main" xmlns="" id="{2B684B5E-6C6A-4431-A188-DCB22725E4BD}"/>
                </a:ext>
              </a:extLst>
            </p:cNvPr>
            <p:cNvSpPr txBox="1"/>
            <p:nvPr/>
          </p:nvSpPr>
          <p:spPr>
            <a:xfrm>
              <a:off x="1847848" y="4019036"/>
              <a:ext cx="876302" cy="369332"/>
            </a:xfrm>
            <a:prstGeom prst="rect">
              <a:avLst/>
            </a:prstGeom>
            <a:noFill/>
          </p:spPr>
          <p:txBody>
            <a:bodyPr wrap="square" rtlCol="0">
              <a:spAutoFit/>
            </a:bodyPr>
            <a:lstStyle/>
            <a:p>
              <a:pPr algn="ctr"/>
              <a:r>
                <a:rPr lang="en-US" altLang="zh-CN" b="1" dirty="0">
                  <a:solidFill>
                    <a:schemeClr val="bg1"/>
                  </a:solidFill>
                  <a:latin typeface="微软雅黑 Light" panose="020B0502040204020203" pitchFamily="34" charset="-122"/>
                  <a:ea typeface="微软雅黑 Light" panose="020B0502040204020203" pitchFamily="34" charset="-122"/>
                </a:rPr>
                <a:t>Smith</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41" name="文本框 40">
              <a:extLst>
                <a:ext uri="{FF2B5EF4-FFF2-40B4-BE49-F238E27FC236}">
                  <a16:creationId xmlns:a16="http://schemas.microsoft.com/office/drawing/2014/main" xmlns="" id="{A897D578-4909-41D2-882D-3AFD5A7C2A22}"/>
                </a:ext>
              </a:extLst>
            </p:cNvPr>
            <p:cNvSpPr txBox="1"/>
            <p:nvPr/>
          </p:nvSpPr>
          <p:spPr>
            <a:xfrm>
              <a:off x="1030511" y="4478470"/>
              <a:ext cx="2510976" cy="923330"/>
            </a:xfrm>
            <a:prstGeom prst="rect">
              <a:avLst/>
            </a:prstGeom>
            <a:noFill/>
          </p:spPr>
          <p:txBody>
            <a:bodyPr wrap="square" rtlCol="0">
              <a:spAutoFit/>
            </a:bodyPr>
            <a:lstStyle/>
            <a:p>
              <a:pPr algn="ct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grpSp>
        <p:nvGrpSpPr>
          <p:cNvPr id="6" name="组合 5">
            <a:extLst>
              <a:ext uri="{FF2B5EF4-FFF2-40B4-BE49-F238E27FC236}">
                <a16:creationId xmlns:a16="http://schemas.microsoft.com/office/drawing/2014/main" xmlns="" id="{5EB7AB70-93AF-4B17-8066-F900498E0663}"/>
              </a:ext>
            </a:extLst>
          </p:cNvPr>
          <p:cNvGrpSpPr/>
          <p:nvPr/>
        </p:nvGrpSpPr>
        <p:grpSpPr>
          <a:xfrm>
            <a:off x="4413060" y="1352550"/>
            <a:ext cx="3365882" cy="4724400"/>
            <a:chOff x="4413060" y="1352550"/>
            <a:chExt cx="3365882" cy="4724400"/>
          </a:xfrm>
        </p:grpSpPr>
        <p:sp>
          <p:nvSpPr>
            <p:cNvPr id="4" name="矩形: 圆角 3">
              <a:extLst>
                <a:ext uri="{FF2B5EF4-FFF2-40B4-BE49-F238E27FC236}">
                  <a16:creationId xmlns:a16="http://schemas.microsoft.com/office/drawing/2014/main" xmlns="" id="{15AABBE4-D35F-49C2-90D4-3EA63E034714}"/>
                </a:ext>
              </a:extLst>
            </p:cNvPr>
            <p:cNvSpPr/>
            <p:nvPr/>
          </p:nvSpPr>
          <p:spPr>
            <a:xfrm>
              <a:off x="4413060" y="1352550"/>
              <a:ext cx="3365882" cy="4724400"/>
            </a:xfrm>
            <a:prstGeom prst="roundRect">
              <a:avLst>
                <a:gd name="adj" fmla="val 3414"/>
              </a:avLst>
            </a:prstGeom>
            <a:solidFill>
              <a:srgbClr val="607D8B"/>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C1A3523D-1C31-4D32-82B9-2732EBF227BB}"/>
                </a:ext>
              </a:extLst>
            </p:cNvPr>
            <p:cNvSpPr/>
            <p:nvPr/>
          </p:nvSpPr>
          <p:spPr>
            <a:xfrm>
              <a:off x="5106000" y="1701274"/>
              <a:ext cx="1980000" cy="1980000"/>
            </a:xfrm>
            <a:custGeom>
              <a:avLst/>
              <a:gdLst>
                <a:gd name="connsiteX0" fmla="*/ 972000 w 1944000"/>
                <a:gd name="connsiteY0" fmla="*/ 0 h 1944000"/>
                <a:gd name="connsiteX1" fmla="*/ 1944000 w 1944000"/>
                <a:gd name="connsiteY1" fmla="*/ 972000 h 1944000"/>
                <a:gd name="connsiteX2" fmla="*/ 972000 w 1944000"/>
                <a:gd name="connsiteY2" fmla="*/ 1944000 h 1944000"/>
                <a:gd name="connsiteX3" fmla="*/ 0 w 1944000"/>
                <a:gd name="connsiteY3" fmla="*/ 972000 h 1944000"/>
                <a:gd name="connsiteX4" fmla="*/ 972000 w 1944000"/>
                <a:gd name="connsiteY4" fmla="*/ 0 h 194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4000" h="1944000">
                  <a:moveTo>
                    <a:pt x="972000" y="0"/>
                  </a:moveTo>
                  <a:cubicBezTo>
                    <a:pt x="1508821" y="0"/>
                    <a:pt x="1944000" y="435180"/>
                    <a:pt x="1944000" y="972000"/>
                  </a:cubicBezTo>
                  <a:cubicBezTo>
                    <a:pt x="1944000" y="1508821"/>
                    <a:pt x="1508821" y="1944000"/>
                    <a:pt x="972000" y="1944000"/>
                  </a:cubicBezTo>
                  <a:cubicBezTo>
                    <a:pt x="435180" y="1944000"/>
                    <a:pt x="0" y="1508821"/>
                    <a:pt x="0" y="972000"/>
                  </a:cubicBezTo>
                  <a:cubicBezTo>
                    <a:pt x="0" y="435180"/>
                    <a:pt x="435180" y="0"/>
                    <a:pt x="972000" y="0"/>
                  </a:cubicBezTo>
                  <a:close/>
                </a:path>
              </a:pathLst>
            </a:custGeom>
            <a:solidFill>
              <a:srgbClr val="F7B6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1C43307C-8542-40A5-8E02-9419B6EA0CF4}"/>
                </a:ext>
              </a:extLst>
            </p:cNvPr>
            <p:cNvPicPr>
              <a:picLocks noChangeAspect="1"/>
            </p:cNvPicPr>
            <p:nvPr/>
          </p:nvPicPr>
          <p:blipFill>
            <a:blip r:embed="rId3" cstate="print">
              <a:extLst>
                <a:ext uri="{28A0092B-C50C-407E-A947-70E740481C1C}">
                  <a14:useLocalDpi xmlns:a14="http://schemas.microsoft.com/office/drawing/2010/main" val="0"/>
                </a:ext>
              </a:extLst>
            </a:blip>
            <a:srcRect l="16100" r="18636" b="2312"/>
            <a:stretch>
              <a:fillRect/>
            </a:stretch>
          </p:blipFill>
          <p:spPr>
            <a:xfrm>
              <a:off x="5124000" y="1719274"/>
              <a:ext cx="1944000" cy="19440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pic>
        <p:sp>
          <p:nvSpPr>
            <p:cNvPr id="42" name="文本框 41">
              <a:extLst>
                <a:ext uri="{FF2B5EF4-FFF2-40B4-BE49-F238E27FC236}">
                  <a16:creationId xmlns:a16="http://schemas.microsoft.com/office/drawing/2014/main" xmlns="" id="{72EA041A-ADC1-4AD0-8C2B-FC664DA93D1A}"/>
                </a:ext>
              </a:extLst>
            </p:cNvPr>
            <p:cNvSpPr txBox="1"/>
            <p:nvPr/>
          </p:nvSpPr>
          <p:spPr>
            <a:xfrm>
              <a:off x="5657850" y="4019036"/>
              <a:ext cx="876302" cy="369332"/>
            </a:xfrm>
            <a:prstGeom prst="rect">
              <a:avLst/>
            </a:prstGeom>
            <a:noFill/>
          </p:spPr>
          <p:txBody>
            <a:bodyPr wrap="square" rtlCol="0">
              <a:spAutoFit/>
            </a:bodyPr>
            <a:lstStyle/>
            <a:p>
              <a:pPr algn="ctr"/>
              <a:r>
                <a:rPr lang="en-US" altLang="zh-CN" b="1" dirty="0">
                  <a:solidFill>
                    <a:schemeClr val="bg1"/>
                  </a:solidFill>
                  <a:latin typeface="微软雅黑 Light" panose="020B0502040204020203" pitchFamily="34" charset="-122"/>
                  <a:ea typeface="微软雅黑 Light" panose="020B0502040204020203" pitchFamily="34" charset="-122"/>
                </a:rPr>
                <a:t>Jobs</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43" name="文本框 42">
              <a:extLst>
                <a:ext uri="{FF2B5EF4-FFF2-40B4-BE49-F238E27FC236}">
                  <a16:creationId xmlns:a16="http://schemas.microsoft.com/office/drawing/2014/main" xmlns="" id="{567A74D1-5591-4709-BC3A-E74315E333C2}"/>
                </a:ext>
              </a:extLst>
            </p:cNvPr>
            <p:cNvSpPr txBox="1"/>
            <p:nvPr/>
          </p:nvSpPr>
          <p:spPr>
            <a:xfrm>
              <a:off x="4840513" y="4478470"/>
              <a:ext cx="2510976" cy="923330"/>
            </a:xfrm>
            <a:prstGeom prst="rect">
              <a:avLst/>
            </a:prstGeom>
            <a:noFill/>
          </p:spPr>
          <p:txBody>
            <a:bodyPr wrap="square" rtlCol="0">
              <a:spAutoFit/>
            </a:bodyPr>
            <a:lstStyle/>
            <a:p>
              <a:pPr algn="ct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grpSp>
        <p:nvGrpSpPr>
          <p:cNvPr id="8" name="组合 7">
            <a:extLst>
              <a:ext uri="{FF2B5EF4-FFF2-40B4-BE49-F238E27FC236}">
                <a16:creationId xmlns:a16="http://schemas.microsoft.com/office/drawing/2014/main" xmlns="" id="{ED4D5075-982A-42F5-BFB4-CA64858174E6}"/>
              </a:ext>
            </a:extLst>
          </p:cNvPr>
          <p:cNvGrpSpPr/>
          <p:nvPr/>
        </p:nvGrpSpPr>
        <p:grpSpPr>
          <a:xfrm>
            <a:off x="8324851" y="1495425"/>
            <a:ext cx="3162300" cy="4438650"/>
            <a:chOff x="8324851" y="1495425"/>
            <a:chExt cx="3162300" cy="4438650"/>
          </a:xfrm>
        </p:grpSpPr>
        <p:sp>
          <p:nvSpPr>
            <p:cNvPr id="5" name="矩形: 圆角 4">
              <a:extLst>
                <a:ext uri="{FF2B5EF4-FFF2-40B4-BE49-F238E27FC236}">
                  <a16:creationId xmlns:a16="http://schemas.microsoft.com/office/drawing/2014/main" xmlns="" id="{F3F11C85-68B9-4914-BB1F-34D34D1D38ED}"/>
                </a:ext>
              </a:extLst>
            </p:cNvPr>
            <p:cNvSpPr/>
            <p:nvPr/>
          </p:nvSpPr>
          <p:spPr>
            <a:xfrm>
              <a:off x="8324851" y="1495425"/>
              <a:ext cx="3162300" cy="4438650"/>
            </a:xfrm>
            <a:prstGeom prst="roundRect">
              <a:avLst>
                <a:gd name="adj" fmla="val 3414"/>
              </a:avLst>
            </a:prstGeom>
            <a:solidFill>
              <a:srgbClr val="90A4AE"/>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B4353CC1-2A23-41D5-96E5-6DC01FB84F87}"/>
                </a:ext>
              </a:extLst>
            </p:cNvPr>
            <p:cNvSpPr/>
            <p:nvPr/>
          </p:nvSpPr>
          <p:spPr>
            <a:xfrm>
              <a:off x="9034522" y="1885950"/>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a:extLst>
                <a:ext uri="{FF2B5EF4-FFF2-40B4-BE49-F238E27FC236}">
                  <a16:creationId xmlns:a16="http://schemas.microsoft.com/office/drawing/2014/main" xmlns="" id="{CFBFA816-FCB8-46ED-9B48-02FA91AB278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808" t="7686" r="19501" b="1324"/>
            <a:stretch/>
          </p:blipFill>
          <p:spPr>
            <a:xfrm>
              <a:off x="8991601" y="1882217"/>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pic>
        <p:sp>
          <p:nvSpPr>
            <p:cNvPr id="44" name="文本框 43">
              <a:extLst>
                <a:ext uri="{FF2B5EF4-FFF2-40B4-BE49-F238E27FC236}">
                  <a16:creationId xmlns:a16="http://schemas.microsoft.com/office/drawing/2014/main" xmlns="" id="{1D0ADF7F-C350-4746-BA50-E4CCE83E68F0}"/>
                </a:ext>
              </a:extLst>
            </p:cNvPr>
            <p:cNvSpPr txBox="1"/>
            <p:nvPr/>
          </p:nvSpPr>
          <p:spPr>
            <a:xfrm>
              <a:off x="9467850" y="4019036"/>
              <a:ext cx="876302" cy="369332"/>
            </a:xfrm>
            <a:prstGeom prst="rect">
              <a:avLst/>
            </a:prstGeom>
            <a:noFill/>
          </p:spPr>
          <p:txBody>
            <a:bodyPr wrap="square" rtlCol="0">
              <a:spAutoFit/>
            </a:bodyPr>
            <a:lstStyle/>
            <a:p>
              <a:pPr algn="ctr"/>
              <a:r>
                <a:rPr lang="en-US" altLang="zh-CN" b="1" dirty="0">
                  <a:solidFill>
                    <a:schemeClr val="bg1"/>
                  </a:solidFill>
                  <a:latin typeface="微软雅黑 Light" panose="020B0502040204020203" pitchFamily="34" charset="-122"/>
                  <a:ea typeface="微软雅黑 Light" panose="020B0502040204020203" pitchFamily="34" charset="-122"/>
                </a:rPr>
                <a:t>Tom</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
          <p:nvSpPr>
            <p:cNvPr id="45" name="文本框 44">
              <a:extLst>
                <a:ext uri="{FF2B5EF4-FFF2-40B4-BE49-F238E27FC236}">
                  <a16:creationId xmlns:a16="http://schemas.microsoft.com/office/drawing/2014/main" xmlns="" id="{01B32D9E-6916-40B2-B477-FEA3E3AB6664}"/>
                </a:ext>
              </a:extLst>
            </p:cNvPr>
            <p:cNvSpPr txBox="1"/>
            <p:nvPr/>
          </p:nvSpPr>
          <p:spPr>
            <a:xfrm>
              <a:off x="8650513" y="4478470"/>
              <a:ext cx="2510976" cy="923330"/>
            </a:xfrm>
            <a:prstGeom prst="rect">
              <a:avLst/>
            </a:prstGeom>
            <a:noFill/>
          </p:spPr>
          <p:txBody>
            <a:bodyPr wrap="square" rtlCol="0">
              <a:spAutoFit/>
            </a:bodyPr>
            <a:lstStyle/>
            <a:p>
              <a:pPr algn="ct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sp>
        <p:nvSpPr>
          <p:cNvPr id="46" name="等腰三角形 6">
            <a:extLst>
              <a:ext uri="{FF2B5EF4-FFF2-40B4-BE49-F238E27FC236}">
                <a16:creationId xmlns:a16="http://schemas.microsoft.com/office/drawing/2014/main" xmlns="" id="{2074C370-95AA-4F92-A3EA-95C18E15E9EF}"/>
              </a:ext>
            </a:extLst>
          </p:cNvPr>
          <p:cNvSpPr/>
          <p:nvPr/>
        </p:nvSpPr>
        <p:spPr>
          <a:xfrm rot="10800000">
            <a:off x="5934217" y="6507956"/>
            <a:ext cx="323564" cy="95616"/>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6">
            <a:extLst>
              <a:ext uri="{FF2B5EF4-FFF2-40B4-BE49-F238E27FC236}">
                <a16:creationId xmlns:a16="http://schemas.microsoft.com/office/drawing/2014/main" xmlns="" id="{D892234F-F334-4ABA-8A50-C5B5AF290124}"/>
              </a:ext>
            </a:extLst>
          </p:cNvPr>
          <p:cNvSpPr/>
          <p:nvPr/>
        </p:nvSpPr>
        <p:spPr>
          <a:xfrm rot="10800000">
            <a:off x="5988842" y="6443900"/>
            <a:ext cx="214314" cy="63332"/>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914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nodeType="withEffect">
                                  <p:stCondLst>
                                    <p:cond delay="35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nodeType="withEffect">
                                  <p:stCondLst>
                                    <p:cond delay="75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par>
                                <p:cTn id="33" presetID="53" presetClass="entr" presetSubtype="16" fill="hold" grpId="0" nodeType="withEffect">
                                  <p:stCondLst>
                                    <p:cond delay="65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130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2550"/>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500"/>
                                        <p:tgtEl>
                                          <p:spTgt spid="4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up)">
                                      <p:cBhvr>
                                        <p:cTn id="5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 grpId="0"/>
      <p:bldP spid="34" grpId="0"/>
      <p:bldP spid="35" grpId="0"/>
      <p:bldP spid="36" grpId="0" animBg="1"/>
      <p:bldP spid="40" grpId="0"/>
      <p:bldP spid="46" grpId="0" animBg="1"/>
      <p:bldP spid="4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256AC16-87D9-48CE-AB68-6D154FD5B928}"/>
              </a:ext>
            </a:extLst>
          </p:cNvPr>
          <p:cNvSpPr/>
          <p:nvPr/>
        </p:nvSpPr>
        <p:spPr>
          <a:xfrm>
            <a:off x="0" y="-1"/>
            <a:ext cx="4104873" cy="6858001"/>
          </a:xfrm>
          <a:prstGeom prst="rect">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FD3FDA1B-6709-484A-94BD-AC4DF5AFBDB7}"/>
              </a:ext>
            </a:extLst>
          </p:cNvPr>
          <p:cNvGrpSpPr/>
          <p:nvPr/>
        </p:nvGrpSpPr>
        <p:grpSpPr>
          <a:xfrm>
            <a:off x="669925" y="376281"/>
            <a:ext cx="10850563" cy="6105436"/>
            <a:chOff x="669925" y="376281"/>
            <a:chExt cx="10850563" cy="6105436"/>
          </a:xfrm>
        </p:grpSpPr>
        <p:pic>
          <p:nvPicPr>
            <p:cNvPr id="5" name="图片 4">
              <a:extLst>
                <a:ext uri="{FF2B5EF4-FFF2-40B4-BE49-F238E27FC236}">
                  <a16:creationId xmlns:a16="http://schemas.microsoft.com/office/drawing/2014/main" xmlns="" id="{FE1DA92D-299A-4AC5-A456-B067E3909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512" y="376283"/>
              <a:ext cx="10848976" cy="6105434"/>
            </a:xfrm>
            <a:prstGeom prst="rect">
              <a:avLst/>
            </a:prstGeom>
          </p:spPr>
        </p:pic>
        <p:sp>
          <p:nvSpPr>
            <p:cNvPr id="6" name="矩形 5">
              <a:extLst>
                <a:ext uri="{FF2B5EF4-FFF2-40B4-BE49-F238E27FC236}">
                  <a16:creationId xmlns:a16="http://schemas.microsoft.com/office/drawing/2014/main" xmlns="" id="{6D7FD914-50F5-4605-AE4F-BB6818FB1B18}"/>
                </a:ext>
              </a:extLst>
            </p:cNvPr>
            <p:cNvSpPr/>
            <p:nvPr/>
          </p:nvSpPr>
          <p:spPr>
            <a:xfrm>
              <a:off x="669925" y="376281"/>
              <a:ext cx="10850563" cy="6105434"/>
            </a:xfrm>
            <a:prstGeom prst="rect">
              <a:avLst/>
            </a:prstGeom>
            <a:solidFill>
              <a:srgbClr val="37474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组合 1">
            <a:extLst>
              <a:ext uri="{FF2B5EF4-FFF2-40B4-BE49-F238E27FC236}">
                <a16:creationId xmlns:a16="http://schemas.microsoft.com/office/drawing/2014/main" xmlns="" id="{3B4B4CFE-F4FE-4E05-BD5C-6969FBD5F4F7}"/>
              </a:ext>
            </a:extLst>
          </p:cNvPr>
          <p:cNvGrpSpPr/>
          <p:nvPr/>
        </p:nvGrpSpPr>
        <p:grpSpPr>
          <a:xfrm>
            <a:off x="7141711" y="1216555"/>
            <a:ext cx="3861932" cy="1242984"/>
            <a:chOff x="7141711" y="1216555"/>
            <a:chExt cx="3861932" cy="1242984"/>
          </a:xfrm>
        </p:grpSpPr>
        <p:sp>
          <p:nvSpPr>
            <p:cNvPr id="11" name="文本框 10">
              <a:extLst>
                <a:ext uri="{FF2B5EF4-FFF2-40B4-BE49-F238E27FC236}">
                  <a16:creationId xmlns:a16="http://schemas.microsoft.com/office/drawing/2014/main" xmlns="" id="{A59A6BCE-4BF9-4155-98B2-71FF64F57587}"/>
                </a:ext>
              </a:extLst>
            </p:cNvPr>
            <p:cNvSpPr txBox="1"/>
            <p:nvPr/>
          </p:nvSpPr>
          <p:spPr>
            <a:xfrm>
              <a:off x="7569601" y="1536209"/>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12" name="文本框 11">
              <a:extLst>
                <a:ext uri="{FF2B5EF4-FFF2-40B4-BE49-F238E27FC236}">
                  <a16:creationId xmlns:a16="http://schemas.microsoft.com/office/drawing/2014/main" xmlns="" id="{6BFD02AD-47E3-4A7C-93E2-C8DE95725730}"/>
                </a:ext>
              </a:extLst>
            </p:cNvPr>
            <p:cNvSpPr txBox="1"/>
            <p:nvPr/>
          </p:nvSpPr>
          <p:spPr>
            <a:xfrm>
              <a:off x="7569600" y="1216555"/>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sp>
          <p:nvSpPr>
            <p:cNvPr id="14" name="椭圆 13">
              <a:extLst>
                <a:ext uri="{FF2B5EF4-FFF2-40B4-BE49-F238E27FC236}">
                  <a16:creationId xmlns:a16="http://schemas.microsoft.com/office/drawing/2014/main" xmlns="" id="{D5D2A9EF-C38A-4306-BE94-C4DCEC8D5502}"/>
                </a:ext>
              </a:extLst>
            </p:cNvPr>
            <p:cNvSpPr/>
            <p:nvPr/>
          </p:nvSpPr>
          <p:spPr>
            <a:xfrm>
              <a:off x="7141711" y="1308107"/>
              <a:ext cx="190158" cy="190158"/>
            </a:xfrm>
            <a:prstGeom prst="ellipse">
              <a:avLst/>
            </a:prstGeom>
            <a:solidFill>
              <a:srgbClr val="F7B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xmlns="" id="{678F2473-01EA-4908-8DB0-CED223D9A6CC}"/>
              </a:ext>
            </a:extLst>
          </p:cNvPr>
          <p:cNvGrpSpPr/>
          <p:nvPr/>
        </p:nvGrpSpPr>
        <p:grpSpPr>
          <a:xfrm>
            <a:off x="7141711" y="2807508"/>
            <a:ext cx="3861932" cy="1242984"/>
            <a:chOff x="7141711" y="2807508"/>
            <a:chExt cx="3861932" cy="1242984"/>
          </a:xfrm>
        </p:grpSpPr>
        <p:sp>
          <p:nvSpPr>
            <p:cNvPr id="9" name="文本框 8">
              <a:extLst>
                <a:ext uri="{FF2B5EF4-FFF2-40B4-BE49-F238E27FC236}">
                  <a16:creationId xmlns:a16="http://schemas.microsoft.com/office/drawing/2014/main" xmlns="" id="{B57A1C59-67B1-416A-9CFD-3B4EE95CF148}"/>
                </a:ext>
              </a:extLst>
            </p:cNvPr>
            <p:cNvSpPr txBox="1"/>
            <p:nvPr/>
          </p:nvSpPr>
          <p:spPr>
            <a:xfrm>
              <a:off x="7569601" y="3127162"/>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10" name="文本框 9">
              <a:extLst>
                <a:ext uri="{FF2B5EF4-FFF2-40B4-BE49-F238E27FC236}">
                  <a16:creationId xmlns:a16="http://schemas.microsoft.com/office/drawing/2014/main" xmlns="" id="{982A73AD-FFA5-4663-BB1E-35F861A7609E}"/>
                </a:ext>
              </a:extLst>
            </p:cNvPr>
            <p:cNvSpPr txBox="1"/>
            <p:nvPr/>
          </p:nvSpPr>
          <p:spPr>
            <a:xfrm>
              <a:off x="7569600" y="2807508"/>
              <a:ext cx="1771319" cy="373263"/>
            </a:xfrm>
            <a:prstGeom prst="rect">
              <a:avLst/>
            </a:prstGeom>
            <a:noFill/>
          </p:spPr>
          <p:txBody>
            <a:bodyPr wrap="square" rtlCol="0">
              <a:spAutoFit/>
            </a:bodyPr>
            <a:lstStyle/>
            <a:p>
              <a:r>
                <a:rPr lang="en-US" altLang="zh-CN" b="1" dirty="0">
                  <a:solidFill>
                    <a:schemeClr val="bg1">
                      <a:alpha val="70000"/>
                    </a:schemeClr>
                  </a:solidFill>
                  <a:latin typeface="微软雅黑 Light" panose="020B0502040204020203" pitchFamily="34" charset="-122"/>
                  <a:ea typeface="微软雅黑 Light" panose="020B0502040204020203" pitchFamily="34" charset="-122"/>
                </a:rPr>
                <a:t>THE TEXT</a:t>
              </a:r>
              <a:endParaRPr lang="zh-CN" altLang="en-US" b="1" dirty="0">
                <a:solidFill>
                  <a:schemeClr val="bg1">
                    <a:alpha val="70000"/>
                  </a:schemeClr>
                </a:solidFill>
                <a:latin typeface="微软雅黑 Light" panose="020B0502040204020203" pitchFamily="34" charset="-122"/>
                <a:ea typeface="微软雅黑 Light" panose="020B0502040204020203" pitchFamily="34" charset="-122"/>
              </a:endParaRPr>
            </a:p>
          </p:txBody>
        </p:sp>
        <p:sp>
          <p:nvSpPr>
            <p:cNvPr id="15" name="椭圆 14">
              <a:extLst>
                <a:ext uri="{FF2B5EF4-FFF2-40B4-BE49-F238E27FC236}">
                  <a16:creationId xmlns:a16="http://schemas.microsoft.com/office/drawing/2014/main" xmlns="" id="{47DC33AE-2182-4FE4-8661-6C9C4305C184}"/>
                </a:ext>
              </a:extLst>
            </p:cNvPr>
            <p:cNvSpPr/>
            <p:nvPr/>
          </p:nvSpPr>
          <p:spPr>
            <a:xfrm>
              <a:off x="7141711" y="2899060"/>
              <a:ext cx="190158" cy="19015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13F3EBCA-44A7-45DD-8490-EA8A8D518504}"/>
              </a:ext>
            </a:extLst>
          </p:cNvPr>
          <p:cNvGrpSpPr/>
          <p:nvPr/>
        </p:nvGrpSpPr>
        <p:grpSpPr>
          <a:xfrm>
            <a:off x="7141711" y="4398461"/>
            <a:ext cx="3861932" cy="1242984"/>
            <a:chOff x="7141711" y="4398461"/>
            <a:chExt cx="3861932" cy="1242984"/>
          </a:xfrm>
        </p:grpSpPr>
        <p:sp>
          <p:nvSpPr>
            <p:cNvPr id="7" name="文本框 6">
              <a:extLst>
                <a:ext uri="{FF2B5EF4-FFF2-40B4-BE49-F238E27FC236}">
                  <a16:creationId xmlns:a16="http://schemas.microsoft.com/office/drawing/2014/main" xmlns="" id="{4B3CC055-D5EC-4407-965E-3AB3A0F80148}"/>
                </a:ext>
              </a:extLst>
            </p:cNvPr>
            <p:cNvSpPr txBox="1"/>
            <p:nvPr/>
          </p:nvSpPr>
          <p:spPr>
            <a:xfrm>
              <a:off x="7569601" y="4718115"/>
              <a:ext cx="3434042" cy="923330"/>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a:t>
              </a:r>
            </a:p>
          </p:txBody>
        </p:sp>
        <p:sp>
          <p:nvSpPr>
            <p:cNvPr id="8" name="文本框 7">
              <a:extLst>
                <a:ext uri="{FF2B5EF4-FFF2-40B4-BE49-F238E27FC236}">
                  <a16:creationId xmlns:a16="http://schemas.microsoft.com/office/drawing/2014/main" xmlns="" id="{617EE4C5-F014-49AC-A58F-B76B7FA7140A}"/>
                </a:ext>
              </a:extLst>
            </p:cNvPr>
            <p:cNvSpPr txBox="1"/>
            <p:nvPr/>
          </p:nvSpPr>
          <p:spPr>
            <a:xfrm>
              <a:off x="7569600" y="4398461"/>
              <a:ext cx="1771319" cy="373263"/>
            </a:xfrm>
            <a:prstGeom prst="rect">
              <a:avLst/>
            </a:prstGeom>
            <a:noFill/>
          </p:spPr>
          <p:txBody>
            <a:bodyPr wrap="square" rtlCol="0">
              <a:spAutoFit/>
            </a:bodyPr>
            <a:lstStyle/>
            <a:p>
              <a:r>
                <a:rPr lang="en-US" altLang="zh-CN" b="1" dirty="0">
                  <a:solidFill>
                    <a:schemeClr val="bg1">
                      <a:alpha val="70000"/>
                    </a:schemeClr>
                  </a:solidFill>
                  <a:latin typeface="微软雅黑 Light" panose="020B0502040204020203" pitchFamily="34" charset="-122"/>
                  <a:ea typeface="微软雅黑 Light" panose="020B0502040204020203" pitchFamily="34" charset="-122"/>
                </a:rPr>
                <a:t>THE TEXT</a:t>
              </a:r>
              <a:endParaRPr lang="zh-CN" altLang="en-US" b="1" dirty="0">
                <a:solidFill>
                  <a:schemeClr val="bg1">
                    <a:alpha val="70000"/>
                  </a:schemeClr>
                </a:solidFill>
                <a:latin typeface="微软雅黑 Light" panose="020B0502040204020203" pitchFamily="34" charset="-122"/>
                <a:ea typeface="微软雅黑 Light" panose="020B0502040204020203" pitchFamily="34" charset="-122"/>
              </a:endParaRPr>
            </a:p>
          </p:txBody>
        </p:sp>
        <p:sp>
          <p:nvSpPr>
            <p:cNvPr id="16" name="椭圆 15">
              <a:extLst>
                <a:ext uri="{FF2B5EF4-FFF2-40B4-BE49-F238E27FC236}">
                  <a16:creationId xmlns:a16="http://schemas.microsoft.com/office/drawing/2014/main" xmlns="" id="{B422A636-D4BD-423E-9CD4-6AC131726B4A}"/>
                </a:ext>
              </a:extLst>
            </p:cNvPr>
            <p:cNvSpPr/>
            <p:nvPr/>
          </p:nvSpPr>
          <p:spPr>
            <a:xfrm>
              <a:off x="7141711" y="4490013"/>
              <a:ext cx="190158" cy="19015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7579B311-B86F-45FD-9CF9-9BA10D1AE2E4}"/>
              </a:ext>
            </a:extLst>
          </p:cNvPr>
          <p:cNvGrpSpPr/>
          <p:nvPr/>
        </p:nvGrpSpPr>
        <p:grpSpPr>
          <a:xfrm>
            <a:off x="1245476" y="788276"/>
            <a:ext cx="3529322" cy="2144110"/>
            <a:chOff x="1245476" y="788276"/>
            <a:chExt cx="3529322" cy="2144110"/>
          </a:xfrm>
        </p:grpSpPr>
        <p:sp>
          <p:nvSpPr>
            <p:cNvPr id="17" name="文本框 16">
              <a:extLst>
                <a:ext uri="{FF2B5EF4-FFF2-40B4-BE49-F238E27FC236}">
                  <a16:creationId xmlns:a16="http://schemas.microsoft.com/office/drawing/2014/main" xmlns="" id="{5CAEB5F2-5E5C-4C1D-8530-9093AFDBADD2}"/>
                </a:ext>
              </a:extLst>
            </p:cNvPr>
            <p:cNvSpPr txBox="1"/>
            <p:nvPr/>
          </p:nvSpPr>
          <p:spPr>
            <a:xfrm>
              <a:off x="1368773" y="2058697"/>
              <a:ext cx="2619903" cy="707886"/>
            </a:xfrm>
            <a:prstGeom prst="rect">
              <a:avLst/>
            </a:prstGeom>
            <a:noFill/>
          </p:spPr>
          <p:txBody>
            <a:bodyPr wrap="square" rtlCol="0">
              <a:spAutoFit/>
            </a:bodyPr>
            <a:lstStyle/>
            <a:p>
              <a:r>
                <a:rPr lang="en-US" altLang="zh-CN" sz="4000" b="1" dirty="0">
                  <a:solidFill>
                    <a:srgbClr val="F7B633"/>
                  </a:solidFill>
                  <a:latin typeface="微软雅黑 Light" panose="020B0502040204020203" pitchFamily="34" charset="-122"/>
                  <a:ea typeface="微软雅黑 Light" panose="020B0502040204020203" pitchFamily="34" charset="-122"/>
                </a:rPr>
                <a:t>THE TEXT</a:t>
              </a:r>
              <a:endParaRPr lang="zh-CN" altLang="en-US" sz="4000" b="1" dirty="0">
                <a:solidFill>
                  <a:srgbClr val="F7B633"/>
                </a:solidFill>
                <a:latin typeface="微软雅黑 Light" panose="020B0502040204020203" pitchFamily="34" charset="-122"/>
                <a:ea typeface="微软雅黑 Light" panose="020B0502040204020203" pitchFamily="34" charset="-122"/>
              </a:endParaRPr>
            </a:p>
          </p:txBody>
        </p:sp>
        <p:sp>
          <p:nvSpPr>
            <p:cNvPr id="24" name="矩形 23">
              <a:extLst>
                <a:ext uri="{FF2B5EF4-FFF2-40B4-BE49-F238E27FC236}">
                  <a16:creationId xmlns:a16="http://schemas.microsoft.com/office/drawing/2014/main" xmlns="" id="{B44F8656-397A-41B2-9CF7-95873AE16A4C}"/>
                </a:ext>
              </a:extLst>
            </p:cNvPr>
            <p:cNvSpPr/>
            <p:nvPr/>
          </p:nvSpPr>
          <p:spPr>
            <a:xfrm>
              <a:off x="1245476" y="788276"/>
              <a:ext cx="3529322" cy="214411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等腰三角形 6">
            <a:extLst>
              <a:ext uri="{FF2B5EF4-FFF2-40B4-BE49-F238E27FC236}">
                <a16:creationId xmlns:a16="http://schemas.microsoft.com/office/drawing/2014/main" xmlns="" id="{D676A935-786E-42EE-B329-4EA1E48F019E}"/>
              </a:ext>
            </a:extLst>
          </p:cNvPr>
          <p:cNvSpPr/>
          <p:nvPr/>
        </p:nvSpPr>
        <p:spPr>
          <a:xfrm rot="5400000">
            <a:off x="4157796" y="2292383"/>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5CA22F0B-6C30-4533-97EF-D8F7A08D8CC2}"/>
              </a:ext>
            </a:extLst>
          </p:cNvPr>
          <p:cNvSpPr txBox="1"/>
          <p:nvPr/>
        </p:nvSpPr>
        <p:spPr>
          <a:xfrm>
            <a:off x="4393799" y="754890"/>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2354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3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2" presetClass="entr" presetSubtype="2" fill="hold" nodeType="withEffect">
                                  <p:stCondLst>
                                    <p:cond delay="8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1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14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7EC25B3-E145-4C26-B91F-C87B9D250BAD}"/>
              </a:ext>
            </a:extLst>
          </p:cNvPr>
          <p:cNvGrpSpPr>
            <a:grpSpLocks/>
          </p:cNvGrpSpPr>
          <p:nvPr/>
        </p:nvGrpSpPr>
        <p:grpSpPr bwMode="auto">
          <a:xfrm>
            <a:off x="311455" y="1265238"/>
            <a:ext cx="5234909" cy="4327525"/>
            <a:chOff x="1595438" y="968375"/>
            <a:chExt cx="5953125" cy="4921250"/>
          </a:xfrm>
          <a:solidFill>
            <a:srgbClr val="90A4AE"/>
          </a:solidFill>
        </p:grpSpPr>
        <p:sp>
          <p:nvSpPr>
            <p:cNvPr id="5" name="内蒙古">
              <a:extLst>
                <a:ext uri="{FF2B5EF4-FFF2-40B4-BE49-F238E27FC236}">
                  <a16:creationId xmlns:a16="http://schemas.microsoft.com/office/drawing/2014/main" xmlns="" id="{17987A29-2AEB-419A-9F40-7B49350FD199}"/>
                </a:ext>
              </a:extLst>
            </p:cNvPr>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甘肃">
              <a:extLst>
                <a:ext uri="{FF2B5EF4-FFF2-40B4-BE49-F238E27FC236}">
                  <a16:creationId xmlns:a16="http://schemas.microsoft.com/office/drawing/2014/main" xmlns="" id="{6AC0763E-9199-4932-B3AC-8603881486DB}"/>
                </a:ext>
              </a:extLst>
            </p:cNvPr>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宁夏">
              <a:extLst>
                <a:ext uri="{FF2B5EF4-FFF2-40B4-BE49-F238E27FC236}">
                  <a16:creationId xmlns:a16="http://schemas.microsoft.com/office/drawing/2014/main" xmlns="" id="{C5645826-8657-45C1-B453-E97407D5BB55}"/>
                </a:ext>
              </a:extLst>
            </p:cNvPr>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新疆">
              <a:extLst>
                <a:ext uri="{FF2B5EF4-FFF2-40B4-BE49-F238E27FC236}">
                  <a16:creationId xmlns:a16="http://schemas.microsoft.com/office/drawing/2014/main" xmlns="" id="{8FEACDB2-50F6-4596-9FC4-D5B7854B8AA8}"/>
                </a:ext>
              </a:extLst>
            </p:cNvPr>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青海">
              <a:extLst>
                <a:ext uri="{FF2B5EF4-FFF2-40B4-BE49-F238E27FC236}">
                  <a16:creationId xmlns:a16="http://schemas.microsoft.com/office/drawing/2014/main" xmlns="" id="{76E44728-AB46-4D29-97C1-9C398EDFCF16}"/>
                </a:ext>
              </a:extLst>
            </p:cNvPr>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四川">
              <a:extLst>
                <a:ext uri="{FF2B5EF4-FFF2-40B4-BE49-F238E27FC236}">
                  <a16:creationId xmlns:a16="http://schemas.microsoft.com/office/drawing/2014/main" xmlns="" id="{BF92B157-BD84-4D4D-B6CC-7382F16ECCFA}"/>
                </a:ext>
              </a:extLst>
            </p:cNvPr>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西藏">
              <a:extLst>
                <a:ext uri="{FF2B5EF4-FFF2-40B4-BE49-F238E27FC236}">
                  <a16:creationId xmlns:a16="http://schemas.microsoft.com/office/drawing/2014/main" xmlns="" id="{2FDCEDB9-F4CA-4493-AB82-C1CC6988C201}"/>
                </a:ext>
              </a:extLst>
            </p:cNvPr>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云南">
              <a:extLst>
                <a:ext uri="{FF2B5EF4-FFF2-40B4-BE49-F238E27FC236}">
                  <a16:creationId xmlns:a16="http://schemas.microsoft.com/office/drawing/2014/main" xmlns="" id="{A680CFBB-433F-48FD-8A5F-CDD518FC4EA3}"/>
                </a:ext>
              </a:extLst>
            </p:cNvPr>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贵州">
              <a:extLst>
                <a:ext uri="{FF2B5EF4-FFF2-40B4-BE49-F238E27FC236}">
                  <a16:creationId xmlns:a16="http://schemas.microsoft.com/office/drawing/2014/main" xmlns="" id="{04748C37-1593-4901-8E5C-2BB316E5F672}"/>
                </a:ext>
              </a:extLst>
            </p:cNvPr>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广西">
              <a:extLst>
                <a:ext uri="{FF2B5EF4-FFF2-40B4-BE49-F238E27FC236}">
                  <a16:creationId xmlns:a16="http://schemas.microsoft.com/office/drawing/2014/main" xmlns="" id="{04D24E85-BCC4-4264-A77A-6B2013D01B92}"/>
                </a:ext>
              </a:extLst>
            </p:cNvPr>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重庆">
              <a:extLst>
                <a:ext uri="{FF2B5EF4-FFF2-40B4-BE49-F238E27FC236}">
                  <a16:creationId xmlns:a16="http://schemas.microsoft.com/office/drawing/2014/main" xmlns="" id="{611DB0AC-3721-422E-AC74-5AAD66D6154F}"/>
                </a:ext>
              </a:extLst>
            </p:cNvPr>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6" name="陕西">
              <a:extLst>
                <a:ext uri="{FF2B5EF4-FFF2-40B4-BE49-F238E27FC236}">
                  <a16:creationId xmlns:a16="http://schemas.microsoft.com/office/drawing/2014/main" xmlns="" id="{F3769F6E-58DE-4B95-9ACA-878705055229}"/>
                </a:ext>
              </a:extLst>
            </p:cNvPr>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山西">
              <a:extLst>
                <a:ext uri="{FF2B5EF4-FFF2-40B4-BE49-F238E27FC236}">
                  <a16:creationId xmlns:a16="http://schemas.microsoft.com/office/drawing/2014/main" xmlns="" id="{B35DE252-518F-4FA7-BA72-DC91DF837476}"/>
                </a:ext>
              </a:extLst>
            </p:cNvPr>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湖南">
              <a:extLst>
                <a:ext uri="{FF2B5EF4-FFF2-40B4-BE49-F238E27FC236}">
                  <a16:creationId xmlns:a16="http://schemas.microsoft.com/office/drawing/2014/main" xmlns="" id="{24AAC041-2525-4E0A-A70D-20281F308117}"/>
                </a:ext>
              </a:extLst>
            </p:cNvPr>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湖北">
              <a:extLst>
                <a:ext uri="{FF2B5EF4-FFF2-40B4-BE49-F238E27FC236}">
                  <a16:creationId xmlns:a16="http://schemas.microsoft.com/office/drawing/2014/main" xmlns="" id="{D53221D4-8B3B-4A35-8208-48853BE5691B}"/>
                </a:ext>
              </a:extLst>
            </p:cNvPr>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广东">
              <a:extLst>
                <a:ext uri="{FF2B5EF4-FFF2-40B4-BE49-F238E27FC236}">
                  <a16:creationId xmlns:a16="http://schemas.microsoft.com/office/drawing/2014/main" xmlns="" id="{E8FEAD47-0536-4EDC-B06D-531181CBCE89}"/>
                </a:ext>
              </a:extLst>
            </p:cNvPr>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江西">
              <a:extLst>
                <a:ext uri="{FF2B5EF4-FFF2-40B4-BE49-F238E27FC236}">
                  <a16:creationId xmlns:a16="http://schemas.microsoft.com/office/drawing/2014/main" xmlns="" id="{4213E6CF-4AD7-44FA-9615-4C1E25255FCC}"/>
                </a:ext>
              </a:extLst>
            </p:cNvPr>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福建">
              <a:extLst>
                <a:ext uri="{FF2B5EF4-FFF2-40B4-BE49-F238E27FC236}">
                  <a16:creationId xmlns:a16="http://schemas.microsoft.com/office/drawing/2014/main" xmlns="" id="{980C9726-1D02-4711-A2C3-CDECFA82EA58}"/>
                </a:ext>
              </a:extLst>
            </p:cNvPr>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浙江">
              <a:extLst>
                <a:ext uri="{FF2B5EF4-FFF2-40B4-BE49-F238E27FC236}">
                  <a16:creationId xmlns:a16="http://schemas.microsoft.com/office/drawing/2014/main" xmlns="" id="{D45ACE3F-EBE1-4945-AFB6-4798585E2AF4}"/>
                </a:ext>
              </a:extLst>
            </p:cNvPr>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安徽">
              <a:extLst>
                <a:ext uri="{FF2B5EF4-FFF2-40B4-BE49-F238E27FC236}">
                  <a16:creationId xmlns:a16="http://schemas.microsoft.com/office/drawing/2014/main" xmlns="" id="{597F9C51-6C6A-45E3-815C-EB5091224148}"/>
                </a:ext>
              </a:extLst>
            </p:cNvPr>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天津">
              <a:extLst>
                <a:ext uri="{FF2B5EF4-FFF2-40B4-BE49-F238E27FC236}">
                  <a16:creationId xmlns:a16="http://schemas.microsoft.com/office/drawing/2014/main" xmlns="" id="{036093BB-5F00-4A6E-92DE-F0A12C83818A}"/>
                </a:ext>
              </a:extLst>
            </p:cNvPr>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北京">
              <a:extLst>
                <a:ext uri="{FF2B5EF4-FFF2-40B4-BE49-F238E27FC236}">
                  <a16:creationId xmlns:a16="http://schemas.microsoft.com/office/drawing/2014/main" xmlns="" id="{CEF4B1A6-E526-4029-87B7-3185C47F6DE1}"/>
                </a:ext>
              </a:extLst>
            </p:cNvPr>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辽宁">
              <a:extLst>
                <a:ext uri="{FF2B5EF4-FFF2-40B4-BE49-F238E27FC236}">
                  <a16:creationId xmlns:a16="http://schemas.microsoft.com/office/drawing/2014/main" xmlns="" id="{20CABDBF-8ECF-477B-A0ED-2304C69C2194}"/>
                </a:ext>
              </a:extLst>
            </p:cNvPr>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吉林">
              <a:extLst>
                <a:ext uri="{FF2B5EF4-FFF2-40B4-BE49-F238E27FC236}">
                  <a16:creationId xmlns:a16="http://schemas.microsoft.com/office/drawing/2014/main" xmlns="" id="{285CBCC8-B21A-4FC4-8F1D-68B23D8ABDCA}"/>
                </a:ext>
              </a:extLst>
            </p:cNvPr>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黑龙江">
              <a:extLst>
                <a:ext uri="{FF2B5EF4-FFF2-40B4-BE49-F238E27FC236}">
                  <a16:creationId xmlns:a16="http://schemas.microsoft.com/office/drawing/2014/main" xmlns="" id="{4B4B0DB2-3C1D-4B3D-B003-BE23D7888CD9}"/>
                </a:ext>
              </a:extLst>
            </p:cNvPr>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山东">
              <a:extLst>
                <a:ext uri="{FF2B5EF4-FFF2-40B4-BE49-F238E27FC236}">
                  <a16:creationId xmlns:a16="http://schemas.microsoft.com/office/drawing/2014/main" xmlns="" id="{A0DF5DCA-B55C-4DB2-AEFA-D77B4AD45323}"/>
                </a:ext>
              </a:extLst>
            </p:cNvPr>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上海">
              <a:extLst>
                <a:ext uri="{FF2B5EF4-FFF2-40B4-BE49-F238E27FC236}">
                  <a16:creationId xmlns:a16="http://schemas.microsoft.com/office/drawing/2014/main" xmlns="" id="{D94D5D22-98F4-472D-A41B-715AE4A34435}"/>
                </a:ext>
              </a:extLst>
            </p:cNvPr>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江苏">
              <a:extLst>
                <a:ext uri="{FF2B5EF4-FFF2-40B4-BE49-F238E27FC236}">
                  <a16:creationId xmlns:a16="http://schemas.microsoft.com/office/drawing/2014/main" xmlns="" id="{8C70035D-BF53-4462-B407-90E02659778F}"/>
                </a:ext>
              </a:extLst>
            </p:cNvPr>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河北">
              <a:extLst>
                <a:ext uri="{FF2B5EF4-FFF2-40B4-BE49-F238E27FC236}">
                  <a16:creationId xmlns:a16="http://schemas.microsoft.com/office/drawing/2014/main" xmlns="" id="{E45D91FF-3988-4BAE-8F43-58C3637A720F}"/>
                </a:ext>
              </a:extLst>
            </p:cNvPr>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河南">
              <a:extLst>
                <a:ext uri="{FF2B5EF4-FFF2-40B4-BE49-F238E27FC236}">
                  <a16:creationId xmlns:a16="http://schemas.microsoft.com/office/drawing/2014/main" xmlns="" id="{AE8EC514-0722-47DA-B062-C72EEEA66040}"/>
                </a:ext>
              </a:extLst>
            </p:cNvPr>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台湾">
              <a:extLst>
                <a:ext uri="{FF2B5EF4-FFF2-40B4-BE49-F238E27FC236}">
                  <a16:creationId xmlns:a16="http://schemas.microsoft.com/office/drawing/2014/main" xmlns="" id="{3EBFD6CD-EB59-41DB-B178-4FBB5FC92015}"/>
                </a:ext>
              </a:extLst>
            </p:cNvPr>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海南">
              <a:extLst>
                <a:ext uri="{FF2B5EF4-FFF2-40B4-BE49-F238E27FC236}">
                  <a16:creationId xmlns:a16="http://schemas.microsoft.com/office/drawing/2014/main" xmlns="" id="{FF30D367-B932-43C2-BD00-D8C00E15E6FF}"/>
                </a:ext>
              </a:extLst>
            </p:cNvPr>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7" name="椭圆 36">
            <a:extLst>
              <a:ext uri="{FF2B5EF4-FFF2-40B4-BE49-F238E27FC236}">
                <a16:creationId xmlns:a16="http://schemas.microsoft.com/office/drawing/2014/main" xmlns="" id="{534E95A1-3FB9-4DEA-9DA5-064149D298C5}"/>
              </a:ext>
            </a:extLst>
          </p:cNvPr>
          <p:cNvSpPr/>
          <p:nvPr/>
        </p:nvSpPr>
        <p:spPr>
          <a:xfrm>
            <a:off x="3515218" y="3479324"/>
            <a:ext cx="1072110" cy="1072110"/>
          </a:xfrm>
          <a:prstGeom prst="ellipse">
            <a:avLst/>
          </a:prstGeom>
          <a:solidFill>
            <a:srgbClr val="F7B63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5B9295C3-FCEA-46AF-A2AA-E7D37A8925D3}"/>
              </a:ext>
            </a:extLst>
          </p:cNvPr>
          <p:cNvSpPr/>
          <p:nvPr/>
        </p:nvSpPr>
        <p:spPr>
          <a:xfrm>
            <a:off x="3596185" y="2295335"/>
            <a:ext cx="1477008" cy="1477008"/>
          </a:xfrm>
          <a:prstGeom prst="ellipse">
            <a:avLst/>
          </a:prstGeom>
          <a:solidFill>
            <a:srgbClr val="37474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0E95291F-4100-44A9-908D-4A38CD8514EF}"/>
              </a:ext>
            </a:extLst>
          </p:cNvPr>
          <p:cNvSpPr/>
          <p:nvPr/>
        </p:nvSpPr>
        <p:spPr>
          <a:xfrm>
            <a:off x="6118672" y="0"/>
            <a:ext cx="6073327" cy="6858000"/>
          </a:xfrm>
          <a:prstGeom prst="rect">
            <a:avLst/>
          </a:prstGeom>
          <a:solidFill>
            <a:srgbClr val="F7B633"/>
          </a:solidFill>
          <a:ln>
            <a:noFill/>
          </a:ln>
          <a:effectLst>
            <a:outerShdw blurRad="508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a:extLst>
              <a:ext uri="{FF2B5EF4-FFF2-40B4-BE49-F238E27FC236}">
                <a16:creationId xmlns:a16="http://schemas.microsoft.com/office/drawing/2014/main" xmlns="" id="{48F1612A-BCE0-4336-834B-B482D8D2A218}"/>
              </a:ext>
            </a:extLst>
          </p:cNvPr>
          <p:cNvSpPr/>
          <p:nvPr/>
        </p:nvSpPr>
        <p:spPr>
          <a:xfrm rot="5400000" flipH="1">
            <a:off x="7440833" y="2106835"/>
            <a:ext cx="3428999" cy="6073327"/>
          </a:xfrm>
          <a:prstGeom prst="rect">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1568ECF6-C8CC-4396-85ED-693644B7DF14}"/>
              </a:ext>
            </a:extLst>
          </p:cNvPr>
          <p:cNvGrpSpPr/>
          <p:nvPr/>
        </p:nvGrpSpPr>
        <p:grpSpPr>
          <a:xfrm>
            <a:off x="6753108" y="1234444"/>
            <a:ext cx="4804449" cy="969442"/>
            <a:chOff x="6549352" y="1344174"/>
            <a:chExt cx="4804449" cy="969442"/>
          </a:xfrm>
        </p:grpSpPr>
        <p:grpSp>
          <p:nvGrpSpPr>
            <p:cNvPr id="2" name="组合 1">
              <a:extLst>
                <a:ext uri="{FF2B5EF4-FFF2-40B4-BE49-F238E27FC236}">
                  <a16:creationId xmlns:a16="http://schemas.microsoft.com/office/drawing/2014/main" xmlns="" id="{0A2C6A81-AB7D-4881-8AEA-736B14FD96F4}"/>
                </a:ext>
              </a:extLst>
            </p:cNvPr>
            <p:cNvGrpSpPr/>
            <p:nvPr/>
          </p:nvGrpSpPr>
          <p:grpSpPr>
            <a:xfrm>
              <a:off x="7677222" y="1344174"/>
              <a:ext cx="3676579" cy="969442"/>
              <a:chOff x="6747951" y="1781416"/>
              <a:chExt cx="3676579" cy="969442"/>
            </a:xfrm>
          </p:grpSpPr>
          <p:grpSp>
            <p:nvGrpSpPr>
              <p:cNvPr id="44" name="组合 43">
                <a:extLst>
                  <a:ext uri="{FF2B5EF4-FFF2-40B4-BE49-F238E27FC236}">
                    <a16:creationId xmlns:a16="http://schemas.microsoft.com/office/drawing/2014/main" xmlns="" id="{D2206FFE-E3AB-464E-8F8D-57FE42D0F1DE}"/>
                  </a:ext>
                </a:extLst>
              </p:cNvPr>
              <p:cNvGrpSpPr/>
              <p:nvPr/>
            </p:nvGrpSpPr>
            <p:grpSpPr>
              <a:xfrm>
                <a:off x="6873897" y="1783145"/>
                <a:ext cx="3550633" cy="965985"/>
                <a:chOff x="6708775" y="4969896"/>
                <a:chExt cx="3550633" cy="965985"/>
              </a:xfrm>
            </p:grpSpPr>
            <p:sp>
              <p:nvSpPr>
                <p:cNvPr id="45" name="文本框 44">
                  <a:extLst>
                    <a:ext uri="{FF2B5EF4-FFF2-40B4-BE49-F238E27FC236}">
                      <a16:creationId xmlns:a16="http://schemas.microsoft.com/office/drawing/2014/main" xmlns="" id="{0F9A356D-55C7-4337-A4AC-546DBE4E324B}"/>
                    </a:ext>
                  </a:extLst>
                </p:cNvPr>
                <p:cNvSpPr txBox="1"/>
                <p:nvPr/>
              </p:nvSpPr>
              <p:spPr>
                <a:xfrm>
                  <a:off x="6708776" y="5289550"/>
                  <a:ext cx="3550632"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46" name="文本框 45">
                  <a:extLst>
                    <a:ext uri="{FF2B5EF4-FFF2-40B4-BE49-F238E27FC236}">
                      <a16:creationId xmlns:a16="http://schemas.microsoft.com/office/drawing/2014/main" xmlns="" id="{8A94C803-7820-4CE6-B8F3-AD293A5FEA7D}"/>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47" name="直接连接符 46">
                <a:extLst>
                  <a:ext uri="{FF2B5EF4-FFF2-40B4-BE49-F238E27FC236}">
                    <a16:creationId xmlns:a16="http://schemas.microsoft.com/office/drawing/2014/main" xmlns="" id="{8B515670-63E3-486B-B7A9-C948B15C7907}"/>
                  </a:ext>
                </a:extLst>
              </p:cNvPr>
              <p:cNvCxnSpPr>
                <a:cxnSpLocks/>
              </p:cNvCxnSpPr>
              <p:nvPr/>
            </p:nvCxnSpPr>
            <p:spPr>
              <a:xfrm rot="5400000">
                <a:off x="6263230" y="2266137"/>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
          <p:nvSpPr>
            <p:cNvPr id="52" name="文本框 51">
              <a:extLst>
                <a:ext uri="{FF2B5EF4-FFF2-40B4-BE49-F238E27FC236}">
                  <a16:creationId xmlns:a16="http://schemas.microsoft.com/office/drawing/2014/main" xmlns="" id="{791685AC-ECE0-4E5C-961C-F04585CB55DE}"/>
                </a:ext>
              </a:extLst>
            </p:cNvPr>
            <p:cNvSpPr txBox="1"/>
            <p:nvPr/>
          </p:nvSpPr>
          <p:spPr>
            <a:xfrm>
              <a:off x="6549352" y="1444175"/>
              <a:ext cx="1069952" cy="769441"/>
            </a:xfrm>
            <a:prstGeom prst="rect">
              <a:avLst/>
            </a:prstGeom>
            <a:noFill/>
          </p:spPr>
          <p:txBody>
            <a:bodyPr wrap="square" rtlCol="0">
              <a:spAutoFit/>
            </a:bodyPr>
            <a:lstStyle/>
            <a:p>
              <a:r>
                <a:rPr lang="en-US" altLang="zh-CN" sz="4400" dirty="0">
                  <a:solidFill>
                    <a:srgbClr val="37474F"/>
                  </a:solidFill>
                  <a:latin typeface="微软雅黑 Light" panose="020B0502040204020203" pitchFamily="34" charset="-122"/>
                  <a:ea typeface="微软雅黑 Light" panose="020B0502040204020203" pitchFamily="34" charset="-122"/>
                </a:rPr>
                <a:t>32</a:t>
              </a:r>
              <a:r>
                <a:rPr lang="en-US" altLang="zh-CN" dirty="0">
                  <a:solidFill>
                    <a:srgbClr val="37474F"/>
                  </a:solidFill>
                  <a:latin typeface="微软雅黑 Light" panose="020B0502040204020203" pitchFamily="34" charset="-122"/>
                  <a:ea typeface="微软雅黑 Light" panose="020B0502040204020203" pitchFamily="34" charset="-122"/>
                </a:rPr>
                <a: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sp>
        <p:nvSpPr>
          <p:cNvPr id="54" name="文本框 53">
            <a:extLst>
              <a:ext uri="{FF2B5EF4-FFF2-40B4-BE49-F238E27FC236}">
                <a16:creationId xmlns:a16="http://schemas.microsoft.com/office/drawing/2014/main" xmlns="" id="{722856BB-8888-45FD-A22E-0E44BACF1AB0}"/>
              </a:ext>
            </a:extLst>
          </p:cNvPr>
          <p:cNvSpPr txBox="1"/>
          <p:nvPr/>
        </p:nvSpPr>
        <p:spPr>
          <a:xfrm>
            <a:off x="311455" y="474487"/>
            <a:ext cx="2933700" cy="584775"/>
          </a:xfrm>
          <a:prstGeom prst="rect">
            <a:avLst/>
          </a:prstGeom>
          <a:noFill/>
        </p:spPr>
        <p:txBody>
          <a:bodyPr wrap="square" rtlCol="0">
            <a:spAutoFit/>
          </a:bodyPr>
          <a:lstStyle/>
          <a:p>
            <a:r>
              <a:rPr lang="en-US" altLang="zh-CN" sz="3200" b="1" dirty="0">
                <a:solidFill>
                  <a:srgbClr val="F7B633"/>
                </a:solidFill>
                <a:latin typeface="微软雅黑 Light" panose="020B0502040204020203" pitchFamily="34" charset="-122"/>
                <a:ea typeface="微软雅黑 Light" panose="020B0502040204020203" pitchFamily="34" charset="-122"/>
              </a:rPr>
              <a:t>THE TEXT</a:t>
            </a:r>
            <a:endParaRPr lang="zh-CN" altLang="en-US" sz="3200" b="1" dirty="0">
              <a:solidFill>
                <a:srgbClr val="F7B633"/>
              </a:solidFill>
              <a:latin typeface="微软雅黑 Light" panose="020B0502040204020203" pitchFamily="34" charset="-122"/>
              <a:ea typeface="微软雅黑 Light" panose="020B0502040204020203" pitchFamily="34" charset="-122"/>
            </a:endParaRPr>
          </a:p>
        </p:txBody>
      </p:sp>
      <p:sp>
        <p:nvSpPr>
          <p:cNvPr id="56" name="等腰三角形 6">
            <a:extLst>
              <a:ext uri="{FF2B5EF4-FFF2-40B4-BE49-F238E27FC236}">
                <a16:creationId xmlns:a16="http://schemas.microsoft.com/office/drawing/2014/main" xmlns="" id="{349C6E2F-39AF-463C-AD9A-CAD914693254}"/>
              </a:ext>
            </a:extLst>
          </p:cNvPr>
          <p:cNvSpPr/>
          <p:nvPr/>
        </p:nvSpPr>
        <p:spPr>
          <a:xfrm rot="5400000">
            <a:off x="-41525" y="61605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0DC4DE94-581A-40AB-80D5-203214221EC5}"/>
              </a:ext>
            </a:extLst>
          </p:cNvPr>
          <p:cNvSpPr txBox="1"/>
          <p:nvPr/>
        </p:nvSpPr>
        <p:spPr>
          <a:xfrm>
            <a:off x="5128109" y="5446143"/>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58" name="等腰三角形 6">
            <a:extLst>
              <a:ext uri="{FF2B5EF4-FFF2-40B4-BE49-F238E27FC236}">
                <a16:creationId xmlns:a16="http://schemas.microsoft.com/office/drawing/2014/main" xmlns="" id="{79002CA2-EDB7-4353-A980-7D0B8E08A996}"/>
              </a:ext>
            </a:extLst>
          </p:cNvPr>
          <p:cNvSpPr/>
          <p:nvPr/>
        </p:nvSpPr>
        <p:spPr>
          <a:xfrm rot="10800000">
            <a:off x="11204810" y="6162646"/>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xmlns="" id="{0D22725B-1410-413F-B769-FA334FF9ECED}"/>
              </a:ext>
            </a:extLst>
          </p:cNvPr>
          <p:cNvGrpSpPr/>
          <p:nvPr/>
        </p:nvGrpSpPr>
        <p:grpSpPr>
          <a:xfrm>
            <a:off x="6753108" y="4658777"/>
            <a:ext cx="4804449" cy="969442"/>
            <a:chOff x="6549352" y="1344174"/>
            <a:chExt cx="4804449" cy="969442"/>
          </a:xfrm>
        </p:grpSpPr>
        <p:grpSp>
          <p:nvGrpSpPr>
            <p:cNvPr id="60" name="组合 59">
              <a:extLst>
                <a:ext uri="{FF2B5EF4-FFF2-40B4-BE49-F238E27FC236}">
                  <a16:creationId xmlns:a16="http://schemas.microsoft.com/office/drawing/2014/main" xmlns="" id="{F5709798-BDE7-4B1E-BCFE-FB77A0845442}"/>
                </a:ext>
              </a:extLst>
            </p:cNvPr>
            <p:cNvGrpSpPr/>
            <p:nvPr/>
          </p:nvGrpSpPr>
          <p:grpSpPr>
            <a:xfrm>
              <a:off x="7677222" y="1344174"/>
              <a:ext cx="3676579" cy="969442"/>
              <a:chOff x="6747951" y="1781416"/>
              <a:chExt cx="3676579" cy="969442"/>
            </a:xfrm>
          </p:grpSpPr>
          <p:grpSp>
            <p:nvGrpSpPr>
              <p:cNvPr id="62" name="组合 61">
                <a:extLst>
                  <a:ext uri="{FF2B5EF4-FFF2-40B4-BE49-F238E27FC236}">
                    <a16:creationId xmlns:a16="http://schemas.microsoft.com/office/drawing/2014/main" xmlns="" id="{3BB439AB-B7E3-4E2F-BB54-4583692E75BA}"/>
                  </a:ext>
                </a:extLst>
              </p:cNvPr>
              <p:cNvGrpSpPr/>
              <p:nvPr/>
            </p:nvGrpSpPr>
            <p:grpSpPr>
              <a:xfrm>
                <a:off x="6873897" y="1783145"/>
                <a:ext cx="3550633" cy="965985"/>
                <a:chOff x="6708775" y="4969896"/>
                <a:chExt cx="3550633" cy="965985"/>
              </a:xfrm>
            </p:grpSpPr>
            <p:sp>
              <p:nvSpPr>
                <p:cNvPr id="64" name="文本框 63">
                  <a:extLst>
                    <a:ext uri="{FF2B5EF4-FFF2-40B4-BE49-F238E27FC236}">
                      <a16:creationId xmlns:a16="http://schemas.microsoft.com/office/drawing/2014/main" xmlns="" id="{207D6E6B-BAA0-4366-A0C2-E110E9393F39}"/>
                    </a:ext>
                  </a:extLst>
                </p:cNvPr>
                <p:cNvSpPr txBox="1"/>
                <p:nvPr/>
              </p:nvSpPr>
              <p:spPr>
                <a:xfrm>
                  <a:off x="6708776" y="5289550"/>
                  <a:ext cx="3550632" cy="646331"/>
                </a:xfrm>
                <a:prstGeom prst="rect">
                  <a:avLst/>
                </a:prstGeom>
                <a:noFill/>
              </p:spPr>
              <p:txBody>
                <a:bodyPr wrap="square" rtlCol="0">
                  <a:spAutoFit/>
                </a:bodyPr>
                <a:lstStyle/>
                <a:p>
                  <a:pPr>
                    <a:lnSpc>
                      <a:spcPct val="150000"/>
                    </a:lnSpc>
                  </a:pPr>
                  <a:r>
                    <a:rPr lang="en-US" altLang="zh-CN" sz="12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sp>
              <p:nvSpPr>
                <p:cNvPr id="65" name="文本框 64">
                  <a:extLst>
                    <a:ext uri="{FF2B5EF4-FFF2-40B4-BE49-F238E27FC236}">
                      <a16:creationId xmlns:a16="http://schemas.microsoft.com/office/drawing/2014/main" xmlns="" id="{98EEADBC-96BE-432D-828F-8239FB7D40D2}"/>
                    </a:ext>
                  </a:extLst>
                </p:cNvPr>
                <p:cNvSpPr txBox="1"/>
                <p:nvPr/>
              </p:nvSpPr>
              <p:spPr>
                <a:xfrm>
                  <a:off x="6708775" y="4969896"/>
                  <a:ext cx="1771319" cy="373263"/>
                </a:xfrm>
                <a:prstGeom prst="rect">
                  <a:avLst/>
                </a:prstGeom>
                <a:noFill/>
              </p:spPr>
              <p:txBody>
                <a:bodyPr wrap="square" rtlCol="0">
                  <a:spAutoFit/>
                </a:bodyPr>
                <a:lstStyle/>
                <a:p>
                  <a:r>
                    <a:rPr lang="en-US" altLang="zh-CN" dirty="0">
                      <a:solidFill>
                        <a:srgbClr val="37474F"/>
                      </a:solidFill>
                      <a:latin typeface="微软雅黑 Light" panose="020B0502040204020203" pitchFamily="34" charset="-122"/>
                      <a:ea typeface="微软雅黑 Light" panose="020B0502040204020203" pitchFamily="34" charset="-122"/>
                    </a:rPr>
                    <a:t>THE TEXT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cxnSp>
            <p:nvCxnSpPr>
              <p:cNvPr id="63" name="直接连接符 62">
                <a:extLst>
                  <a:ext uri="{FF2B5EF4-FFF2-40B4-BE49-F238E27FC236}">
                    <a16:creationId xmlns:a16="http://schemas.microsoft.com/office/drawing/2014/main" xmlns="" id="{DA26CF3E-62B6-412A-9BA3-F7ECBCF93C68}"/>
                  </a:ext>
                </a:extLst>
              </p:cNvPr>
              <p:cNvCxnSpPr>
                <a:cxnSpLocks/>
              </p:cNvCxnSpPr>
              <p:nvPr/>
            </p:nvCxnSpPr>
            <p:spPr>
              <a:xfrm rot="5400000">
                <a:off x="6263230" y="2266137"/>
                <a:ext cx="969442" cy="0"/>
              </a:xfrm>
              <a:prstGeom prst="line">
                <a:avLst/>
              </a:prstGeom>
              <a:ln w="25400">
                <a:solidFill>
                  <a:srgbClr val="37474F"/>
                </a:solidFill>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a16="http://schemas.microsoft.com/office/drawing/2014/main" xmlns="" id="{4F233C80-ABD5-4833-8A82-96BED639F37A}"/>
                </a:ext>
              </a:extLst>
            </p:cNvPr>
            <p:cNvSpPr txBox="1"/>
            <p:nvPr/>
          </p:nvSpPr>
          <p:spPr>
            <a:xfrm>
              <a:off x="6549352" y="1444175"/>
              <a:ext cx="1069952" cy="769441"/>
            </a:xfrm>
            <a:prstGeom prst="rect">
              <a:avLst/>
            </a:prstGeom>
            <a:noFill/>
          </p:spPr>
          <p:txBody>
            <a:bodyPr wrap="square" rtlCol="0">
              <a:spAutoFit/>
            </a:bodyPr>
            <a:lstStyle/>
            <a:p>
              <a:r>
                <a:rPr lang="en-US" altLang="zh-CN" sz="4400" dirty="0">
                  <a:solidFill>
                    <a:srgbClr val="37474F"/>
                  </a:solidFill>
                  <a:latin typeface="微软雅黑 Light" panose="020B0502040204020203" pitchFamily="34" charset="-122"/>
                  <a:ea typeface="微软雅黑 Light" panose="020B0502040204020203" pitchFamily="34" charset="-122"/>
                </a:rPr>
                <a:t>68</a:t>
              </a:r>
              <a:r>
                <a:rPr lang="en-US" altLang="zh-CN" dirty="0">
                  <a:solidFill>
                    <a:srgbClr val="37474F"/>
                  </a:solidFill>
                  <a:latin typeface="微软雅黑 Light" panose="020B0502040204020203" pitchFamily="34" charset="-122"/>
                  <a:ea typeface="微软雅黑 Light" panose="020B0502040204020203" pitchFamily="34" charset="-122"/>
                </a:rPr>
                <a:t>%</a:t>
              </a:r>
              <a:endParaRPr lang="zh-CN" altLang="en-US" dirty="0">
                <a:solidFill>
                  <a:srgbClr val="37474F"/>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2408674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1+#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3" presetClass="entr" presetSubtype="32" fill="hold" grpId="0" nodeType="withEffect">
                                  <p:stCondLst>
                                    <p:cond delay="3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strVal val="4*#ppt_w"/>
                                          </p:val>
                                        </p:tav>
                                        <p:tav tm="100000">
                                          <p:val>
                                            <p:strVal val="#ppt_w"/>
                                          </p:val>
                                        </p:tav>
                                      </p:tavLst>
                                    </p:anim>
                                    <p:anim calcmode="lin" valueType="num">
                                      <p:cBhvr>
                                        <p:cTn id="23" dur="500" fill="hold"/>
                                        <p:tgtEl>
                                          <p:spTgt spid="38"/>
                                        </p:tgtEl>
                                        <p:attrNameLst>
                                          <p:attrName>ppt_h</p:attrName>
                                        </p:attrNameLst>
                                      </p:cBhvr>
                                      <p:tavLst>
                                        <p:tav tm="0">
                                          <p:val>
                                            <p:strVal val="4*#ppt_h"/>
                                          </p:val>
                                        </p:tav>
                                        <p:tav tm="100000">
                                          <p:val>
                                            <p:strVal val="#ppt_h"/>
                                          </p:val>
                                        </p:tav>
                                      </p:tavLst>
                                    </p:anim>
                                  </p:childTnLst>
                                </p:cTn>
                              </p:par>
                              <p:par>
                                <p:cTn id="24" presetID="23" presetClass="entr" presetSubtype="32" fill="hold" grpId="0" nodeType="withEffect">
                                  <p:stCondLst>
                                    <p:cond delay="30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strVal val="4*#ppt_w"/>
                                          </p:val>
                                        </p:tav>
                                        <p:tav tm="100000">
                                          <p:val>
                                            <p:strVal val="#ppt_w"/>
                                          </p:val>
                                        </p:tav>
                                      </p:tavLst>
                                    </p:anim>
                                    <p:anim calcmode="lin" valueType="num">
                                      <p:cBhvr>
                                        <p:cTn id="27" dur="500" fill="hold"/>
                                        <p:tgtEl>
                                          <p:spTgt spid="37"/>
                                        </p:tgtEl>
                                        <p:attrNameLst>
                                          <p:attrName>ppt_h</p:attrName>
                                        </p:attrNameLst>
                                      </p:cBhvr>
                                      <p:tavLst>
                                        <p:tav tm="0">
                                          <p:val>
                                            <p:strVal val="4*#ppt_h"/>
                                          </p:val>
                                        </p:tav>
                                        <p:tav tm="100000">
                                          <p:val>
                                            <p:strVal val="#ppt_h"/>
                                          </p:val>
                                        </p:tav>
                                      </p:tavLst>
                                    </p:anim>
                                  </p:childTnLst>
                                </p:cTn>
                              </p:par>
                              <p:par>
                                <p:cTn id="28" presetID="22" presetClass="entr" presetSubtype="8" fill="hold" nodeType="withEffect">
                                  <p:stCondLst>
                                    <p:cond delay="75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par>
                                <p:cTn id="31" presetID="22" presetClass="entr" presetSubtype="8" fill="hold" nodeType="withEffect">
                                  <p:stCondLst>
                                    <p:cond delay="750"/>
                                  </p:stCondLst>
                                  <p:childTnLst>
                                    <p:set>
                                      <p:cBhvr>
                                        <p:cTn id="32" dur="1" fill="hold">
                                          <p:stCondLst>
                                            <p:cond delay="0"/>
                                          </p:stCondLst>
                                        </p:cTn>
                                        <p:tgtEl>
                                          <p:spTgt spid="59"/>
                                        </p:tgtEl>
                                        <p:attrNameLst>
                                          <p:attrName>style.visibility</p:attrName>
                                        </p:attrNameLst>
                                      </p:cBhvr>
                                      <p:to>
                                        <p:strVal val="visible"/>
                                      </p:to>
                                    </p:set>
                                    <p:animEffect transition="in" filter="wipe(left)">
                                      <p:cBhvr>
                                        <p:cTn id="33" dur="500"/>
                                        <p:tgtEl>
                                          <p:spTgt spid="59"/>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11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55" grpId="0" animBg="1"/>
      <p:bldP spid="54" grpId="0"/>
      <p:bldP spid="56" grpId="0" animBg="1"/>
      <p:bldP spid="57" grpId="0"/>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17" name="等腰三角形 16">
            <a:extLst>
              <a:ext uri="{FF2B5EF4-FFF2-40B4-BE49-F238E27FC236}">
                <a16:creationId xmlns:a16="http://schemas.microsoft.com/office/drawing/2014/main" xmlns="" id="{A18BE2BE-027F-435D-BD56-1871FAC30678}"/>
              </a:ext>
            </a:extLst>
          </p:cNvPr>
          <p:cNvSpPr/>
          <p:nvPr/>
        </p:nvSpPr>
        <p:spPr>
          <a:xfrm flipH="1">
            <a:off x="334720" y="2263874"/>
            <a:ext cx="11231228" cy="4305304"/>
          </a:xfrm>
          <a:prstGeom prst="triangle">
            <a:avLst/>
          </a:prstGeom>
          <a:solidFill>
            <a:srgbClr val="F7B633">
              <a:alpha val="5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xmlns="" id="{C4D85F4B-F702-400F-8982-A8238BE224B1}"/>
              </a:ext>
            </a:extLst>
          </p:cNvPr>
          <p:cNvSpPr/>
          <p:nvPr/>
        </p:nvSpPr>
        <p:spPr>
          <a:xfrm flipH="1">
            <a:off x="860878" y="2473917"/>
            <a:ext cx="11231228" cy="4305304"/>
          </a:xfrm>
          <a:prstGeom prst="triangle">
            <a:avLst/>
          </a:prstGeom>
          <a:solidFill>
            <a:srgbClr val="F7B633">
              <a:alpha val="80000"/>
            </a:srgbClr>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a:extLst>
              <a:ext uri="{FF2B5EF4-FFF2-40B4-BE49-F238E27FC236}">
                <a16:creationId xmlns:a16="http://schemas.microsoft.com/office/drawing/2014/main" xmlns="" id="{25A5E3AB-E409-4539-B80D-3E41F458DE6A}"/>
              </a:ext>
            </a:extLst>
          </p:cNvPr>
          <p:cNvSpPr/>
          <p:nvPr/>
        </p:nvSpPr>
        <p:spPr>
          <a:xfrm flipH="1">
            <a:off x="-1270817" y="3368606"/>
            <a:ext cx="11231228" cy="4305304"/>
          </a:xfrm>
          <a:prstGeom prst="triangle">
            <a:avLst/>
          </a:prstGeom>
          <a:noFill/>
          <a:ln>
            <a:solidFill>
              <a:srgbClr val="90A4AE">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13D4917C-1A5D-4F4D-8DA8-1DBC3B0B1682}"/>
              </a:ext>
            </a:extLst>
          </p:cNvPr>
          <p:cNvSpPr/>
          <p:nvPr/>
        </p:nvSpPr>
        <p:spPr>
          <a:xfrm flipH="1">
            <a:off x="2150628" y="3070372"/>
            <a:ext cx="11231228" cy="4305304"/>
          </a:xfrm>
          <a:prstGeom prst="triangle">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xmlns="" id="{16B68734-30F5-4DA5-AF48-02034A4BE4C5}"/>
              </a:ext>
            </a:extLst>
          </p:cNvPr>
          <p:cNvSpPr/>
          <p:nvPr/>
        </p:nvSpPr>
        <p:spPr>
          <a:xfrm flipH="1">
            <a:off x="480386" y="2552696"/>
            <a:ext cx="11231228" cy="4305304"/>
          </a:xfrm>
          <a:prstGeom prst="triangle">
            <a:avLst/>
          </a:prstGeom>
          <a:solidFill>
            <a:srgbClr val="F7B633"/>
          </a:solidFill>
          <a:ln>
            <a:noFill/>
          </a:ln>
          <a:effectLst>
            <a:outerShdw blurRad="1016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E3F80A5-0880-422A-BB02-FA0A41D841FD}"/>
              </a:ext>
            </a:extLst>
          </p:cNvPr>
          <p:cNvSpPr txBox="1"/>
          <p:nvPr/>
        </p:nvSpPr>
        <p:spPr>
          <a:xfrm>
            <a:off x="4578734" y="815909"/>
            <a:ext cx="2743200" cy="4508927"/>
          </a:xfrm>
          <a:prstGeom prst="rect">
            <a:avLst/>
          </a:prstGeom>
          <a:noFill/>
        </p:spPr>
        <p:txBody>
          <a:bodyPr wrap="square" rtlCol="0">
            <a:spAutoFit/>
          </a:bodyPr>
          <a:lstStyle/>
          <a:p>
            <a:pPr algn="ctr"/>
            <a:r>
              <a:rPr lang="en-US" altLang="zh-CN"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rPr>
              <a:t>2</a:t>
            </a:r>
            <a:endParaRPr lang="zh-CN" altLang="en-US" sz="28700" dirty="0">
              <a:solidFill>
                <a:srgbClr val="37474F"/>
              </a:solidFill>
              <a:effectLst>
                <a:outerShdw blurRad="76200" dist="38100" dir="2700000" algn="tl">
                  <a:srgbClr val="000000">
                    <a:alpha val="40000"/>
                  </a:srgbClr>
                </a:outerShdw>
              </a:effectLst>
              <a:latin typeface="微软雅黑 Light" panose="020B0502040204020203" pitchFamily="34" charset="-122"/>
              <a:ea typeface="微软雅黑 Light" panose="020B0502040204020203" pitchFamily="34" charset="-122"/>
            </a:endParaRPr>
          </a:p>
        </p:txBody>
      </p:sp>
      <p:grpSp>
        <p:nvGrpSpPr>
          <p:cNvPr id="3" name="组合 2">
            <a:extLst>
              <a:ext uri="{FF2B5EF4-FFF2-40B4-BE49-F238E27FC236}">
                <a16:creationId xmlns:a16="http://schemas.microsoft.com/office/drawing/2014/main" xmlns="" id="{7D27262E-02B0-49F8-90F2-A4860321578C}"/>
              </a:ext>
            </a:extLst>
          </p:cNvPr>
          <p:cNvGrpSpPr/>
          <p:nvPr/>
        </p:nvGrpSpPr>
        <p:grpSpPr>
          <a:xfrm>
            <a:off x="3611274" y="4857402"/>
            <a:ext cx="4969452" cy="1312347"/>
            <a:chOff x="3611274" y="4857402"/>
            <a:chExt cx="4969452" cy="1312347"/>
          </a:xfrm>
        </p:grpSpPr>
        <p:sp>
          <p:nvSpPr>
            <p:cNvPr id="27" name="文本框 26">
              <a:extLst>
                <a:ext uri="{FF2B5EF4-FFF2-40B4-BE49-F238E27FC236}">
                  <a16:creationId xmlns:a16="http://schemas.microsoft.com/office/drawing/2014/main" xmlns="" id="{6DFEBBE9-304B-4A87-A161-C338B3E64070}"/>
                </a:ext>
              </a:extLst>
            </p:cNvPr>
            <p:cNvSpPr txBox="1"/>
            <p:nvPr/>
          </p:nvSpPr>
          <p:spPr>
            <a:xfrm>
              <a:off x="4850311" y="4857402"/>
              <a:ext cx="2491378" cy="523220"/>
            </a:xfrm>
            <a:prstGeom prst="rect">
              <a:avLst/>
            </a:prstGeom>
            <a:noFill/>
          </p:spPr>
          <p:txBody>
            <a:bodyPr wrap="square" rtlCol="0">
              <a:spAutoFit/>
            </a:bodyPr>
            <a:lstStyle/>
            <a:p>
              <a:pPr algn="ctr"/>
              <a:r>
                <a:rPr lang="en-US" altLang="zh-CN" sz="2800" b="1" dirty="0">
                  <a:solidFill>
                    <a:srgbClr val="37474F"/>
                  </a:solidFill>
                  <a:latin typeface="微软雅黑 Light" panose="020B0502040204020203" pitchFamily="34" charset="-122"/>
                  <a:ea typeface="微软雅黑 Light" panose="020B0502040204020203" pitchFamily="34" charset="-122"/>
                </a:rPr>
                <a:t>PART TWO</a:t>
              </a:r>
              <a:endParaRPr lang="zh-CN" altLang="en-US" sz="2800" b="1" dirty="0">
                <a:solidFill>
                  <a:srgbClr val="37474F"/>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E89B5552-7910-4912-BFD9-8BA32CEB7AE6}"/>
                </a:ext>
              </a:extLst>
            </p:cNvPr>
            <p:cNvSpPr txBox="1"/>
            <p:nvPr/>
          </p:nvSpPr>
          <p:spPr>
            <a:xfrm>
              <a:off x="3611274" y="5380622"/>
              <a:ext cx="4969452" cy="789127"/>
            </a:xfrm>
            <a:prstGeom prst="rect">
              <a:avLst/>
            </a:prstGeom>
            <a:noFill/>
          </p:spPr>
          <p:txBody>
            <a:bodyPr wrap="square" rtlCol="0">
              <a:spAutoFit/>
            </a:bodyPr>
            <a:lstStyle/>
            <a:p>
              <a:pPr algn="ctr">
                <a:lnSpc>
                  <a:spcPct val="150000"/>
                </a:lnSpc>
              </a:pPr>
              <a:r>
                <a:rPr lang="en-US" altLang="zh-CN" sz="1600" dirty="0">
                  <a:solidFill>
                    <a:srgbClr val="37474F"/>
                  </a:solidFill>
                  <a:latin typeface="微软雅黑 Light" panose="020B0502040204020203" pitchFamily="34" charset="-122"/>
                  <a:ea typeface="微软雅黑 Light" panose="020B0502040204020203" pitchFamily="34" charset="-122"/>
                </a:rPr>
                <a:t>The quick brown fox jumps over the lazy dog. The quick brown fox jumps over the lazy dog. </a:t>
              </a:r>
            </a:p>
          </p:txBody>
        </p:sp>
      </p:grpSp>
      <p:sp>
        <p:nvSpPr>
          <p:cNvPr id="33" name="文本框 32">
            <a:extLst>
              <a:ext uri="{FF2B5EF4-FFF2-40B4-BE49-F238E27FC236}">
                <a16:creationId xmlns:a16="http://schemas.microsoft.com/office/drawing/2014/main" xmlns="" id="{582FFB1C-5E75-4248-895F-2D0AE3B004E1}"/>
              </a:ext>
            </a:extLst>
          </p:cNvPr>
          <p:cNvSpPr txBox="1"/>
          <p:nvPr/>
        </p:nvSpPr>
        <p:spPr>
          <a:xfrm>
            <a:off x="3963797" y="431131"/>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
        <p:nvSpPr>
          <p:cNvPr id="34" name="文本框 33">
            <a:extLst>
              <a:ext uri="{FF2B5EF4-FFF2-40B4-BE49-F238E27FC236}">
                <a16:creationId xmlns:a16="http://schemas.microsoft.com/office/drawing/2014/main" xmlns="" id="{B9CDE55D-1534-4678-AB00-AED45BD285FF}"/>
              </a:ext>
            </a:extLst>
          </p:cNvPr>
          <p:cNvSpPr txBox="1"/>
          <p:nvPr/>
        </p:nvSpPr>
        <p:spPr>
          <a:xfrm>
            <a:off x="6940934" y="4626569"/>
            <a:ext cx="381000" cy="461665"/>
          </a:xfrm>
          <a:prstGeom prst="rect">
            <a:avLst/>
          </a:prstGeom>
          <a:noFill/>
        </p:spPr>
        <p:txBody>
          <a:bodyPr wrap="square" rtlCol="0">
            <a:spAutoFit/>
          </a:bodyPr>
          <a:lstStyle/>
          <a:p>
            <a:pPr algn="ctr"/>
            <a:r>
              <a:rPr lang="en-US" altLang="zh-CN" sz="2400" dirty="0">
                <a:solidFill>
                  <a:srgbClr val="37474F"/>
                </a:solidFill>
                <a:latin typeface="微软雅黑 Light" panose="020B0502040204020203" pitchFamily="34" charset="-122"/>
                <a:ea typeface="微软雅黑 Light" panose="020B0502040204020203" pitchFamily="34" charset="-122"/>
              </a:rPr>
              <a:t>+</a:t>
            </a:r>
            <a:endParaRPr lang="zh-CN" altLang="en-US" sz="2400" dirty="0">
              <a:solidFill>
                <a:srgbClr val="37474F"/>
              </a:solidFill>
              <a:latin typeface="微软雅黑 Light" panose="020B0502040204020203" pitchFamily="34" charset="-122"/>
              <a:ea typeface="微软雅黑 Light" panose="020B0502040204020203" pitchFamily="34" charset="-122"/>
            </a:endParaRPr>
          </a:p>
        </p:txBody>
      </p:sp>
      <p:sp>
        <p:nvSpPr>
          <p:cNvPr id="37" name="等腰三角形 6">
            <a:extLst>
              <a:ext uri="{FF2B5EF4-FFF2-40B4-BE49-F238E27FC236}">
                <a16:creationId xmlns:a16="http://schemas.microsoft.com/office/drawing/2014/main" xmlns="" id="{42B09D46-27B4-4D25-8DA1-BBDC534B9F3F}"/>
              </a:ext>
            </a:extLst>
          </p:cNvPr>
          <p:cNvSpPr/>
          <p:nvPr/>
        </p:nvSpPr>
        <p:spPr>
          <a:xfrm>
            <a:off x="10880440" y="1222095"/>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6">
            <a:extLst>
              <a:ext uri="{FF2B5EF4-FFF2-40B4-BE49-F238E27FC236}">
                <a16:creationId xmlns:a16="http://schemas.microsoft.com/office/drawing/2014/main" xmlns="" id="{2D866DAC-3BBE-4F39-B0BA-EED82EE0C867}"/>
              </a:ext>
            </a:extLst>
          </p:cNvPr>
          <p:cNvSpPr/>
          <p:nvPr/>
        </p:nvSpPr>
        <p:spPr>
          <a:xfrm>
            <a:off x="1587733" y="4770098"/>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802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22" presetClass="entr" presetSubtype="1" fill="hold" nodeType="withEffect">
                                  <p:stCondLst>
                                    <p:cond delay="110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par>
                                <p:cTn id="25" presetID="10" presetClass="entr" presetSubtype="0" fill="hold" grpId="0" nodeType="withEffect">
                                  <p:stCondLst>
                                    <p:cond delay="17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19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160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25" grpId="0" animBg="1"/>
      <p:bldP spid="16" grpId="0"/>
      <p:bldP spid="33" grpId="0"/>
      <p:bldP spid="37"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7474F"/>
        </a:solidFill>
        <a:effectLst/>
      </p:bgPr>
    </p:bg>
    <p:spTree>
      <p:nvGrpSpPr>
        <p:cNvPr id="1" name=""/>
        <p:cNvGrpSpPr/>
        <p:nvPr/>
      </p:nvGrpSpPr>
      <p:grpSpPr>
        <a:xfrm>
          <a:off x="0" y="0"/>
          <a:ext cx="0" cy="0"/>
          <a:chOff x="0" y="0"/>
          <a:chExt cx="0" cy="0"/>
        </a:xfrm>
      </p:grpSpPr>
      <p:sp>
        <p:nvSpPr>
          <p:cNvPr id="79" name="平行四边形 78">
            <a:extLst>
              <a:ext uri="{FF2B5EF4-FFF2-40B4-BE49-F238E27FC236}">
                <a16:creationId xmlns:a16="http://schemas.microsoft.com/office/drawing/2014/main" xmlns="" id="{27250EE1-B63B-4C10-BCB9-B1B1C9573524}"/>
              </a:ext>
            </a:extLst>
          </p:cNvPr>
          <p:cNvSpPr/>
          <p:nvPr/>
        </p:nvSpPr>
        <p:spPr>
          <a:xfrm flipH="1">
            <a:off x="1880560" y="-1209360"/>
            <a:ext cx="15888994" cy="8098218"/>
          </a:xfrm>
          <a:prstGeom prst="parallelogram">
            <a:avLst>
              <a:gd name="adj" fmla="val 98548"/>
            </a:avLst>
          </a:prstGeom>
          <a:solidFill>
            <a:srgbClr val="607D8B">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a:extLst>
              <a:ext uri="{FF2B5EF4-FFF2-40B4-BE49-F238E27FC236}">
                <a16:creationId xmlns:a16="http://schemas.microsoft.com/office/drawing/2014/main" xmlns="" id="{D0E4B57A-BCF6-4365-A698-176D9EC756B0}"/>
              </a:ext>
            </a:extLst>
          </p:cNvPr>
          <p:cNvPicPr>
            <a:picLocks noChangeAspect="1"/>
          </p:cNvPicPr>
          <p:nvPr/>
        </p:nvPicPr>
        <p:blipFill>
          <a:blip r:embed="rId2">
            <a:extLst>
              <a:ext uri="{28A0092B-C50C-407E-A947-70E740481C1C}">
                <a14:useLocalDpi xmlns:a14="http://schemas.microsoft.com/office/drawing/2010/main" val="0"/>
              </a:ext>
            </a:extLst>
          </a:blip>
          <a:srcRect l="26124" r="26613" b="64149"/>
          <a:stretch>
            <a:fillRect/>
          </a:stretch>
        </p:blipFill>
        <p:spPr>
          <a:xfrm>
            <a:off x="4596384" y="0"/>
            <a:ext cx="4859393" cy="2458682"/>
          </a:xfrm>
          <a:custGeom>
            <a:avLst/>
            <a:gdLst>
              <a:gd name="connsiteX0" fmla="*/ 28986 w 4859393"/>
              <a:gd name="connsiteY0" fmla="*/ 0 h 2458682"/>
              <a:gd name="connsiteX1" fmla="*/ 4830407 w 4859393"/>
              <a:gd name="connsiteY1" fmla="*/ 0 h 2458682"/>
              <a:gd name="connsiteX2" fmla="*/ 4859393 w 4859393"/>
              <a:gd name="connsiteY2" fmla="*/ 28986 h 2458682"/>
              <a:gd name="connsiteX3" fmla="*/ 2429697 w 4859393"/>
              <a:gd name="connsiteY3" fmla="*/ 2458682 h 2458682"/>
              <a:gd name="connsiteX4" fmla="*/ 0 w 4859393"/>
              <a:gd name="connsiteY4" fmla="*/ 28986 h 2458682"/>
              <a:gd name="connsiteX5" fmla="*/ 28986 w 4859393"/>
              <a:gd name="connsiteY5" fmla="*/ 0 h 2458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9393" h="2458682">
                <a:moveTo>
                  <a:pt x="28986" y="0"/>
                </a:moveTo>
                <a:lnTo>
                  <a:pt x="4830407" y="0"/>
                </a:lnTo>
                <a:lnTo>
                  <a:pt x="4859393" y="28986"/>
                </a:lnTo>
                <a:lnTo>
                  <a:pt x="2429697" y="2458682"/>
                </a:lnTo>
                <a:lnTo>
                  <a:pt x="0" y="28986"/>
                </a:lnTo>
                <a:lnTo>
                  <a:pt x="28986" y="0"/>
                </a:lnTo>
                <a:close/>
              </a:path>
            </a:pathLst>
          </a:custGeom>
        </p:spPr>
      </p:pic>
      <p:pic>
        <p:nvPicPr>
          <p:cNvPr id="58" name="图片 57">
            <a:extLst>
              <a:ext uri="{FF2B5EF4-FFF2-40B4-BE49-F238E27FC236}">
                <a16:creationId xmlns:a16="http://schemas.microsoft.com/office/drawing/2014/main" xmlns="" id="{53249B4B-A1D6-47DF-A1E2-85FC3731DE52}"/>
              </a:ext>
            </a:extLst>
          </p:cNvPr>
          <p:cNvPicPr>
            <a:picLocks noChangeAspect="1"/>
          </p:cNvPicPr>
          <p:nvPr/>
        </p:nvPicPr>
        <p:blipFill>
          <a:blip r:embed="rId2">
            <a:extLst>
              <a:ext uri="{28A0092B-C50C-407E-A947-70E740481C1C}">
                <a14:useLocalDpi xmlns:a14="http://schemas.microsoft.com/office/drawing/2010/main" val="0"/>
              </a:ext>
            </a:extLst>
          </a:blip>
          <a:srcRect l="78860" b="68307"/>
          <a:stretch>
            <a:fillRect/>
          </a:stretch>
        </p:blipFill>
        <p:spPr>
          <a:xfrm>
            <a:off x="10018521" y="0"/>
            <a:ext cx="2173479" cy="2173478"/>
          </a:xfrm>
          <a:custGeom>
            <a:avLst/>
            <a:gdLst>
              <a:gd name="connsiteX0" fmla="*/ 0 w 2173479"/>
              <a:gd name="connsiteY0" fmla="*/ 0 h 2173478"/>
              <a:gd name="connsiteX1" fmla="*/ 2173479 w 2173479"/>
              <a:gd name="connsiteY1" fmla="*/ 0 h 2173478"/>
              <a:gd name="connsiteX2" fmla="*/ 2173479 w 2173479"/>
              <a:gd name="connsiteY2" fmla="*/ 2173478 h 2173478"/>
              <a:gd name="connsiteX3" fmla="*/ 0 w 2173479"/>
              <a:gd name="connsiteY3" fmla="*/ 0 h 2173478"/>
            </a:gdLst>
            <a:ahLst/>
            <a:cxnLst>
              <a:cxn ang="0">
                <a:pos x="connsiteX0" y="connsiteY0"/>
              </a:cxn>
              <a:cxn ang="0">
                <a:pos x="connsiteX1" y="connsiteY1"/>
              </a:cxn>
              <a:cxn ang="0">
                <a:pos x="connsiteX2" y="connsiteY2"/>
              </a:cxn>
              <a:cxn ang="0">
                <a:pos x="connsiteX3" y="connsiteY3"/>
              </a:cxn>
            </a:cxnLst>
            <a:rect l="l" t="t" r="r" b="b"/>
            <a:pathLst>
              <a:path w="2173479" h="2173478">
                <a:moveTo>
                  <a:pt x="0" y="0"/>
                </a:moveTo>
                <a:lnTo>
                  <a:pt x="2173479" y="0"/>
                </a:lnTo>
                <a:lnTo>
                  <a:pt x="2173479" y="2173478"/>
                </a:lnTo>
                <a:lnTo>
                  <a:pt x="0" y="0"/>
                </a:lnTo>
                <a:close/>
              </a:path>
            </a:pathLst>
          </a:custGeom>
        </p:spPr>
      </p:pic>
      <p:pic>
        <p:nvPicPr>
          <p:cNvPr id="56" name="图片 55">
            <a:extLst>
              <a:ext uri="{FF2B5EF4-FFF2-40B4-BE49-F238E27FC236}">
                <a16:creationId xmlns:a16="http://schemas.microsoft.com/office/drawing/2014/main" xmlns="" id="{E080F7C3-7C82-4F7B-84F7-BAF1AFA3877E}"/>
              </a:ext>
            </a:extLst>
          </p:cNvPr>
          <p:cNvPicPr>
            <a:picLocks noChangeAspect="1"/>
          </p:cNvPicPr>
          <p:nvPr/>
        </p:nvPicPr>
        <p:blipFill>
          <a:blip r:embed="rId2">
            <a:extLst>
              <a:ext uri="{28A0092B-C50C-407E-A947-70E740481C1C}">
                <a14:useLocalDpi xmlns:a14="http://schemas.microsoft.com/office/drawing/2010/main" val="0"/>
              </a:ext>
            </a:extLst>
          </a:blip>
          <a:srcRect l="78343" t="46512"/>
          <a:stretch>
            <a:fillRect/>
          </a:stretch>
        </p:blipFill>
        <p:spPr>
          <a:xfrm>
            <a:off x="9965377" y="3189822"/>
            <a:ext cx="2226623" cy="3668179"/>
          </a:xfrm>
          <a:custGeom>
            <a:avLst/>
            <a:gdLst>
              <a:gd name="connsiteX0" fmla="*/ 2226623 w 2226623"/>
              <a:gd name="connsiteY0" fmla="*/ 0 h 3668179"/>
              <a:gd name="connsiteX1" fmla="*/ 2226623 w 2226623"/>
              <a:gd name="connsiteY1" fmla="*/ 3668179 h 3668179"/>
              <a:gd name="connsiteX2" fmla="*/ 1441557 w 2226623"/>
              <a:gd name="connsiteY2" fmla="*/ 3668179 h 3668179"/>
              <a:gd name="connsiteX3" fmla="*/ 0 w 2226623"/>
              <a:gd name="connsiteY3" fmla="*/ 2226623 h 3668179"/>
              <a:gd name="connsiteX4" fmla="*/ 2226623 w 2226623"/>
              <a:gd name="connsiteY4" fmla="*/ 0 h 36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623" h="3668179">
                <a:moveTo>
                  <a:pt x="2226623" y="0"/>
                </a:moveTo>
                <a:lnTo>
                  <a:pt x="2226623" y="3668179"/>
                </a:lnTo>
                <a:lnTo>
                  <a:pt x="1441557" y="3668179"/>
                </a:lnTo>
                <a:lnTo>
                  <a:pt x="0" y="2226623"/>
                </a:lnTo>
                <a:lnTo>
                  <a:pt x="2226623" y="0"/>
                </a:lnTo>
                <a:close/>
              </a:path>
            </a:pathLst>
          </a:custGeom>
        </p:spPr>
      </p:pic>
      <p:pic>
        <p:nvPicPr>
          <p:cNvPr id="55" name="图片 54">
            <a:extLst>
              <a:ext uri="{FF2B5EF4-FFF2-40B4-BE49-F238E27FC236}">
                <a16:creationId xmlns:a16="http://schemas.microsoft.com/office/drawing/2014/main" xmlns="" id="{685F6C0A-7AEB-414F-A2F1-DD7902B4D86A}"/>
              </a:ext>
            </a:extLst>
          </p:cNvPr>
          <p:cNvPicPr>
            <a:picLocks noChangeAspect="1"/>
          </p:cNvPicPr>
          <p:nvPr/>
        </p:nvPicPr>
        <p:blipFill>
          <a:blip r:embed="rId2">
            <a:extLst>
              <a:ext uri="{28A0092B-C50C-407E-A947-70E740481C1C}">
                <a14:useLocalDpi xmlns:a14="http://schemas.microsoft.com/office/drawing/2010/main" val="0"/>
              </a:ext>
            </a:extLst>
          </a:blip>
          <a:srcRect l="78860" t="-35429" r="-26124" b="64571"/>
          <a:stretch>
            <a:fillRect/>
          </a:stretch>
        </p:blipFill>
        <p:spPr>
          <a:xfrm>
            <a:off x="10018521" y="-2429696"/>
            <a:ext cx="4859393" cy="4859393"/>
          </a:xfrm>
          <a:custGeom>
            <a:avLst/>
            <a:gdLst>
              <a:gd name="connsiteX0" fmla="*/ 2429697 w 4859393"/>
              <a:gd name="connsiteY0" fmla="*/ 0 h 4859393"/>
              <a:gd name="connsiteX1" fmla="*/ 4859393 w 4859393"/>
              <a:gd name="connsiteY1" fmla="*/ 2429697 h 4859393"/>
              <a:gd name="connsiteX2" fmla="*/ 2429697 w 4859393"/>
              <a:gd name="connsiteY2" fmla="*/ 4859393 h 4859393"/>
              <a:gd name="connsiteX3" fmla="*/ 2173479 w 4859393"/>
              <a:gd name="connsiteY3" fmla="*/ 4603175 h 4859393"/>
              <a:gd name="connsiteX4" fmla="*/ 2173479 w 4859393"/>
              <a:gd name="connsiteY4" fmla="*/ 2429697 h 4859393"/>
              <a:gd name="connsiteX5" fmla="*/ 0 w 4859393"/>
              <a:gd name="connsiteY5" fmla="*/ 2429697 h 4859393"/>
              <a:gd name="connsiteX6" fmla="*/ 2429697 w 4859393"/>
              <a:gd name="connsiteY6" fmla="*/ 0 h 485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9393" h="4859393">
                <a:moveTo>
                  <a:pt x="2429697" y="0"/>
                </a:moveTo>
                <a:lnTo>
                  <a:pt x="4859393" y="2429697"/>
                </a:lnTo>
                <a:lnTo>
                  <a:pt x="2429697" y="4859393"/>
                </a:lnTo>
                <a:lnTo>
                  <a:pt x="2173479" y="4603175"/>
                </a:lnTo>
                <a:lnTo>
                  <a:pt x="2173479" y="2429697"/>
                </a:lnTo>
                <a:lnTo>
                  <a:pt x="0" y="2429697"/>
                </a:lnTo>
                <a:lnTo>
                  <a:pt x="2429697" y="0"/>
                </a:lnTo>
                <a:close/>
              </a:path>
            </a:pathLst>
          </a:custGeom>
        </p:spPr>
      </p:pic>
      <p:pic>
        <p:nvPicPr>
          <p:cNvPr id="54" name="图片 53">
            <a:extLst>
              <a:ext uri="{FF2B5EF4-FFF2-40B4-BE49-F238E27FC236}">
                <a16:creationId xmlns:a16="http://schemas.microsoft.com/office/drawing/2014/main" xmlns="" id="{3CFB5BD9-D0D7-41A5-A0D4-A7FED620379F}"/>
              </a:ext>
            </a:extLst>
          </p:cNvPr>
          <p:cNvPicPr>
            <a:picLocks noChangeAspect="1"/>
          </p:cNvPicPr>
          <p:nvPr/>
        </p:nvPicPr>
        <p:blipFill>
          <a:blip r:embed="rId2">
            <a:extLst>
              <a:ext uri="{28A0092B-C50C-407E-A947-70E740481C1C}">
                <a14:useLocalDpi xmlns:a14="http://schemas.microsoft.com/office/drawing/2010/main" val="0"/>
              </a:ext>
            </a:extLst>
          </a:blip>
          <a:srcRect l="26406" t="-35006" r="26895" b="100000"/>
          <a:stretch>
            <a:fillRect/>
          </a:stretch>
        </p:blipFill>
        <p:spPr>
          <a:xfrm>
            <a:off x="4625370" y="-2400710"/>
            <a:ext cx="4801421" cy="2400711"/>
          </a:xfrm>
          <a:custGeom>
            <a:avLst/>
            <a:gdLst>
              <a:gd name="connsiteX0" fmla="*/ 2400711 w 4801421"/>
              <a:gd name="connsiteY0" fmla="*/ 0 h 2400711"/>
              <a:gd name="connsiteX1" fmla="*/ 4801421 w 4801421"/>
              <a:gd name="connsiteY1" fmla="*/ 2400711 h 2400711"/>
              <a:gd name="connsiteX2" fmla="*/ 0 w 4801421"/>
              <a:gd name="connsiteY2" fmla="*/ 2400711 h 2400711"/>
              <a:gd name="connsiteX3" fmla="*/ 2400711 w 4801421"/>
              <a:gd name="connsiteY3" fmla="*/ 0 h 2400711"/>
            </a:gdLst>
            <a:ahLst/>
            <a:cxnLst>
              <a:cxn ang="0">
                <a:pos x="connsiteX0" y="connsiteY0"/>
              </a:cxn>
              <a:cxn ang="0">
                <a:pos x="connsiteX1" y="connsiteY1"/>
              </a:cxn>
              <a:cxn ang="0">
                <a:pos x="connsiteX2" y="connsiteY2"/>
              </a:cxn>
              <a:cxn ang="0">
                <a:pos x="connsiteX3" y="connsiteY3"/>
              </a:cxn>
            </a:cxnLst>
            <a:rect l="l" t="t" r="r" b="b"/>
            <a:pathLst>
              <a:path w="4801421" h="2400711">
                <a:moveTo>
                  <a:pt x="2400711" y="0"/>
                </a:moveTo>
                <a:lnTo>
                  <a:pt x="4801421" y="2400711"/>
                </a:lnTo>
                <a:lnTo>
                  <a:pt x="0" y="2400711"/>
                </a:lnTo>
                <a:lnTo>
                  <a:pt x="2400711" y="0"/>
                </a:lnTo>
                <a:close/>
              </a:path>
            </a:pathLst>
          </a:custGeom>
        </p:spPr>
      </p:pic>
      <p:pic>
        <p:nvPicPr>
          <p:cNvPr id="52" name="图片 51">
            <a:extLst>
              <a:ext uri="{FF2B5EF4-FFF2-40B4-BE49-F238E27FC236}">
                <a16:creationId xmlns:a16="http://schemas.microsoft.com/office/drawing/2014/main" xmlns="" id="{DBB5AA16-1991-4400-9B6F-93294286195E}"/>
              </a:ext>
            </a:extLst>
          </p:cNvPr>
          <p:cNvPicPr>
            <a:picLocks noChangeAspect="1"/>
          </p:cNvPicPr>
          <p:nvPr/>
        </p:nvPicPr>
        <p:blipFill>
          <a:blip r:embed="rId2">
            <a:extLst>
              <a:ext uri="{28A0092B-C50C-407E-A947-70E740481C1C}">
                <a14:useLocalDpi xmlns:a14="http://schemas.microsoft.com/office/drawing/2010/main" val="0"/>
              </a:ext>
            </a:extLst>
          </a:blip>
          <a:srcRect l="92364" t="43551" r="-25607" b="-14409"/>
          <a:stretch>
            <a:fillRect/>
          </a:stretch>
        </p:blipFill>
        <p:spPr>
          <a:xfrm>
            <a:off x="11406934" y="2986748"/>
            <a:ext cx="3417836" cy="4859393"/>
          </a:xfrm>
          <a:custGeom>
            <a:avLst/>
            <a:gdLst>
              <a:gd name="connsiteX0" fmla="*/ 988140 w 3417836"/>
              <a:gd name="connsiteY0" fmla="*/ 0 h 4859393"/>
              <a:gd name="connsiteX1" fmla="*/ 3417836 w 3417836"/>
              <a:gd name="connsiteY1" fmla="*/ 2429697 h 4859393"/>
              <a:gd name="connsiteX2" fmla="*/ 988140 w 3417836"/>
              <a:gd name="connsiteY2" fmla="*/ 4859393 h 4859393"/>
              <a:gd name="connsiteX3" fmla="*/ 0 w 3417836"/>
              <a:gd name="connsiteY3" fmla="*/ 3871253 h 4859393"/>
              <a:gd name="connsiteX4" fmla="*/ 785066 w 3417836"/>
              <a:gd name="connsiteY4" fmla="*/ 3871253 h 4859393"/>
              <a:gd name="connsiteX5" fmla="*/ 785066 w 3417836"/>
              <a:gd name="connsiteY5" fmla="*/ 203074 h 4859393"/>
              <a:gd name="connsiteX6" fmla="*/ 988140 w 3417836"/>
              <a:gd name="connsiteY6" fmla="*/ 0 h 485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7836" h="4859393">
                <a:moveTo>
                  <a:pt x="988140" y="0"/>
                </a:moveTo>
                <a:lnTo>
                  <a:pt x="3417836" y="2429697"/>
                </a:lnTo>
                <a:lnTo>
                  <a:pt x="988140" y="4859393"/>
                </a:lnTo>
                <a:lnTo>
                  <a:pt x="0" y="3871253"/>
                </a:lnTo>
                <a:lnTo>
                  <a:pt x="785066" y="3871253"/>
                </a:lnTo>
                <a:lnTo>
                  <a:pt x="785066" y="203074"/>
                </a:lnTo>
                <a:lnTo>
                  <a:pt x="988140" y="0"/>
                </a:lnTo>
                <a:close/>
              </a:path>
            </a:pathLst>
          </a:custGeom>
        </p:spPr>
      </p:pic>
      <p:grpSp>
        <p:nvGrpSpPr>
          <p:cNvPr id="2" name="组合 1">
            <a:extLst>
              <a:ext uri="{FF2B5EF4-FFF2-40B4-BE49-F238E27FC236}">
                <a16:creationId xmlns:a16="http://schemas.microsoft.com/office/drawing/2014/main" xmlns="" id="{C6CC7699-0EB8-4D04-B033-176C99A2B78B}"/>
              </a:ext>
            </a:extLst>
          </p:cNvPr>
          <p:cNvGrpSpPr/>
          <p:nvPr/>
        </p:nvGrpSpPr>
        <p:grpSpPr>
          <a:xfrm>
            <a:off x="7280879" y="293018"/>
            <a:ext cx="4859394" cy="4859394"/>
            <a:chOff x="7280879" y="293018"/>
            <a:chExt cx="4859394" cy="4859394"/>
          </a:xfrm>
        </p:grpSpPr>
        <p:pic>
          <p:nvPicPr>
            <p:cNvPr id="57" name="图片 56">
              <a:extLst>
                <a:ext uri="{FF2B5EF4-FFF2-40B4-BE49-F238E27FC236}">
                  <a16:creationId xmlns:a16="http://schemas.microsoft.com/office/drawing/2014/main" xmlns="" id="{E05FBB00-7434-4687-B480-ECF191C046BA}"/>
                </a:ext>
              </a:extLst>
            </p:cNvPr>
            <p:cNvPicPr>
              <a:picLocks noChangeAspect="1"/>
            </p:cNvPicPr>
            <p:nvPr/>
          </p:nvPicPr>
          <p:blipFill>
            <a:blip r:embed="rId2">
              <a:extLst>
                <a:ext uri="{28A0092B-C50C-407E-A947-70E740481C1C}">
                  <a14:useLocalDpi xmlns:a14="http://schemas.microsoft.com/office/drawing/2010/main" val="0"/>
                </a:ext>
              </a:extLst>
            </a:blip>
            <a:srcRect l="52234" t="4273" r="503" b="24870"/>
            <a:stretch>
              <a:fillRect/>
            </a:stretch>
          </p:blipFill>
          <p:spPr>
            <a:xfrm>
              <a:off x="7280880" y="293019"/>
              <a:ext cx="4859393" cy="4859393"/>
            </a:xfrm>
            <a:custGeom>
              <a:avLst/>
              <a:gdLst>
                <a:gd name="connsiteX0" fmla="*/ 2429697 w 4859393"/>
                <a:gd name="connsiteY0" fmla="*/ 0 h 4859393"/>
                <a:gd name="connsiteX1" fmla="*/ 4859393 w 4859393"/>
                <a:gd name="connsiteY1" fmla="*/ 2429697 h 4859393"/>
                <a:gd name="connsiteX2" fmla="*/ 2429697 w 4859393"/>
                <a:gd name="connsiteY2" fmla="*/ 4859393 h 4859393"/>
                <a:gd name="connsiteX3" fmla="*/ 0 w 4859393"/>
                <a:gd name="connsiteY3" fmla="*/ 2429697 h 4859393"/>
                <a:gd name="connsiteX4" fmla="*/ 2429697 w 4859393"/>
                <a:gd name="connsiteY4" fmla="*/ 0 h 4859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9393" h="4859393">
                  <a:moveTo>
                    <a:pt x="2429697" y="0"/>
                  </a:moveTo>
                  <a:lnTo>
                    <a:pt x="4859393" y="2429697"/>
                  </a:lnTo>
                  <a:lnTo>
                    <a:pt x="2429697" y="4859393"/>
                  </a:lnTo>
                  <a:lnTo>
                    <a:pt x="0" y="2429697"/>
                  </a:lnTo>
                  <a:lnTo>
                    <a:pt x="2429697" y="0"/>
                  </a:lnTo>
                  <a:close/>
                </a:path>
              </a:pathLst>
            </a:custGeom>
          </p:spPr>
        </p:pic>
        <p:sp>
          <p:nvSpPr>
            <p:cNvPr id="62" name="任意多边形: 形状 61">
              <a:extLst>
                <a:ext uri="{FF2B5EF4-FFF2-40B4-BE49-F238E27FC236}">
                  <a16:creationId xmlns:a16="http://schemas.microsoft.com/office/drawing/2014/main" xmlns="" id="{9542EB7B-B6A8-42FC-BBCE-99C50DE4348D}"/>
                </a:ext>
              </a:extLst>
            </p:cNvPr>
            <p:cNvSpPr/>
            <p:nvPr/>
          </p:nvSpPr>
          <p:spPr>
            <a:xfrm>
              <a:off x="7280879" y="293018"/>
              <a:ext cx="4859393" cy="4859393"/>
            </a:xfrm>
            <a:custGeom>
              <a:avLst/>
              <a:gdLst>
                <a:gd name="connsiteX0" fmla="*/ 2429697 w 4859393"/>
                <a:gd name="connsiteY0" fmla="*/ 0 h 4859393"/>
                <a:gd name="connsiteX1" fmla="*/ 4859393 w 4859393"/>
                <a:gd name="connsiteY1" fmla="*/ 2429697 h 4859393"/>
                <a:gd name="connsiteX2" fmla="*/ 2429697 w 4859393"/>
                <a:gd name="connsiteY2" fmla="*/ 4859393 h 4859393"/>
                <a:gd name="connsiteX3" fmla="*/ 0 w 4859393"/>
                <a:gd name="connsiteY3" fmla="*/ 2429697 h 4859393"/>
              </a:gdLst>
              <a:ahLst/>
              <a:cxnLst>
                <a:cxn ang="0">
                  <a:pos x="connsiteX0" y="connsiteY0"/>
                </a:cxn>
                <a:cxn ang="0">
                  <a:pos x="connsiteX1" y="connsiteY1"/>
                </a:cxn>
                <a:cxn ang="0">
                  <a:pos x="connsiteX2" y="connsiteY2"/>
                </a:cxn>
                <a:cxn ang="0">
                  <a:pos x="connsiteX3" y="connsiteY3"/>
                </a:cxn>
              </a:cxnLst>
              <a:rect l="l" t="t" r="r" b="b"/>
              <a:pathLst>
                <a:path w="4859393" h="4859393">
                  <a:moveTo>
                    <a:pt x="2429697" y="0"/>
                  </a:moveTo>
                  <a:lnTo>
                    <a:pt x="4859393" y="2429697"/>
                  </a:lnTo>
                  <a:lnTo>
                    <a:pt x="2429697" y="4859393"/>
                  </a:lnTo>
                  <a:lnTo>
                    <a:pt x="0" y="2429697"/>
                  </a:lnTo>
                  <a:close/>
                </a:path>
              </a:pathLst>
            </a:custGeom>
            <a:solidFill>
              <a:srgbClr val="37474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xmlns="" id="{3DE04830-12A8-4F61-822E-5BE853A4A122}"/>
                </a:ext>
              </a:extLst>
            </p:cNvPr>
            <p:cNvSpPr txBox="1"/>
            <p:nvPr/>
          </p:nvSpPr>
          <p:spPr>
            <a:xfrm>
              <a:off x="8824916" y="2536083"/>
              <a:ext cx="1771319" cy="373263"/>
            </a:xfrm>
            <a:prstGeom prst="rect">
              <a:avLst/>
            </a:prstGeom>
            <a:noFill/>
          </p:spPr>
          <p:txBody>
            <a:bodyPr wrap="square" rtlCol="0">
              <a:spAutoFit/>
            </a:bodyPr>
            <a:lstStyle/>
            <a:p>
              <a:pPr algn="ctr"/>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grpSp>
      <p:cxnSp>
        <p:nvCxnSpPr>
          <p:cNvPr id="70" name="直接连接符 69">
            <a:extLst>
              <a:ext uri="{FF2B5EF4-FFF2-40B4-BE49-F238E27FC236}">
                <a16:creationId xmlns:a16="http://schemas.microsoft.com/office/drawing/2014/main" xmlns="" id="{E544CA59-7849-48A7-814E-970E7EF5671E}"/>
              </a:ext>
            </a:extLst>
          </p:cNvPr>
          <p:cNvCxnSpPr/>
          <p:nvPr/>
        </p:nvCxnSpPr>
        <p:spPr>
          <a:xfrm>
            <a:off x="4130566" y="0"/>
            <a:ext cx="6858000" cy="6858000"/>
          </a:xfrm>
          <a:prstGeom prst="line">
            <a:avLst/>
          </a:prstGeom>
          <a:ln>
            <a:gradFill>
              <a:gsLst>
                <a:gs pos="0">
                  <a:srgbClr val="F7B633"/>
                </a:gs>
                <a:gs pos="100000">
                  <a:srgbClr val="F7B633">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99E9AAB3-77A6-4591-B444-2EC3B1AB7863}"/>
              </a:ext>
            </a:extLst>
          </p:cNvPr>
          <p:cNvCxnSpPr>
            <a:cxnSpLocks/>
          </p:cNvCxnSpPr>
          <p:nvPr/>
        </p:nvCxnSpPr>
        <p:spPr>
          <a:xfrm flipH="1" flipV="1">
            <a:off x="4055842" y="347562"/>
            <a:ext cx="6858000" cy="6858000"/>
          </a:xfrm>
          <a:prstGeom prst="line">
            <a:avLst/>
          </a:prstGeom>
          <a:ln>
            <a:gradFill>
              <a:gsLst>
                <a:gs pos="0">
                  <a:srgbClr val="F7B633"/>
                </a:gs>
                <a:gs pos="100000">
                  <a:srgbClr val="F7B633">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B648F5BC-2C78-44B3-A932-BE3DDE971D5B}"/>
              </a:ext>
            </a:extLst>
          </p:cNvPr>
          <p:cNvGrpSpPr/>
          <p:nvPr/>
        </p:nvGrpSpPr>
        <p:grpSpPr>
          <a:xfrm>
            <a:off x="825393" y="3927820"/>
            <a:ext cx="4330913" cy="1618219"/>
            <a:chOff x="825393" y="3927820"/>
            <a:chExt cx="4330913" cy="1618219"/>
          </a:xfrm>
        </p:grpSpPr>
        <p:sp>
          <p:nvSpPr>
            <p:cNvPr id="64" name="文本框 63">
              <a:extLst>
                <a:ext uri="{FF2B5EF4-FFF2-40B4-BE49-F238E27FC236}">
                  <a16:creationId xmlns:a16="http://schemas.microsoft.com/office/drawing/2014/main" xmlns="" id="{F84F3A22-4F82-463D-B851-515A50D50FE5}"/>
                </a:ext>
              </a:extLst>
            </p:cNvPr>
            <p:cNvSpPr txBox="1"/>
            <p:nvPr/>
          </p:nvSpPr>
          <p:spPr>
            <a:xfrm>
              <a:off x="825393" y="4345710"/>
              <a:ext cx="4330913" cy="1200329"/>
            </a:xfrm>
            <a:prstGeom prst="rect">
              <a:avLst/>
            </a:prstGeom>
            <a:noFill/>
          </p:spPr>
          <p:txBody>
            <a:bodyPr wrap="square" rtlCol="0">
              <a:spAutoFit/>
            </a:bodyPr>
            <a:lstStyle/>
            <a:p>
              <a:pPr>
                <a:lnSpc>
                  <a:spcPct val="150000"/>
                </a:lnSpc>
              </a:pPr>
              <a:r>
                <a:rPr lang="en-US" altLang="zh-CN" sz="1200" dirty="0">
                  <a:solidFill>
                    <a:schemeClr val="bg1">
                      <a:alpha val="70000"/>
                    </a:schemeClr>
                  </a:solidFill>
                  <a:latin typeface="微软雅黑 Light" panose="020B0502040204020203" pitchFamily="34" charset="-122"/>
                  <a:ea typeface="微软雅黑 Light" panose="020B0502040204020203" pitchFamily="34" charset="-122"/>
                </a:rPr>
                <a:t>The quick brown fox jumps over the lazy The quick brown fox jumps over the lazy dog. The quick brown fox jumps over the lazy dog. The quick brown fox jumps over the lazy dog. The quick brown fox jumps over the lazy dog. </a:t>
              </a:r>
            </a:p>
          </p:txBody>
        </p:sp>
        <p:sp>
          <p:nvSpPr>
            <p:cNvPr id="65" name="文本框 64">
              <a:extLst>
                <a:ext uri="{FF2B5EF4-FFF2-40B4-BE49-F238E27FC236}">
                  <a16:creationId xmlns:a16="http://schemas.microsoft.com/office/drawing/2014/main" xmlns="" id="{291124D4-AB80-41D0-9B60-669A9AAD3B6E}"/>
                </a:ext>
              </a:extLst>
            </p:cNvPr>
            <p:cNvSpPr txBox="1"/>
            <p:nvPr/>
          </p:nvSpPr>
          <p:spPr>
            <a:xfrm>
              <a:off x="825393" y="4026056"/>
              <a:ext cx="1771319" cy="373263"/>
            </a:xfrm>
            <a:prstGeom prst="rect">
              <a:avLst/>
            </a:prstGeom>
            <a:noFill/>
          </p:spPr>
          <p:txBody>
            <a:bodyPr wrap="square" rtlCol="0">
              <a:spAutoFit/>
            </a:bodyPr>
            <a:lstStyle/>
            <a:p>
              <a:r>
                <a:rPr lang="en-US" altLang="zh-CN" b="1" dirty="0">
                  <a:solidFill>
                    <a:srgbClr val="F7B633"/>
                  </a:solidFill>
                  <a:latin typeface="微软雅黑 Light" panose="020B0502040204020203" pitchFamily="34" charset="-122"/>
                  <a:ea typeface="微软雅黑 Light" panose="020B0502040204020203" pitchFamily="34" charset="-122"/>
                </a:rPr>
                <a:t>THE TEXT</a:t>
              </a:r>
              <a:endParaRPr lang="zh-CN" altLang="en-US" b="1" dirty="0">
                <a:solidFill>
                  <a:srgbClr val="F7B633"/>
                </a:solidFill>
                <a:latin typeface="微软雅黑 Light" panose="020B0502040204020203" pitchFamily="34" charset="-122"/>
                <a:ea typeface="微软雅黑 Light" panose="020B0502040204020203" pitchFamily="34" charset="-122"/>
              </a:endParaRPr>
            </a:p>
          </p:txBody>
        </p:sp>
        <p:cxnSp>
          <p:nvCxnSpPr>
            <p:cNvPr id="66" name="直接连接符 65">
              <a:extLst>
                <a:ext uri="{FF2B5EF4-FFF2-40B4-BE49-F238E27FC236}">
                  <a16:creationId xmlns:a16="http://schemas.microsoft.com/office/drawing/2014/main" xmlns="" id="{B8760AD6-508D-4D31-A431-0BB64E67F5F8}"/>
                </a:ext>
              </a:extLst>
            </p:cNvPr>
            <p:cNvCxnSpPr>
              <a:cxnSpLocks/>
            </p:cNvCxnSpPr>
            <p:nvPr/>
          </p:nvCxnSpPr>
          <p:spPr>
            <a:xfrm rot="10800000">
              <a:off x="911118" y="3927820"/>
              <a:ext cx="969442" cy="0"/>
            </a:xfrm>
            <a:prstGeom prst="line">
              <a:avLst/>
            </a:prstGeom>
            <a:ln w="25400">
              <a:solidFill>
                <a:srgbClr val="F7B633"/>
              </a:solidFill>
            </a:ln>
          </p:spPr>
          <p:style>
            <a:lnRef idx="1">
              <a:schemeClr val="accent1"/>
            </a:lnRef>
            <a:fillRef idx="0">
              <a:schemeClr val="accent1"/>
            </a:fillRef>
            <a:effectRef idx="0">
              <a:schemeClr val="accent1"/>
            </a:effectRef>
            <a:fontRef idx="minor">
              <a:schemeClr val="tx1"/>
            </a:fontRef>
          </p:style>
        </p:cxnSp>
      </p:grpSp>
      <p:sp>
        <p:nvSpPr>
          <p:cNvPr id="73" name="等腰三角形 6">
            <a:extLst>
              <a:ext uri="{FF2B5EF4-FFF2-40B4-BE49-F238E27FC236}">
                <a16:creationId xmlns:a16="http://schemas.microsoft.com/office/drawing/2014/main" xmlns="" id="{DAC7A998-CA48-4065-97E3-26F4A1577EAE}"/>
              </a:ext>
            </a:extLst>
          </p:cNvPr>
          <p:cNvSpPr/>
          <p:nvPr/>
        </p:nvSpPr>
        <p:spPr>
          <a:xfrm rot="5400000">
            <a:off x="893760" y="5907218"/>
            <a:ext cx="323564" cy="240514"/>
          </a:xfrm>
          <a:custGeom>
            <a:avLst/>
            <a:gdLst>
              <a:gd name="connsiteX0" fmla="*/ 0 w 323564"/>
              <a:gd name="connsiteY0" fmla="*/ 240514 h 240514"/>
              <a:gd name="connsiteX1" fmla="*/ 161782 w 323564"/>
              <a:gd name="connsiteY1" fmla="*/ 0 h 240514"/>
              <a:gd name="connsiteX2" fmla="*/ 323564 w 323564"/>
              <a:gd name="connsiteY2" fmla="*/ 240514 h 240514"/>
              <a:gd name="connsiteX3" fmla="*/ 0 w 323564"/>
              <a:gd name="connsiteY3" fmla="*/ 240514 h 240514"/>
              <a:gd name="connsiteX0" fmla="*/ 0 w 323564"/>
              <a:gd name="connsiteY0" fmla="*/ 240514 h 331954"/>
              <a:gd name="connsiteX1" fmla="*/ 161782 w 323564"/>
              <a:gd name="connsiteY1" fmla="*/ 0 h 331954"/>
              <a:gd name="connsiteX2" fmla="*/ 323564 w 323564"/>
              <a:gd name="connsiteY2" fmla="*/ 240514 h 331954"/>
              <a:gd name="connsiteX3" fmla="*/ 91440 w 323564"/>
              <a:gd name="connsiteY3" fmla="*/ 331954 h 331954"/>
              <a:gd name="connsiteX0" fmla="*/ 0 w 323564"/>
              <a:gd name="connsiteY0" fmla="*/ 240514 h 240514"/>
              <a:gd name="connsiteX1" fmla="*/ 161782 w 323564"/>
              <a:gd name="connsiteY1" fmla="*/ 0 h 240514"/>
              <a:gd name="connsiteX2" fmla="*/ 323564 w 323564"/>
              <a:gd name="connsiteY2" fmla="*/ 240514 h 240514"/>
            </a:gdLst>
            <a:ahLst/>
            <a:cxnLst>
              <a:cxn ang="0">
                <a:pos x="connsiteX0" y="connsiteY0"/>
              </a:cxn>
              <a:cxn ang="0">
                <a:pos x="connsiteX1" y="connsiteY1"/>
              </a:cxn>
              <a:cxn ang="0">
                <a:pos x="connsiteX2" y="connsiteY2"/>
              </a:cxn>
            </a:cxnLst>
            <a:rect l="l" t="t" r="r" b="b"/>
            <a:pathLst>
              <a:path w="323564" h="240514">
                <a:moveTo>
                  <a:pt x="0" y="240514"/>
                </a:moveTo>
                <a:lnTo>
                  <a:pt x="161782" y="0"/>
                </a:lnTo>
                <a:lnTo>
                  <a:pt x="323564" y="240514"/>
                </a:lnTo>
              </a:path>
            </a:pathLst>
          </a:custGeom>
          <a:noFill/>
          <a:ln>
            <a:solidFill>
              <a:srgbClr val="F7B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xmlns="" id="{5008EAD3-6DB8-4D45-9DAE-90FF8796DF28}"/>
              </a:ext>
            </a:extLst>
          </p:cNvPr>
          <p:cNvSpPr txBox="1"/>
          <p:nvPr/>
        </p:nvSpPr>
        <p:spPr>
          <a:xfrm>
            <a:off x="4033640" y="1081128"/>
            <a:ext cx="381000" cy="461665"/>
          </a:xfrm>
          <a:prstGeom prst="rect">
            <a:avLst/>
          </a:prstGeom>
          <a:noFill/>
        </p:spPr>
        <p:txBody>
          <a:bodyPr wrap="square" rtlCol="0">
            <a:spAutoFit/>
          </a:bodyPr>
          <a:lstStyle/>
          <a:p>
            <a:pPr algn="ctr"/>
            <a:r>
              <a:rPr lang="en-US" altLang="zh-CN" sz="2400" dirty="0">
                <a:solidFill>
                  <a:srgbClr val="F7B633"/>
                </a:solidFill>
                <a:latin typeface="微软雅黑 Light" panose="020B0502040204020203" pitchFamily="34" charset="-122"/>
                <a:ea typeface="微软雅黑 Light" panose="020B0502040204020203" pitchFamily="34" charset="-122"/>
              </a:rPr>
              <a:t>+</a:t>
            </a:r>
            <a:endParaRPr lang="zh-CN" altLang="en-US" sz="2400" dirty="0">
              <a:solidFill>
                <a:srgbClr val="F7B6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89778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1+#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par>
                                <p:cTn id="12" presetID="10" presetClass="entr" presetSubtype="0" fill="hold"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3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nodeType="withEffect">
                                  <p:stCondLst>
                                    <p:cond delay="30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22" presetClass="entr" presetSubtype="1" fill="hold" nodeType="withEffect">
                                  <p:stCondLst>
                                    <p:cond delay="800"/>
                                  </p:stCondLst>
                                  <p:childTnLst>
                                    <p:set>
                                      <p:cBhvr>
                                        <p:cTn id="22" dur="1" fill="hold">
                                          <p:stCondLst>
                                            <p:cond delay="0"/>
                                          </p:stCondLst>
                                        </p:cTn>
                                        <p:tgtEl>
                                          <p:spTgt spid="70"/>
                                        </p:tgtEl>
                                        <p:attrNameLst>
                                          <p:attrName>style.visibility</p:attrName>
                                        </p:attrNameLst>
                                      </p:cBhvr>
                                      <p:to>
                                        <p:strVal val="visible"/>
                                      </p:to>
                                    </p:set>
                                    <p:animEffect transition="in" filter="wipe(up)">
                                      <p:cBhvr>
                                        <p:cTn id="23" dur="500"/>
                                        <p:tgtEl>
                                          <p:spTgt spid="70"/>
                                        </p:tgtEl>
                                      </p:cBhvr>
                                    </p:animEffect>
                                  </p:childTnLst>
                                </p:cTn>
                              </p:par>
                              <p:par>
                                <p:cTn id="24" presetID="22" presetClass="entr" presetSubtype="4" fill="hold" nodeType="withEffect">
                                  <p:stCondLst>
                                    <p:cond delay="800"/>
                                  </p:stCondLst>
                                  <p:childTnLst>
                                    <p:set>
                                      <p:cBhvr>
                                        <p:cTn id="25" dur="1" fill="hold">
                                          <p:stCondLst>
                                            <p:cond delay="0"/>
                                          </p:stCondLst>
                                        </p:cTn>
                                        <p:tgtEl>
                                          <p:spTgt spid="71"/>
                                        </p:tgtEl>
                                        <p:attrNameLst>
                                          <p:attrName>style.visibility</p:attrName>
                                        </p:attrNameLst>
                                      </p:cBhvr>
                                      <p:to>
                                        <p:strVal val="visible"/>
                                      </p:to>
                                    </p:set>
                                    <p:animEffect transition="in" filter="wipe(down)">
                                      <p:cBhvr>
                                        <p:cTn id="26" dur="500"/>
                                        <p:tgtEl>
                                          <p:spTgt spid="71"/>
                                        </p:tgtEl>
                                      </p:cBhvr>
                                    </p:animEffect>
                                  </p:childTnLst>
                                </p:cTn>
                              </p:par>
                              <p:par>
                                <p:cTn id="27" presetID="22" presetClass="entr" presetSubtype="1" fill="hold" nodeType="withEffect">
                                  <p:stCondLst>
                                    <p:cond delay="110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14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73" grpId="0" animBg="1"/>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7B63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ctr">
          <a:defRPr dirty="0" smtClean="0">
            <a:solidFill>
              <a:srgbClr val="37474F"/>
            </a:solidFill>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1068</TotalTime>
  <Words>1525</Words>
  <Application>Microsoft Office PowerPoint</Application>
  <PresentationFormat>宽屏</PresentationFormat>
  <Paragraphs>185</Paragraphs>
  <Slides>26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等线</vt:lpstr>
      <vt:lpstr>等线 Light</vt:lpstr>
      <vt:lpstr>宋体</vt:lpstr>
      <vt:lpstr>微软雅黑</vt:lpstr>
      <vt:lpstr>微软雅黑 Light</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小白学个P</dc:creator>
  <cp:keywords>www.51pptmoban.com</cp:keywords>
  <cp:lastModifiedBy>YANGS</cp:lastModifiedBy>
  <cp:revision>103</cp:revision>
  <dcterms:created xsi:type="dcterms:W3CDTF">2017-12-28T03:10:50Z</dcterms:created>
  <dcterms:modified xsi:type="dcterms:W3CDTF">2018-01-07T13:32:43Z</dcterms:modified>
</cp:coreProperties>
</file>