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58" r:id="rId6"/>
    <p:sldId id="261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1E1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524EE-FEA9-41A1-8081-3F98453AA006}" type="datetimeFigureOut">
              <a:rPr lang="zh-CN" altLang="en-US" smtClean="0"/>
              <a:t>2018/1/7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B2227-8666-4BAF-A58E-5AFB5AD720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02126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524EE-FEA9-41A1-8081-3F98453AA006}" type="datetimeFigureOut">
              <a:rPr lang="zh-CN" altLang="en-US" smtClean="0"/>
              <a:t>2018/1/7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B2227-8666-4BAF-A58E-5AFB5AD720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27394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524EE-FEA9-41A1-8081-3F98453AA006}" type="datetimeFigureOut">
              <a:rPr lang="zh-CN" altLang="en-US" smtClean="0"/>
              <a:t>2018/1/7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B2227-8666-4BAF-A58E-5AFB5AD720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6345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524EE-FEA9-41A1-8081-3F98453AA006}" type="datetimeFigureOut">
              <a:rPr lang="zh-CN" altLang="en-US" smtClean="0"/>
              <a:t>2018/1/7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B2227-8666-4BAF-A58E-5AFB5AD720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83623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524EE-FEA9-41A1-8081-3F98453AA006}" type="datetimeFigureOut">
              <a:rPr lang="zh-CN" altLang="en-US" smtClean="0"/>
              <a:t>2018/1/7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B2227-8666-4BAF-A58E-5AFB5AD720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81697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524EE-FEA9-41A1-8081-3F98453AA006}" type="datetimeFigureOut">
              <a:rPr lang="zh-CN" altLang="en-US" smtClean="0"/>
              <a:t>2018/1/7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B2227-8666-4BAF-A58E-5AFB5AD720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61391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524EE-FEA9-41A1-8081-3F98453AA006}" type="datetimeFigureOut">
              <a:rPr lang="zh-CN" altLang="en-US" smtClean="0"/>
              <a:t>2018/1/7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B2227-8666-4BAF-A58E-5AFB5AD720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29285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524EE-FEA9-41A1-8081-3F98453AA006}" type="datetimeFigureOut">
              <a:rPr lang="zh-CN" altLang="en-US" smtClean="0"/>
              <a:t>2018/1/7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B2227-8666-4BAF-A58E-5AFB5AD720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60458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524EE-FEA9-41A1-8081-3F98453AA006}" type="datetimeFigureOut">
              <a:rPr lang="zh-CN" altLang="en-US" smtClean="0"/>
              <a:t>2018/1/7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B2227-8666-4BAF-A58E-5AFB5AD720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04516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524EE-FEA9-41A1-8081-3F98453AA006}" type="datetimeFigureOut">
              <a:rPr lang="zh-CN" altLang="en-US" smtClean="0"/>
              <a:t>2018/1/7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B2227-8666-4BAF-A58E-5AFB5AD720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51816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524EE-FEA9-41A1-8081-3F98453AA006}" type="datetimeFigureOut">
              <a:rPr lang="zh-CN" altLang="en-US" smtClean="0"/>
              <a:t>2018/1/7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B2227-8666-4BAF-A58E-5AFB5AD720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54593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192000" cy="6859715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F524EE-FEA9-41A1-8081-3F98453AA006}" type="datetimeFigureOut">
              <a:rPr lang="zh-CN" altLang="en-US" smtClean="0"/>
              <a:t>2018/1/7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4B2227-8666-4BAF-A58E-5AFB5AD720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49571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12188952" cy="68580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74937" y="-2433"/>
            <a:ext cx="2662372" cy="3824584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211668"/>
            <a:ext cx="12192000" cy="164633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39641" y="1783681"/>
            <a:ext cx="4112718" cy="2249926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73343" y="-2433"/>
            <a:ext cx="1601866" cy="2301133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2109249" y="3919099"/>
            <a:ext cx="797045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rgbClr val="E71E17"/>
                </a:solidFill>
                <a:latin typeface="钟齐志莽行书" panose="02010600030101010101" pitchFamily="2" charset="-122"/>
                <a:ea typeface="钟齐志莽行书" panose="02010600030101010101" pitchFamily="2" charset="-122"/>
              </a:rPr>
              <a:t>狗年新年工作计划</a:t>
            </a:r>
            <a:r>
              <a:rPr lang="en-US" altLang="zh-CN" sz="5400" dirty="0" smtClean="0">
                <a:solidFill>
                  <a:srgbClr val="E71E17"/>
                </a:solidFill>
                <a:latin typeface="钟齐志莽行书" panose="02010600030101010101" pitchFamily="2" charset="-122"/>
                <a:ea typeface="钟齐志莽行书" panose="02010600030101010101" pitchFamily="2" charset="-122"/>
              </a:rPr>
              <a:t>PPT</a:t>
            </a:r>
            <a:r>
              <a:rPr lang="zh-CN" altLang="en-US" sz="5400" dirty="0" smtClean="0">
                <a:solidFill>
                  <a:srgbClr val="E71E17"/>
                </a:solidFill>
                <a:latin typeface="钟齐志莽行书" panose="02010600030101010101" pitchFamily="2" charset="-122"/>
                <a:ea typeface="钟齐志莽行书" panose="02010600030101010101" pitchFamily="2" charset="-122"/>
              </a:rPr>
              <a:t>模板</a:t>
            </a:r>
            <a:endParaRPr lang="zh-CN" altLang="en-US" sz="5400" dirty="0">
              <a:solidFill>
                <a:srgbClr val="E71E17"/>
              </a:solidFill>
              <a:latin typeface="钟齐志莽行书" panose="02010600030101010101" pitchFamily="2" charset="-122"/>
              <a:ea typeface="钟齐志莽行书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632376" y="4750002"/>
            <a:ext cx="29241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钟齐志莽行书" panose="02010600030101010101" pitchFamily="2" charset="-122"/>
                <a:ea typeface="钟齐志莽行书" panose="02010600030101010101" pitchFamily="2" charset="-122"/>
              </a:rPr>
              <a:t>汇报人：</a:t>
            </a:r>
            <a:r>
              <a:rPr lang="en-US" altLang="zh-CN" sz="2400" dirty="0" smtClean="0">
                <a:solidFill>
                  <a:srgbClr val="FF0000"/>
                </a:solidFill>
                <a:latin typeface="钟齐志莽行书" panose="02010600030101010101" pitchFamily="2" charset="-122"/>
                <a:ea typeface="钟齐志莽行书" panose="02010600030101010101" pitchFamily="2" charset="-122"/>
              </a:rPr>
              <a:t>51PPT</a:t>
            </a:r>
            <a:r>
              <a:rPr lang="zh-CN" altLang="en-US" sz="2400" dirty="0" smtClean="0">
                <a:solidFill>
                  <a:srgbClr val="FF0000"/>
                </a:solidFill>
                <a:latin typeface="钟齐志莽行书" panose="02010600030101010101" pitchFamily="2" charset="-122"/>
                <a:ea typeface="钟齐志莽行书" panose="02010600030101010101" pitchFamily="2" charset="-122"/>
              </a:rPr>
              <a:t>模板网</a:t>
            </a:r>
            <a:endParaRPr lang="zh-CN" altLang="en-US" sz="2400" dirty="0">
              <a:solidFill>
                <a:srgbClr val="FF0000"/>
              </a:solidFill>
              <a:latin typeface="钟齐志莽行书" panose="02010600030101010101" pitchFamily="2" charset="-122"/>
              <a:ea typeface="钟齐志莽行书" panose="02010600030101010101" pitchFamily="2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13200" y="607119"/>
            <a:ext cx="4165600" cy="939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9072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92527"/>
            <a:ext cx="5024236" cy="2949713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2615434" y="2269543"/>
            <a:ext cx="699742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rgbClr val="E71E17"/>
                </a:solidFill>
                <a:latin typeface="钟齐志莽行书" panose="02010600030101010101" pitchFamily="2" charset="-122"/>
                <a:ea typeface="钟齐志莽行书" panose="02010600030101010101" pitchFamily="2" charset="-122"/>
              </a:rPr>
              <a:t>1</a:t>
            </a:r>
            <a:r>
              <a:rPr lang="en-US" altLang="zh-CN" sz="4400" dirty="0">
                <a:solidFill>
                  <a:srgbClr val="E71E17"/>
                </a:solidFill>
                <a:latin typeface="钟齐志莽行书" panose="02010600030101010101" pitchFamily="2" charset="-122"/>
                <a:ea typeface="钟齐志莽行书" panose="02010600030101010101" pitchFamily="2" charset="-122"/>
              </a:rPr>
              <a:t>.</a:t>
            </a:r>
            <a:r>
              <a:rPr lang="zh-CN" altLang="en-US" sz="4400" dirty="0" smtClean="0">
                <a:solidFill>
                  <a:srgbClr val="E71E17"/>
                </a:solidFill>
                <a:latin typeface="钟齐志莽行书" panose="02010600030101010101" pitchFamily="2" charset="-122"/>
                <a:ea typeface="钟齐志莽行书" panose="02010600030101010101" pitchFamily="2" charset="-122"/>
              </a:rPr>
              <a:t>狗年新年工作计划</a:t>
            </a:r>
            <a:r>
              <a:rPr lang="en-US" altLang="zh-CN" sz="4400" dirty="0" smtClean="0">
                <a:solidFill>
                  <a:srgbClr val="E71E17"/>
                </a:solidFill>
                <a:latin typeface="钟齐志莽行书" panose="02010600030101010101" pitchFamily="2" charset="-122"/>
                <a:ea typeface="钟齐志莽行书" panose="02010600030101010101" pitchFamily="2" charset="-122"/>
              </a:rPr>
              <a:t>PPT</a:t>
            </a:r>
            <a:r>
              <a:rPr lang="zh-CN" altLang="en-US" sz="4400" dirty="0" smtClean="0">
                <a:solidFill>
                  <a:srgbClr val="E71E17"/>
                </a:solidFill>
                <a:latin typeface="钟齐志莽行书" panose="02010600030101010101" pitchFamily="2" charset="-122"/>
                <a:ea typeface="钟齐志莽行书" panose="02010600030101010101" pitchFamily="2" charset="-122"/>
              </a:rPr>
              <a:t>模板</a:t>
            </a:r>
            <a:endParaRPr lang="zh-CN" altLang="en-US" sz="4400" dirty="0">
              <a:solidFill>
                <a:srgbClr val="E71E17"/>
              </a:solidFill>
              <a:latin typeface="钟齐志莽行书" panose="02010600030101010101" pitchFamily="2" charset="-122"/>
              <a:ea typeface="钟齐志莽行书" panose="02010600030101010101" pitchFamily="2" charset="-122"/>
            </a:endParaRPr>
          </a:p>
        </p:txBody>
      </p:sp>
      <p:sp>
        <p:nvSpPr>
          <p:cNvPr id="3" name="直角三角形 2"/>
          <p:cNvSpPr/>
          <p:nvPr/>
        </p:nvSpPr>
        <p:spPr>
          <a:xfrm>
            <a:off x="2194520" y="5616007"/>
            <a:ext cx="1248229" cy="406400"/>
          </a:xfrm>
          <a:prstGeom prst="rtTriangle">
            <a:avLst/>
          </a:prstGeom>
          <a:solidFill>
            <a:srgbClr val="E71E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直角三角形 13"/>
          <p:cNvSpPr/>
          <p:nvPr/>
        </p:nvSpPr>
        <p:spPr>
          <a:xfrm flipH="1">
            <a:off x="8836309" y="5616007"/>
            <a:ext cx="1248230" cy="406400"/>
          </a:xfrm>
          <a:prstGeom prst="rtTriangle">
            <a:avLst/>
          </a:prstGeom>
          <a:solidFill>
            <a:srgbClr val="E71E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 rot="10800000">
            <a:off x="2194520" y="1637801"/>
            <a:ext cx="7890019" cy="406400"/>
            <a:chOff x="2194520" y="2236864"/>
            <a:chExt cx="7890019" cy="406400"/>
          </a:xfrm>
        </p:grpSpPr>
        <p:sp>
          <p:nvSpPr>
            <p:cNvPr id="15" name="直角三角形 14"/>
            <p:cNvSpPr/>
            <p:nvPr/>
          </p:nvSpPr>
          <p:spPr>
            <a:xfrm>
              <a:off x="2194520" y="2236864"/>
              <a:ext cx="1248229" cy="406400"/>
            </a:xfrm>
            <a:prstGeom prst="rtTriangle">
              <a:avLst/>
            </a:prstGeom>
            <a:solidFill>
              <a:srgbClr val="E71E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直角三角形 15"/>
            <p:cNvSpPr/>
            <p:nvPr/>
          </p:nvSpPr>
          <p:spPr>
            <a:xfrm flipH="1">
              <a:off x="8836309" y="2236864"/>
              <a:ext cx="1248230" cy="406400"/>
            </a:xfrm>
            <a:prstGeom prst="rtTriangle">
              <a:avLst/>
            </a:prstGeom>
            <a:solidFill>
              <a:srgbClr val="E71E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8" name="直接连接符 17"/>
          <p:cNvCxnSpPr/>
          <p:nvPr/>
        </p:nvCxnSpPr>
        <p:spPr>
          <a:xfrm>
            <a:off x="2337947" y="1695859"/>
            <a:ext cx="7270510" cy="0"/>
          </a:xfrm>
          <a:prstGeom prst="line">
            <a:avLst/>
          </a:prstGeom>
          <a:ln w="25400">
            <a:solidFill>
              <a:srgbClr val="E71E1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2337947" y="5964351"/>
            <a:ext cx="7270510" cy="0"/>
          </a:xfrm>
          <a:prstGeom prst="line">
            <a:avLst/>
          </a:prstGeom>
          <a:ln w="25400">
            <a:solidFill>
              <a:srgbClr val="E71E1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4755830" y="111685"/>
            <a:ext cx="264687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solidFill>
                  <a:srgbClr val="E71E17"/>
                </a:solidFill>
                <a:latin typeface="钟齐志莽行书" panose="02010600030101010101" pitchFamily="2" charset="-122"/>
                <a:ea typeface="钟齐志莽行书" panose="02010600030101010101" pitchFamily="2" charset="-122"/>
              </a:rPr>
              <a:t>目录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2615434" y="3354485"/>
            <a:ext cx="699742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rgbClr val="E71E17"/>
                </a:solidFill>
                <a:latin typeface="钟齐志莽行书" panose="02010600030101010101" pitchFamily="2" charset="-122"/>
                <a:ea typeface="钟齐志莽行书" panose="02010600030101010101" pitchFamily="2" charset="-122"/>
              </a:rPr>
              <a:t>2.</a:t>
            </a:r>
            <a:r>
              <a:rPr lang="zh-CN" altLang="en-US" sz="4400" dirty="0" smtClean="0">
                <a:solidFill>
                  <a:srgbClr val="E71E17"/>
                </a:solidFill>
                <a:latin typeface="钟齐志莽行书" panose="02010600030101010101" pitchFamily="2" charset="-122"/>
                <a:ea typeface="钟齐志莽行书" panose="02010600030101010101" pitchFamily="2" charset="-122"/>
              </a:rPr>
              <a:t>狗年新年工作计划</a:t>
            </a:r>
            <a:r>
              <a:rPr lang="en-US" altLang="zh-CN" sz="4400" dirty="0" smtClean="0">
                <a:solidFill>
                  <a:srgbClr val="E71E17"/>
                </a:solidFill>
                <a:latin typeface="钟齐志莽行书" panose="02010600030101010101" pitchFamily="2" charset="-122"/>
                <a:ea typeface="钟齐志莽行书" panose="02010600030101010101" pitchFamily="2" charset="-122"/>
              </a:rPr>
              <a:t>PPT</a:t>
            </a:r>
            <a:r>
              <a:rPr lang="zh-CN" altLang="en-US" sz="4400" dirty="0" smtClean="0">
                <a:solidFill>
                  <a:srgbClr val="E71E17"/>
                </a:solidFill>
                <a:latin typeface="钟齐志莽行书" panose="02010600030101010101" pitchFamily="2" charset="-122"/>
                <a:ea typeface="钟齐志莽行书" panose="02010600030101010101" pitchFamily="2" charset="-122"/>
              </a:rPr>
              <a:t>模板</a:t>
            </a:r>
            <a:endParaRPr lang="zh-CN" altLang="en-US" sz="4400" dirty="0">
              <a:solidFill>
                <a:srgbClr val="E71E17"/>
              </a:solidFill>
              <a:latin typeface="钟齐志莽行书" panose="02010600030101010101" pitchFamily="2" charset="-122"/>
              <a:ea typeface="钟齐志莽行书" panose="0201060003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615434" y="4439427"/>
            <a:ext cx="699742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rgbClr val="E71E17"/>
                </a:solidFill>
                <a:latin typeface="钟齐志莽行书" panose="02010600030101010101" pitchFamily="2" charset="-122"/>
                <a:ea typeface="钟齐志莽行书" panose="02010600030101010101" pitchFamily="2" charset="-122"/>
              </a:rPr>
              <a:t>3.</a:t>
            </a:r>
            <a:r>
              <a:rPr lang="zh-CN" altLang="en-US" sz="4400" dirty="0" smtClean="0">
                <a:solidFill>
                  <a:srgbClr val="E71E17"/>
                </a:solidFill>
                <a:latin typeface="钟齐志莽行书" panose="02010600030101010101" pitchFamily="2" charset="-122"/>
                <a:ea typeface="钟齐志莽行书" panose="02010600030101010101" pitchFamily="2" charset="-122"/>
              </a:rPr>
              <a:t>狗年新年工作计划</a:t>
            </a:r>
            <a:r>
              <a:rPr lang="en-US" altLang="zh-CN" sz="4400" dirty="0" smtClean="0">
                <a:solidFill>
                  <a:srgbClr val="E71E17"/>
                </a:solidFill>
                <a:latin typeface="钟齐志莽行书" panose="02010600030101010101" pitchFamily="2" charset="-122"/>
                <a:ea typeface="钟齐志莽行书" panose="02010600030101010101" pitchFamily="2" charset="-122"/>
              </a:rPr>
              <a:t>PPT</a:t>
            </a:r>
            <a:r>
              <a:rPr lang="zh-CN" altLang="en-US" sz="4400" dirty="0" smtClean="0">
                <a:solidFill>
                  <a:srgbClr val="E71E17"/>
                </a:solidFill>
                <a:latin typeface="钟齐志莽行书" panose="02010600030101010101" pitchFamily="2" charset="-122"/>
                <a:ea typeface="钟齐志莽行书" panose="02010600030101010101" pitchFamily="2" charset="-122"/>
              </a:rPr>
              <a:t>模板</a:t>
            </a:r>
            <a:endParaRPr lang="zh-CN" altLang="en-US" sz="4400" dirty="0">
              <a:solidFill>
                <a:srgbClr val="E71E17"/>
              </a:solidFill>
              <a:latin typeface="钟齐志莽行书" panose="02010600030101010101" pitchFamily="2" charset="-122"/>
              <a:ea typeface="钟齐志莽行书" panose="02010600030101010101" pitchFamily="2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2337947" y="1695859"/>
            <a:ext cx="0" cy="4153398"/>
          </a:xfrm>
          <a:prstGeom prst="line">
            <a:avLst/>
          </a:prstGeom>
          <a:ln w="25400">
            <a:solidFill>
              <a:srgbClr val="E71E1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9962349" y="1695859"/>
            <a:ext cx="0" cy="4153398"/>
          </a:xfrm>
          <a:prstGeom prst="line">
            <a:avLst/>
          </a:prstGeom>
          <a:ln w="25400">
            <a:solidFill>
              <a:srgbClr val="E71E1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15811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41577" y="4163111"/>
            <a:ext cx="7479014" cy="747371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92527"/>
            <a:ext cx="5024236" cy="2949713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2931072" y="2472465"/>
            <a:ext cx="652935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rgbClr val="E71E17"/>
                </a:solidFill>
                <a:latin typeface="钟齐志莽行书" panose="02010600030101010101" pitchFamily="2" charset="-122"/>
                <a:ea typeface="钟齐志莽行书" panose="02010600030101010101" pitchFamily="2" charset="-122"/>
              </a:rPr>
              <a:t>狗年新年工作计划</a:t>
            </a:r>
            <a:r>
              <a:rPr lang="en-US" altLang="zh-CN" sz="4400" dirty="0" smtClean="0">
                <a:solidFill>
                  <a:srgbClr val="E71E17"/>
                </a:solidFill>
                <a:latin typeface="钟齐志莽行书" panose="02010600030101010101" pitchFamily="2" charset="-122"/>
                <a:ea typeface="钟齐志莽行书" panose="02010600030101010101" pitchFamily="2" charset="-122"/>
              </a:rPr>
              <a:t>PPT</a:t>
            </a:r>
            <a:r>
              <a:rPr lang="zh-CN" altLang="en-US" sz="4400" dirty="0" smtClean="0">
                <a:solidFill>
                  <a:srgbClr val="E71E17"/>
                </a:solidFill>
                <a:latin typeface="钟齐志莽行书" panose="02010600030101010101" pitchFamily="2" charset="-122"/>
                <a:ea typeface="钟齐志莽行书" panose="02010600030101010101" pitchFamily="2" charset="-122"/>
              </a:rPr>
              <a:t>模板</a:t>
            </a:r>
            <a:endParaRPr lang="zh-CN" altLang="en-US" sz="4400" dirty="0">
              <a:solidFill>
                <a:srgbClr val="E71E17"/>
              </a:solidFill>
              <a:latin typeface="钟齐志莽行书" panose="02010600030101010101" pitchFamily="2" charset="-122"/>
              <a:ea typeface="钟齐志莽行书" panose="0201060003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194520" y="3192122"/>
            <a:ext cx="7890019" cy="406400"/>
            <a:chOff x="2194520" y="3148580"/>
            <a:chExt cx="7890019" cy="406400"/>
          </a:xfrm>
        </p:grpSpPr>
        <p:sp>
          <p:nvSpPr>
            <p:cNvPr id="3" name="直角三角形 2"/>
            <p:cNvSpPr/>
            <p:nvPr/>
          </p:nvSpPr>
          <p:spPr>
            <a:xfrm>
              <a:off x="2194520" y="3148580"/>
              <a:ext cx="1248229" cy="406400"/>
            </a:xfrm>
            <a:prstGeom prst="rtTriangle">
              <a:avLst/>
            </a:prstGeom>
            <a:solidFill>
              <a:srgbClr val="E71E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直角三角形 13"/>
            <p:cNvSpPr/>
            <p:nvPr/>
          </p:nvSpPr>
          <p:spPr>
            <a:xfrm flipH="1">
              <a:off x="8836309" y="3148580"/>
              <a:ext cx="1248230" cy="406400"/>
            </a:xfrm>
            <a:prstGeom prst="rtTriangle">
              <a:avLst/>
            </a:prstGeom>
            <a:solidFill>
              <a:srgbClr val="E71E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 rot="10800000">
            <a:off x="2194520" y="2120750"/>
            <a:ext cx="7890019" cy="406400"/>
            <a:chOff x="2194520" y="2164292"/>
            <a:chExt cx="7890019" cy="406400"/>
          </a:xfrm>
        </p:grpSpPr>
        <p:sp>
          <p:nvSpPr>
            <p:cNvPr id="15" name="直角三角形 14"/>
            <p:cNvSpPr/>
            <p:nvPr/>
          </p:nvSpPr>
          <p:spPr>
            <a:xfrm>
              <a:off x="2194520" y="2164292"/>
              <a:ext cx="1248229" cy="406400"/>
            </a:xfrm>
            <a:prstGeom prst="rtTriangle">
              <a:avLst/>
            </a:prstGeom>
            <a:solidFill>
              <a:srgbClr val="E71E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直角三角形 15"/>
            <p:cNvSpPr/>
            <p:nvPr/>
          </p:nvSpPr>
          <p:spPr>
            <a:xfrm flipH="1">
              <a:off x="8836309" y="2164292"/>
              <a:ext cx="1248230" cy="406400"/>
            </a:xfrm>
            <a:prstGeom prst="rtTriangle">
              <a:avLst/>
            </a:prstGeom>
            <a:solidFill>
              <a:srgbClr val="E71E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8" name="直接连接符 17"/>
          <p:cNvCxnSpPr/>
          <p:nvPr/>
        </p:nvCxnSpPr>
        <p:spPr>
          <a:xfrm>
            <a:off x="2337947" y="2178806"/>
            <a:ext cx="7270510" cy="0"/>
          </a:xfrm>
          <a:prstGeom prst="line">
            <a:avLst/>
          </a:prstGeom>
          <a:ln w="25400">
            <a:solidFill>
              <a:srgbClr val="E71E1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2337947" y="3540466"/>
            <a:ext cx="7270510" cy="0"/>
          </a:xfrm>
          <a:prstGeom prst="line">
            <a:avLst/>
          </a:prstGeom>
          <a:ln w="25400">
            <a:solidFill>
              <a:srgbClr val="E71E1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2294405" y="2252622"/>
            <a:ext cx="0" cy="1287844"/>
          </a:xfrm>
          <a:prstGeom prst="line">
            <a:avLst/>
          </a:prstGeom>
          <a:ln w="25400">
            <a:solidFill>
              <a:srgbClr val="E71E1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10001490" y="2252622"/>
            <a:ext cx="0" cy="1287844"/>
          </a:xfrm>
          <a:prstGeom prst="line">
            <a:avLst/>
          </a:prstGeom>
          <a:ln w="25400">
            <a:solidFill>
              <a:srgbClr val="E71E1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2795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92526"/>
            <a:ext cx="2859719" cy="1678932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2818634" y="439501"/>
            <a:ext cx="652935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rgbClr val="E71E17"/>
                </a:solidFill>
                <a:latin typeface="钟齐志莽行书" panose="02010600030101010101" pitchFamily="2" charset="-122"/>
                <a:ea typeface="钟齐志莽行书" panose="02010600030101010101" pitchFamily="2" charset="-122"/>
              </a:rPr>
              <a:t>狗年新年工作计划</a:t>
            </a:r>
            <a:r>
              <a:rPr lang="en-US" altLang="zh-CN" sz="4400" dirty="0" smtClean="0">
                <a:solidFill>
                  <a:srgbClr val="E71E17"/>
                </a:solidFill>
                <a:latin typeface="钟齐志莽行书" panose="02010600030101010101" pitchFamily="2" charset="-122"/>
                <a:ea typeface="钟齐志莽行书" panose="02010600030101010101" pitchFamily="2" charset="-122"/>
              </a:rPr>
              <a:t>PPT</a:t>
            </a:r>
            <a:r>
              <a:rPr lang="zh-CN" altLang="en-US" sz="4400" dirty="0" smtClean="0">
                <a:solidFill>
                  <a:srgbClr val="E71E17"/>
                </a:solidFill>
                <a:latin typeface="钟齐志莽行书" panose="02010600030101010101" pitchFamily="2" charset="-122"/>
                <a:ea typeface="钟齐志莽行书" panose="02010600030101010101" pitchFamily="2" charset="-122"/>
              </a:rPr>
              <a:t>模板</a:t>
            </a:r>
            <a:endParaRPr lang="zh-CN" altLang="en-US" sz="4400" dirty="0">
              <a:solidFill>
                <a:srgbClr val="E71E17"/>
              </a:solidFill>
              <a:latin typeface="钟齐志莽行书" panose="02010600030101010101" pitchFamily="2" charset="-122"/>
              <a:ea typeface="钟齐志莽行书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 rot="10800000">
            <a:off x="1611489" y="1246444"/>
            <a:ext cx="9097164" cy="406400"/>
            <a:chOff x="1570406" y="3192122"/>
            <a:chExt cx="9097164" cy="406400"/>
          </a:xfrm>
        </p:grpSpPr>
        <p:sp>
          <p:nvSpPr>
            <p:cNvPr id="3" name="直角三角形 2"/>
            <p:cNvSpPr/>
            <p:nvPr/>
          </p:nvSpPr>
          <p:spPr>
            <a:xfrm>
              <a:off x="1570406" y="3192122"/>
              <a:ext cx="1248229" cy="406400"/>
            </a:xfrm>
            <a:prstGeom prst="rtTriangle">
              <a:avLst/>
            </a:prstGeom>
            <a:solidFill>
              <a:srgbClr val="E71E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直角三角形 13"/>
            <p:cNvSpPr/>
            <p:nvPr/>
          </p:nvSpPr>
          <p:spPr>
            <a:xfrm flipH="1">
              <a:off x="9419340" y="3192122"/>
              <a:ext cx="1248230" cy="406400"/>
            </a:xfrm>
            <a:prstGeom prst="rtTriangle">
              <a:avLst/>
            </a:prstGeom>
            <a:solidFill>
              <a:srgbClr val="E71E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9" name="直接连接符 18"/>
            <p:cNvCxnSpPr/>
            <p:nvPr/>
          </p:nvCxnSpPr>
          <p:spPr>
            <a:xfrm>
              <a:off x="2337947" y="3540466"/>
              <a:ext cx="7270510" cy="0"/>
            </a:xfrm>
            <a:prstGeom prst="line">
              <a:avLst/>
            </a:prstGeom>
            <a:ln w="25400">
              <a:solidFill>
                <a:srgbClr val="E71E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文本框 16"/>
          <p:cNvSpPr txBox="1"/>
          <p:nvPr/>
        </p:nvSpPr>
        <p:spPr>
          <a:xfrm>
            <a:off x="2143904" y="1835303"/>
            <a:ext cx="7940635" cy="348417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  <a:cs typeface="Microsoft JhengHei UI Light" panose="020B0304030504040204" pitchFamily="34" charset="-122"/>
              </a:rPr>
              <a:t>@51PPT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  <a:cs typeface="Microsoft JhengHei UI Light" panose="020B0304030504040204" pitchFamily="34" charset="-122"/>
              </a:rPr>
              <a:t>模板网所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Microsoft JhengHei UI Light" panose="020B0304030504040204" pitchFamily="34" charset="-122"/>
              </a:rPr>
              <a:t>涉及提供的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Microsoft JhengHei UI Light" panose="020B0304030504040204" pitchFamily="34" charset="-122"/>
              </a:rPr>
              <a:t>PPT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Microsoft JhengHei UI Light" panose="020B0304030504040204" pitchFamily="34" charset="-122"/>
              </a:rPr>
              <a:t>模板、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Microsoft JhengHei UI Light" panose="020B0304030504040204" pitchFamily="34" charset="-122"/>
              </a:rPr>
              <a:t>PPT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Microsoft JhengHei UI Light" panose="020B0304030504040204" pitchFamily="34" charset="-122"/>
              </a:rPr>
              <a:t>图片、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Microsoft JhengHei UI Light" panose="020B0304030504040204" pitchFamily="34" charset="-122"/>
              </a:rPr>
              <a:t>PPT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Microsoft JhengHei UI Light" panose="020B0304030504040204" pitchFamily="34" charset="-122"/>
              </a:rPr>
              <a:t>图表等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Microsoft JhengHei UI Light" panose="020B0304030504040204" pitchFamily="34" charset="-122"/>
              </a:rPr>
              <a:t>PPT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Microsoft JhengHei UI Light" panose="020B0304030504040204" pitchFamily="34" charset="-122"/>
              </a:rPr>
              <a:t>素材大多来自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Microsoft JhengHei UI Light" panose="020B0304030504040204" pitchFamily="34" charset="-122"/>
              </a:rPr>
              <a:t>PPT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Microsoft JhengHei UI Light" panose="020B0304030504040204" pitchFamily="34" charset="-122"/>
              </a:rPr>
              <a:t>设计大 师（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Microsoft JhengHei UI Light" panose="020B0304030504040204" pitchFamily="34" charset="-122"/>
              </a:rPr>
              <a:t>PPT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Microsoft JhengHei UI Light" panose="020B0304030504040204" pitchFamily="34" charset="-122"/>
              </a:rPr>
              <a:t>原创作者个人）授权发布作品、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Microsoft JhengHei UI Light" panose="020B0304030504040204" pitchFamily="34" charset="-122"/>
              </a:rPr>
              <a:t>PPT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Microsoft JhengHei UI Light" panose="020B0304030504040204" pitchFamily="34" charset="-122"/>
              </a:rPr>
              <a:t>设计公司免费作品、互联网免费共享资源精选以及部分原创作品，分享给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Microsoft JhengHei UI Light" panose="020B0304030504040204" pitchFamily="34" charset="-122"/>
              </a:rPr>
              <a:t>PPT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Microsoft JhengHei UI Light" panose="020B0304030504040204" pitchFamily="34" charset="-122"/>
              </a:rPr>
              <a:t>爱好者交流学习之用，我们并未授 权您将这些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Microsoft JhengHei UI Light" panose="020B0304030504040204" pitchFamily="34" charset="-122"/>
              </a:rPr>
              <a:t>PPT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Microsoft JhengHei UI Light" panose="020B0304030504040204" pitchFamily="34" charset="-122"/>
              </a:rPr>
              <a:t>模板、素材、图片用于任何商业及其他用途，如果要使用请联系原作者并征求作者同意。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1611489" y="5568374"/>
            <a:ext cx="9097164" cy="406400"/>
            <a:chOff x="1570406" y="3192122"/>
            <a:chExt cx="9097164" cy="406400"/>
          </a:xfrm>
        </p:grpSpPr>
        <p:sp>
          <p:nvSpPr>
            <p:cNvPr id="26" name="直角三角形 25"/>
            <p:cNvSpPr/>
            <p:nvPr/>
          </p:nvSpPr>
          <p:spPr>
            <a:xfrm>
              <a:off x="1570406" y="3192122"/>
              <a:ext cx="1248229" cy="406400"/>
            </a:xfrm>
            <a:prstGeom prst="rtTriangle">
              <a:avLst/>
            </a:prstGeom>
            <a:solidFill>
              <a:srgbClr val="E71E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直角三角形 26"/>
            <p:cNvSpPr/>
            <p:nvPr/>
          </p:nvSpPr>
          <p:spPr>
            <a:xfrm flipH="1">
              <a:off x="9419340" y="3192122"/>
              <a:ext cx="1248230" cy="406400"/>
            </a:xfrm>
            <a:prstGeom prst="rtTriangle">
              <a:avLst/>
            </a:prstGeom>
            <a:solidFill>
              <a:srgbClr val="E71E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2337947" y="3540466"/>
              <a:ext cx="7270510" cy="0"/>
            </a:xfrm>
            <a:prstGeom prst="line">
              <a:avLst/>
            </a:prstGeom>
            <a:ln w="25400">
              <a:solidFill>
                <a:srgbClr val="E71E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" name="图片 19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02091" y="5576163"/>
            <a:ext cx="3142221" cy="946119"/>
          </a:xfrm>
          <a:prstGeom prst="rect">
            <a:avLst/>
          </a:prstGeom>
        </p:spPr>
      </p:pic>
      <p:cxnSp>
        <p:nvCxnSpPr>
          <p:cNvPr id="29" name="直接连接符 28"/>
          <p:cNvCxnSpPr/>
          <p:nvPr/>
        </p:nvCxnSpPr>
        <p:spPr>
          <a:xfrm>
            <a:off x="1714235" y="1437279"/>
            <a:ext cx="0" cy="4493953"/>
          </a:xfrm>
          <a:prstGeom prst="line">
            <a:avLst/>
          </a:prstGeom>
          <a:ln w="25400">
            <a:solidFill>
              <a:srgbClr val="E71E1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10640520" y="1437279"/>
            <a:ext cx="0" cy="4493953"/>
          </a:xfrm>
          <a:prstGeom prst="line">
            <a:avLst/>
          </a:prstGeom>
          <a:ln w="25400">
            <a:solidFill>
              <a:srgbClr val="E71E1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6011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59586" y="776064"/>
            <a:ext cx="5234880" cy="5231173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095500" y="2400301"/>
            <a:ext cx="8105775" cy="1704974"/>
          </a:xfrm>
          <a:prstGeom prst="rect">
            <a:avLst/>
          </a:prstGeom>
          <a:solidFill>
            <a:schemeClr val="bg1">
              <a:alpha val="9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4057373" y="2581760"/>
            <a:ext cx="428835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>
                <a:solidFill>
                  <a:srgbClr val="E71E17"/>
                </a:solidFill>
                <a:latin typeface="钟齐志莽行书" panose="02010600030101010101" pitchFamily="2" charset="-122"/>
                <a:ea typeface="钟齐志莽行书" panose="02010600030101010101" pitchFamily="2" charset="-122"/>
              </a:rPr>
              <a:t>谢谢收听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2194520" y="3569494"/>
            <a:ext cx="7890019" cy="406400"/>
            <a:chOff x="2194520" y="3148580"/>
            <a:chExt cx="7890019" cy="406400"/>
          </a:xfrm>
        </p:grpSpPr>
        <p:sp>
          <p:nvSpPr>
            <p:cNvPr id="22" name="直角三角形 21"/>
            <p:cNvSpPr/>
            <p:nvPr/>
          </p:nvSpPr>
          <p:spPr>
            <a:xfrm>
              <a:off x="2194520" y="3148580"/>
              <a:ext cx="1248229" cy="406400"/>
            </a:xfrm>
            <a:prstGeom prst="rtTriangle">
              <a:avLst/>
            </a:prstGeom>
            <a:solidFill>
              <a:srgbClr val="E71E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直角三角形 22"/>
            <p:cNvSpPr/>
            <p:nvPr/>
          </p:nvSpPr>
          <p:spPr>
            <a:xfrm flipH="1">
              <a:off x="8836309" y="3148580"/>
              <a:ext cx="1248230" cy="406400"/>
            </a:xfrm>
            <a:prstGeom prst="rtTriangle">
              <a:avLst/>
            </a:prstGeom>
            <a:solidFill>
              <a:srgbClr val="E71E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 rot="10800000">
            <a:off x="2194520" y="2498122"/>
            <a:ext cx="7890019" cy="406400"/>
            <a:chOff x="2194520" y="2164292"/>
            <a:chExt cx="7890019" cy="406400"/>
          </a:xfrm>
        </p:grpSpPr>
        <p:sp>
          <p:nvSpPr>
            <p:cNvPr id="25" name="直角三角形 24"/>
            <p:cNvSpPr/>
            <p:nvPr/>
          </p:nvSpPr>
          <p:spPr>
            <a:xfrm>
              <a:off x="2194520" y="2164292"/>
              <a:ext cx="1248229" cy="406400"/>
            </a:xfrm>
            <a:prstGeom prst="rtTriangle">
              <a:avLst/>
            </a:prstGeom>
            <a:solidFill>
              <a:srgbClr val="E71E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直角三角形 25"/>
            <p:cNvSpPr/>
            <p:nvPr/>
          </p:nvSpPr>
          <p:spPr>
            <a:xfrm flipH="1">
              <a:off x="8836309" y="2164292"/>
              <a:ext cx="1248230" cy="406400"/>
            </a:xfrm>
            <a:prstGeom prst="rtTriangle">
              <a:avLst/>
            </a:prstGeom>
            <a:solidFill>
              <a:srgbClr val="E71E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27" name="直接连接符 26"/>
          <p:cNvCxnSpPr/>
          <p:nvPr/>
        </p:nvCxnSpPr>
        <p:spPr>
          <a:xfrm>
            <a:off x="2337947" y="2556178"/>
            <a:ext cx="7270510" cy="0"/>
          </a:xfrm>
          <a:prstGeom prst="line">
            <a:avLst/>
          </a:prstGeom>
          <a:ln w="25400">
            <a:solidFill>
              <a:srgbClr val="E71E1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2337947" y="3917838"/>
            <a:ext cx="7270510" cy="0"/>
          </a:xfrm>
          <a:prstGeom prst="line">
            <a:avLst/>
          </a:prstGeom>
          <a:ln w="25400">
            <a:solidFill>
              <a:srgbClr val="E71E1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2294405" y="2629994"/>
            <a:ext cx="0" cy="1287844"/>
          </a:xfrm>
          <a:prstGeom prst="line">
            <a:avLst/>
          </a:prstGeom>
          <a:ln w="25400">
            <a:solidFill>
              <a:srgbClr val="E71E1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10001490" y="2629994"/>
            <a:ext cx="0" cy="1287844"/>
          </a:xfrm>
          <a:prstGeom prst="line">
            <a:avLst/>
          </a:prstGeom>
          <a:ln w="25400">
            <a:solidFill>
              <a:srgbClr val="E71E1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5111795" y="5266858"/>
            <a:ext cx="21795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</a:rPr>
              <a:t>@51PPT</a:t>
            </a:r>
            <a:r>
              <a:rPr lang="zh-CN" altLang="en-US" sz="2400" b="1" dirty="0" smtClean="0">
                <a:solidFill>
                  <a:schemeClr val="bg1"/>
                </a:solidFill>
              </a:rPr>
              <a:t>模板网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2958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-11412"/>
            <a:ext cx="12192000" cy="6858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42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本模板由</a:t>
            </a:r>
            <a:r>
              <a:rPr lang="en-US" altLang="zh-CN" sz="42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51PPT</a:t>
            </a:r>
            <a:r>
              <a:rPr lang="zh-CN" altLang="en-US" sz="42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模板网  原创</a:t>
            </a:r>
            <a:endParaRPr lang="en-US" altLang="zh-CN" sz="4267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2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网址：</a:t>
            </a:r>
            <a:r>
              <a:rPr lang="en-US" altLang="zh-CN" sz="42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www.51pptmoban.com</a:t>
            </a:r>
          </a:p>
          <a:p>
            <a:pPr algn="ctr">
              <a:lnSpc>
                <a:spcPct val="150000"/>
              </a:lnSpc>
            </a:pPr>
            <a:r>
              <a:rPr lang="zh-CN" altLang="en-US" sz="42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微博：</a:t>
            </a:r>
            <a:r>
              <a:rPr lang="en-US" altLang="zh-CN" sz="42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@51PPT</a:t>
            </a:r>
            <a:r>
              <a:rPr lang="zh-CN" altLang="en-US" sz="42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endParaRPr lang="en-US" altLang="zh-CN" sz="4267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133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本模板由</a:t>
            </a:r>
            <a:r>
              <a:rPr lang="en-US" altLang="zh-CN" sz="2133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51PPT</a:t>
            </a:r>
            <a:r>
              <a:rPr lang="zh-CN" altLang="en-US" sz="2133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模板网 原创</a:t>
            </a:r>
            <a:endParaRPr lang="en-US" altLang="zh-CN" sz="213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感谢您能把 </a:t>
            </a:r>
            <a:r>
              <a:rPr lang="en-US" altLang="zh-CN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51PPT</a:t>
            </a:r>
            <a:r>
              <a:rPr lang="zh-CN" altLang="en-US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告诉给更多的</a:t>
            </a:r>
            <a:r>
              <a:rPr lang="en-US" altLang="zh-CN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模板需要或爱好的朋友！</a:t>
            </a:r>
            <a:endParaRPr lang="en-US" altLang="zh-CN" sz="213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667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您可以转发分享在更多的网页或者网盘，但是</a:t>
            </a:r>
            <a:r>
              <a:rPr lang="zh-CN" altLang="en-US" sz="2667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请不要删减本模板的</a:t>
            </a:r>
            <a:r>
              <a:rPr lang="zh-CN" altLang="en-US" sz="2667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sz="2667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667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99163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327</Words>
  <Application>Microsoft Office PowerPoint</Application>
  <PresentationFormat>宽屏</PresentationFormat>
  <Paragraphs>17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Microsoft JhengHei UI Light</vt:lpstr>
      <vt:lpstr>楷体</vt:lpstr>
      <vt:lpstr>宋体</vt:lpstr>
      <vt:lpstr>微软雅黑</vt:lpstr>
      <vt:lpstr>钟齐志莽行书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51PPT模板网</dc:creator>
  <cp:keywords>www.51pptmoban.com</cp:keywords>
  <cp:lastModifiedBy>YANGS</cp:lastModifiedBy>
  <cp:revision>38</cp:revision>
  <dcterms:created xsi:type="dcterms:W3CDTF">2018-01-06T09:51:32Z</dcterms:created>
  <dcterms:modified xsi:type="dcterms:W3CDTF">2018-01-07T13:53:49Z</dcterms:modified>
</cp:coreProperties>
</file>