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61" r:id="rId3"/>
    <p:sldId id="262" r:id="rId4"/>
    <p:sldId id="263" r:id="rId5"/>
    <p:sldId id="264" r:id="rId6"/>
    <p:sldId id="265" r:id="rId7"/>
    <p:sldId id="257" r:id="rId8"/>
    <p:sldId id="258" r:id="rId9"/>
    <p:sldId id="259" r:id="rId10"/>
    <p:sldId id="260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05854-6C5B-44AF-8FE4-97B8288CA2D4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4C0DC-0D4E-48F4-98E0-63CFD4C5D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511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感谢陈宇的投稿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2191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感谢陈宇的投稿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47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感谢陈宇的投稿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1454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感谢陈宇的投稿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7400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感谢陈宇的投稿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0885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7427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816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752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819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42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112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571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610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8627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4045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3843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747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0780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03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802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530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626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44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112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187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408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514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967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38A4-FC1E-434A-8CA7-034435F8382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05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F1591-7B17-44A4-9EBB-127D5B0D0BCE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006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https://timgsa.baidu.com/timg?image&amp;quality=80&amp;size=b9999_10000&amp;sec=1513057957097&amp;di=18d345e7b0a8a8b980d124dc0e2f1256&amp;imgtype=0&amp;src=http%3A%2F%2Fsh.newzane.com%2Fuploadfile%2F2017%2F0627%2F20170627113046147.jpg">
            <a:extLst>
              <a:ext uri="{FF2B5EF4-FFF2-40B4-BE49-F238E27FC236}">
                <a16:creationId xmlns:a16="http://schemas.microsoft.com/office/drawing/2014/main" xmlns="" id="{D46C6345-FC1E-440B-8FE9-2844703C7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" b="15738"/>
          <a:stretch>
            <a:fillRect/>
          </a:stretch>
        </p:blipFill>
        <p:spPr bwMode="auto">
          <a:xfrm>
            <a:off x="3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PA_矩形 9">
            <a:extLst>
              <a:ext uri="{FF2B5EF4-FFF2-40B4-BE49-F238E27FC236}">
                <a16:creationId xmlns:a16="http://schemas.microsoft.com/office/drawing/2014/main" xmlns="" id="{8D67424D-8C7B-474A-B0DB-DC1220ADF97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-973"/>
            <a:ext cx="12192000" cy="6858000"/>
          </a:xfrm>
          <a:prstGeom prst="rect">
            <a:avLst/>
          </a:prstGeom>
          <a:gradFill>
            <a:gsLst>
              <a:gs pos="0">
                <a:srgbClr val="09397E">
                  <a:alpha val="51000"/>
                </a:srgbClr>
              </a:gs>
              <a:gs pos="82000">
                <a:srgbClr val="09397E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84A5363-6C95-49DD-B222-4C4744245A9D}"/>
              </a:ext>
            </a:extLst>
          </p:cNvPr>
          <p:cNvGrpSpPr/>
          <p:nvPr/>
        </p:nvGrpSpPr>
        <p:grpSpPr>
          <a:xfrm>
            <a:off x="2960915" y="299818"/>
            <a:ext cx="6270172" cy="6258367"/>
            <a:chOff x="2713038" y="60325"/>
            <a:chExt cx="6743700" cy="6731000"/>
          </a:xfrm>
          <a:solidFill>
            <a:schemeClr val="bg1">
              <a:alpha val="2000"/>
            </a:schemeClr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B292339C-85A0-4E97-8F10-3587F05579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3038" y="60325"/>
              <a:ext cx="6743700" cy="6731000"/>
            </a:xfrm>
            <a:custGeom>
              <a:avLst/>
              <a:gdLst>
                <a:gd name="T0" fmla="*/ 949 w 2045"/>
                <a:gd name="T1" fmla="*/ 2044 h 2044"/>
                <a:gd name="T2" fmla="*/ 865 w 2045"/>
                <a:gd name="T3" fmla="*/ 2032 h 2044"/>
                <a:gd name="T4" fmla="*/ 449 w 2045"/>
                <a:gd name="T5" fmla="*/ 1865 h 2044"/>
                <a:gd name="T6" fmla="*/ 24 w 2045"/>
                <a:gd name="T7" fmla="*/ 1220 h 2044"/>
                <a:gd name="T8" fmla="*/ 9 w 2045"/>
                <a:gd name="T9" fmla="*/ 935 h 2044"/>
                <a:gd name="T10" fmla="*/ 421 w 2045"/>
                <a:gd name="T11" fmla="*/ 203 h 2044"/>
                <a:gd name="T12" fmla="*/ 829 w 2045"/>
                <a:gd name="T13" fmla="*/ 22 h 2044"/>
                <a:gd name="T14" fmla="*/ 1113 w 2045"/>
                <a:gd name="T15" fmla="*/ 8 h 2044"/>
                <a:gd name="T16" fmla="*/ 1628 w 2045"/>
                <a:gd name="T17" fmla="*/ 202 h 2044"/>
                <a:gd name="T18" fmla="*/ 2020 w 2045"/>
                <a:gd name="T19" fmla="*/ 798 h 2044"/>
                <a:gd name="T20" fmla="*/ 2041 w 2045"/>
                <a:gd name="T21" fmla="*/ 935 h 2044"/>
                <a:gd name="T22" fmla="*/ 2045 w 2045"/>
                <a:gd name="T23" fmla="*/ 948 h 2044"/>
                <a:gd name="T24" fmla="*/ 2045 w 2045"/>
                <a:gd name="T25" fmla="*/ 1100 h 2044"/>
                <a:gd name="T26" fmla="*/ 2041 w 2045"/>
                <a:gd name="T27" fmla="*/ 1117 h 2044"/>
                <a:gd name="T28" fmla="*/ 2023 w 2045"/>
                <a:gd name="T29" fmla="*/ 1239 h 2044"/>
                <a:gd name="T30" fmla="*/ 1692 w 2045"/>
                <a:gd name="T31" fmla="*/ 1794 h 2044"/>
                <a:gd name="T32" fmla="*/ 1185 w 2045"/>
                <a:gd name="T33" fmla="*/ 2032 h 2044"/>
                <a:gd name="T34" fmla="*/ 1101 w 2045"/>
                <a:gd name="T35" fmla="*/ 2044 h 2044"/>
                <a:gd name="T36" fmla="*/ 949 w 2045"/>
                <a:gd name="T37" fmla="*/ 2044 h 2044"/>
                <a:gd name="T38" fmla="*/ 40 w 2045"/>
                <a:gd name="T39" fmla="*/ 1024 h 2044"/>
                <a:gd name="T40" fmla="*/ 1025 w 2045"/>
                <a:gd name="T41" fmla="*/ 2005 h 2044"/>
                <a:gd name="T42" fmla="*/ 2006 w 2045"/>
                <a:gd name="T43" fmla="*/ 1022 h 2044"/>
                <a:gd name="T44" fmla="*/ 1025 w 2045"/>
                <a:gd name="T45" fmla="*/ 39 h 2044"/>
                <a:gd name="T46" fmla="*/ 40 w 2045"/>
                <a:gd name="T47" fmla="*/ 1024 h 2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45" h="2044">
                  <a:moveTo>
                    <a:pt x="949" y="2044"/>
                  </a:moveTo>
                  <a:cubicBezTo>
                    <a:pt x="921" y="2040"/>
                    <a:pt x="893" y="2036"/>
                    <a:pt x="865" y="2032"/>
                  </a:cubicBezTo>
                  <a:cubicBezTo>
                    <a:pt x="714" y="2008"/>
                    <a:pt x="574" y="1953"/>
                    <a:pt x="449" y="1865"/>
                  </a:cubicBezTo>
                  <a:cubicBezTo>
                    <a:pt x="222" y="1706"/>
                    <a:pt x="80" y="1491"/>
                    <a:pt x="24" y="1220"/>
                  </a:cubicBezTo>
                  <a:cubicBezTo>
                    <a:pt x="4" y="1126"/>
                    <a:pt x="0" y="1031"/>
                    <a:pt x="9" y="935"/>
                  </a:cubicBezTo>
                  <a:cubicBezTo>
                    <a:pt x="39" y="630"/>
                    <a:pt x="178" y="387"/>
                    <a:pt x="421" y="203"/>
                  </a:cubicBezTo>
                  <a:cubicBezTo>
                    <a:pt x="542" y="111"/>
                    <a:pt x="680" y="52"/>
                    <a:pt x="829" y="22"/>
                  </a:cubicBezTo>
                  <a:cubicBezTo>
                    <a:pt x="923" y="4"/>
                    <a:pt x="1018" y="0"/>
                    <a:pt x="1113" y="8"/>
                  </a:cubicBezTo>
                  <a:cubicBezTo>
                    <a:pt x="1303" y="24"/>
                    <a:pt x="1475" y="89"/>
                    <a:pt x="1628" y="202"/>
                  </a:cubicBezTo>
                  <a:cubicBezTo>
                    <a:pt x="1831" y="353"/>
                    <a:pt x="1962" y="552"/>
                    <a:pt x="2020" y="798"/>
                  </a:cubicBezTo>
                  <a:cubicBezTo>
                    <a:pt x="2030" y="843"/>
                    <a:pt x="2034" y="889"/>
                    <a:pt x="2041" y="935"/>
                  </a:cubicBezTo>
                  <a:cubicBezTo>
                    <a:pt x="2042" y="939"/>
                    <a:pt x="2044" y="944"/>
                    <a:pt x="2045" y="948"/>
                  </a:cubicBezTo>
                  <a:cubicBezTo>
                    <a:pt x="2045" y="999"/>
                    <a:pt x="2045" y="1049"/>
                    <a:pt x="2045" y="1100"/>
                  </a:cubicBezTo>
                  <a:cubicBezTo>
                    <a:pt x="2044" y="1106"/>
                    <a:pt x="2041" y="1111"/>
                    <a:pt x="2041" y="1117"/>
                  </a:cubicBezTo>
                  <a:cubicBezTo>
                    <a:pt x="2035" y="1158"/>
                    <a:pt x="2031" y="1199"/>
                    <a:pt x="2023" y="1239"/>
                  </a:cubicBezTo>
                  <a:cubicBezTo>
                    <a:pt x="1973" y="1460"/>
                    <a:pt x="1863" y="1646"/>
                    <a:pt x="1692" y="1794"/>
                  </a:cubicBezTo>
                  <a:cubicBezTo>
                    <a:pt x="1546" y="1922"/>
                    <a:pt x="1377" y="2001"/>
                    <a:pt x="1185" y="2032"/>
                  </a:cubicBezTo>
                  <a:cubicBezTo>
                    <a:pt x="1157" y="2036"/>
                    <a:pt x="1129" y="2040"/>
                    <a:pt x="1101" y="2044"/>
                  </a:cubicBezTo>
                  <a:cubicBezTo>
                    <a:pt x="1050" y="2044"/>
                    <a:pt x="1000" y="2044"/>
                    <a:pt x="949" y="2044"/>
                  </a:cubicBezTo>
                  <a:close/>
                  <a:moveTo>
                    <a:pt x="40" y="1024"/>
                  </a:moveTo>
                  <a:cubicBezTo>
                    <a:pt x="40" y="1564"/>
                    <a:pt x="484" y="2005"/>
                    <a:pt x="1025" y="2005"/>
                  </a:cubicBezTo>
                  <a:cubicBezTo>
                    <a:pt x="1566" y="2004"/>
                    <a:pt x="2006" y="1564"/>
                    <a:pt x="2006" y="1022"/>
                  </a:cubicBezTo>
                  <a:cubicBezTo>
                    <a:pt x="2005" y="482"/>
                    <a:pt x="1563" y="39"/>
                    <a:pt x="1025" y="39"/>
                  </a:cubicBezTo>
                  <a:cubicBezTo>
                    <a:pt x="485" y="39"/>
                    <a:pt x="40" y="485"/>
                    <a:pt x="40" y="10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2313AEDF-9EAC-4302-B1B7-D1F6F38A1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3338" y="1192213"/>
              <a:ext cx="4487863" cy="4479925"/>
            </a:xfrm>
            <a:custGeom>
              <a:avLst/>
              <a:gdLst>
                <a:gd name="T0" fmla="*/ 680 w 1361"/>
                <a:gd name="T1" fmla="*/ 1359 h 1360"/>
                <a:gd name="T2" fmla="*/ 684 w 1361"/>
                <a:gd name="T3" fmla="*/ 2 h 1360"/>
                <a:gd name="T4" fmla="*/ 740 w 1361"/>
                <a:gd name="T5" fmla="*/ 464 h 1360"/>
                <a:gd name="T6" fmla="*/ 839 w 1361"/>
                <a:gd name="T7" fmla="*/ 362 h 1360"/>
                <a:gd name="T8" fmla="*/ 1143 w 1361"/>
                <a:gd name="T9" fmla="*/ 471 h 1360"/>
                <a:gd name="T10" fmla="*/ 1020 w 1361"/>
                <a:gd name="T11" fmla="*/ 539 h 1360"/>
                <a:gd name="T12" fmla="*/ 747 w 1361"/>
                <a:gd name="T13" fmla="*/ 507 h 1360"/>
                <a:gd name="T14" fmla="*/ 714 w 1361"/>
                <a:gd name="T15" fmla="*/ 544 h 1360"/>
                <a:gd name="T16" fmla="*/ 638 w 1361"/>
                <a:gd name="T17" fmla="*/ 886 h 1360"/>
                <a:gd name="T18" fmla="*/ 675 w 1361"/>
                <a:gd name="T19" fmla="*/ 1241 h 1360"/>
                <a:gd name="T20" fmla="*/ 1207 w 1361"/>
                <a:gd name="T21" fmla="*/ 1036 h 1360"/>
                <a:gd name="T22" fmla="*/ 719 w 1361"/>
                <a:gd name="T23" fmla="*/ 42 h 1360"/>
                <a:gd name="T24" fmla="*/ 719 w 1361"/>
                <a:gd name="T25" fmla="*/ 139 h 1360"/>
                <a:gd name="T26" fmla="*/ 739 w 1361"/>
                <a:gd name="T27" fmla="*/ 252 h 1360"/>
                <a:gd name="T28" fmla="*/ 1117 w 1361"/>
                <a:gd name="T29" fmla="*/ 248 h 1360"/>
                <a:gd name="T30" fmla="*/ 1110 w 1361"/>
                <a:gd name="T31" fmla="*/ 333 h 1360"/>
                <a:gd name="T32" fmla="*/ 711 w 1361"/>
                <a:gd name="T33" fmla="*/ 372 h 1360"/>
                <a:gd name="T34" fmla="*/ 740 w 1361"/>
                <a:gd name="T35" fmla="*/ 464 h 1360"/>
                <a:gd name="T36" fmla="*/ 109 w 1361"/>
                <a:gd name="T37" fmla="*/ 950 h 1360"/>
                <a:gd name="T38" fmla="*/ 212 w 1361"/>
                <a:gd name="T39" fmla="*/ 872 h 1360"/>
                <a:gd name="T40" fmla="*/ 519 w 1361"/>
                <a:gd name="T41" fmla="*/ 886 h 1360"/>
                <a:gd name="T42" fmla="*/ 559 w 1361"/>
                <a:gd name="T43" fmla="*/ 794 h 1360"/>
                <a:gd name="T44" fmla="*/ 630 w 1361"/>
                <a:gd name="T45" fmla="*/ 526 h 1360"/>
                <a:gd name="T46" fmla="*/ 613 w 1361"/>
                <a:gd name="T47" fmla="*/ 514 h 1360"/>
                <a:gd name="T48" fmla="*/ 548 w 1361"/>
                <a:gd name="T49" fmla="*/ 593 h 1360"/>
                <a:gd name="T50" fmla="*/ 424 w 1361"/>
                <a:gd name="T51" fmla="*/ 823 h 1360"/>
                <a:gd name="T52" fmla="*/ 175 w 1361"/>
                <a:gd name="T53" fmla="*/ 798 h 1360"/>
                <a:gd name="T54" fmla="*/ 110 w 1361"/>
                <a:gd name="T55" fmla="*/ 667 h 1360"/>
                <a:gd name="T56" fmla="*/ 109 w 1361"/>
                <a:gd name="T57" fmla="*/ 497 h 1360"/>
                <a:gd name="T58" fmla="*/ 207 w 1361"/>
                <a:gd name="T59" fmla="*/ 341 h 1360"/>
                <a:gd name="T60" fmla="*/ 510 w 1361"/>
                <a:gd name="T61" fmla="*/ 470 h 1360"/>
                <a:gd name="T62" fmla="*/ 516 w 1361"/>
                <a:gd name="T63" fmla="*/ 484 h 1360"/>
                <a:gd name="T64" fmla="*/ 627 w 1361"/>
                <a:gd name="T65" fmla="*/ 352 h 1360"/>
                <a:gd name="T66" fmla="*/ 601 w 1361"/>
                <a:gd name="T67" fmla="*/ 337 h 1360"/>
                <a:gd name="T68" fmla="*/ 521 w 1361"/>
                <a:gd name="T69" fmla="*/ 322 h 1360"/>
                <a:gd name="T70" fmla="*/ 638 w 1361"/>
                <a:gd name="T71" fmla="*/ 123 h 1360"/>
                <a:gd name="T72" fmla="*/ 154 w 1361"/>
                <a:gd name="T73" fmla="*/ 324 h 1360"/>
                <a:gd name="T74" fmla="*/ 135 w 1361"/>
                <a:gd name="T75" fmla="*/ 996 h 1360"/>
                <a:gd name="T76" fmla="*/ 346 w 1361"/>
                <a:gd name="T77" fmla="*/ 1219 h 1360"/>
                <a:gd name="T78" fmla="*/ 575 w 1361"/>
                <a:gd name="T79" fmla="*/ 1203 h 1360"/>
                <a:gd name="T80" fmla="*/ 534 w 1361"/>
                <a:gd name="T81" fmla="*/ 970 h 1360"/>
                <a:gd name="T82" fmla="*/ 135 w 1361"/>
                <a:gd name="T83" fmla="*/ 996 h 1360"/>
                <a:gd name="T84" fmla="*/ 422 w 1361"/>
                <a:gd name="T85" fmla="*/ 649 h 1360"/>
                <a:gd name="T86" fmla="*/ 254 w 1361"/>
                <a:gd name="T87" fmla="*/ 631 h 1360"/>
                <a:gd name="T88" fmla="*/ 228 w 1361"/>
                <a:gd name="T89" fmla="*/ 684 h 1360"/>
                <a:gd name="T90" fmla="*/ 367 w 1361"/>
                <a:gd name="T91" fmla="*/ 724 h 1360"/>
                <a:gd name="T92" fmla="*/ 406 w 1361"/>
                <a:gd name="T93" fmla="*/ 528 h 1360"/>
                <a:gd name="T94" fmla="*/ 372 w 1361"/>
                <a:gd name="T95" fmla="*/ 444 h 1360"/>
                <a:gd name="T96" fmla="*/ 201 w 1361"/>
                <a:gd name="T97" fmla="*/ 527 h 1360"/>
                <a:gd name="T98" fmla="*/ 284 w 1361"/>
                <a:gd name="T99" fmla="*/ 535 h 1360"/>
                <a:gd name="T100" fmla="*/ 406 w 1361"/>
                <a:gd name="T101" fmla="*/ 528 h 1360"/>
                <a:gd name="T102" fmla="*/ 839 w 1361"/>
                <a:gd name="T103" fmla="*/ 459 h 1360"/>
                <a:gd name="T104" fmla="*/ 997 w 1361"/>
                <a:gd name="T105" fmla="*/ 456 h 1360"/>
                <a:gd name="T106" fmla="*/ 1036 w 1361"/>
                <a:gd name="T107" fmla="*/ 446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61" h="1360">
                  <a:moveTo>
                    <a:pt x="1361" y="681"/>
                  </a:moveTo>
                  <a:cubicBezTo>
                    <a:pt x="1358" y="1058"/>
                    <a:pt x="1055" y="1360"/>
                    <a:pt x="680" y="1359"/>
                  </a:cubicBezTo>
                  <a:cubicBezTo>
                    <a:pt x="306" y="1358"/>
                    <a:pt x="0" y="1050"/>
                    <a:pt x="3" y="679"/>
                  </a:cubicBezTo>
                  <a:cubicBezTo>
                    <a:pt x="6" y="301"/>
                    <a:pt x="311" y="0"/>
                    <a:pt x="684" y="2"/>
                  </a:cubicBezTo>
                  <a:cubicBezTo>
                    <a:pt x="1064" y="3"/>
                    <a:pt x="1359" y="311"/>
                    <a:pt x="1361" y="681"/>
                  </a:cubicBezTo>
                  <a:close/>
                  <a:moveTo>
                    <a:pt x="740" y="464"/>
                  </a:moveTo>
                  <a:cubicBezTo>
                    <a:pt x="744" y="455"/>
                    <a:pt x="747" y="446"/>
                    <a:pt x="751" y="438"/>
                  </a:cubicBezTo>
                  <a:cubicBezTo>
                    <a:pt x="770" y="400"/>
                    <a:pt x="795" y="367"/>
                    <a:pt x="839" y="362"/>
                  </a:cubicBezTo>
                  <a:cubicBezTo>
                    <a:pt x="915" y="353"/>
                    <a:pt x="990" y="349"/>
                    <a:pt x="1066" y="359"/>
                  </a:cubicBezTo>
                  <a:cubicBezTo>
                    <a:pt x="1121" y="367"/>
                    <a:pt x="1158" y="403"/>
                    <a:pt x="1143" y="471"/>
                  </a:cubicBezTo>
                  <a:cubicBezTo>
                    <a:pt x="1136" y="502"/>
                    <a:pt x="1120" y="519"/>
                    <a:pt x="1092" y="527"/>
                  </a:cubicBezTo>
                  <a:cubicBezTo>
                    <a:pt x="1069" y="533"/>
                    <a:pt x="1044" y="537"/>
                    <a:pt x="1020" y="539"/>
                  </a:cubicBezTo>
                  <a:cubicBezTo>
                    <a:pt x="975" y="542"/>
                    <a:pt x="929" y="541"/>
                    <a:pt x="884" y="546"/>
                  </a:cubicBezTo>
                  <a:cubicBezTo>
                    <a:pt x="833" y="551"/>
                    <a:pt x="785" y="547"/>
                    <a:pt x="747" y="507"/>
                  </a:cubicBezTo>
                  <a:cubicBezTo>
                    <a:pt x="736" y="496"/>
                    <a:pt x="730" y="499"/>
                    <a:pt x="725" y="511"/>
                  </a:cubicBezTo>
                  <a:cubicBezTo>
                    <a:pt x="721" y="522"/>
                    <a:pt x="717" y="533"/>
                    <a:pt x="714" y="544"/>
                  </a:cubicBezTo>
                  <a:cubicBezTo>
                    <a:pt x="695" y="606"/>
                    <a:pt x="678" y="668"/>
                    <a:pt x="658" y="729"/>
                  </a:cubicBezTo>
                  <a:cubicBezTo>
                    <a:pt x="642" y="780"/>
                    <a:pt x="634" y="832"/>
                    <a:pt x="638" y="886"/>
                  </a:cubicBezTo>
                  <a:cubicBezTo>
                    <a:pt x="640" y="921"/>
                    <a:pt x="641" y="955"/>
                    <a:pt x="641" y="990"/>
                  </a:cubicBezTo>
                  <a:cubicBezTo>
                    <a:pt x="641" y="1075"/>
                    <a:pt x="657" y="1158"/>
                    <a:pt x="675" y="1241"/>
                  </a:cubicBezTo>
                  <a:cubicBezTo>
                    <a:pt x="680" y="1266"/>
                    <a:pt x="687" y="1291"/>
                    <a:pt x="660" y="1315"/>
                  </a:cubicBezTo>
                  <a:cubicBezTo>
                    <a:pt x="894" y="1314"/>
                    <a:pt x="1077" y="1224"/>
                    <a:pt x="1207" y="1036"/>
                  </a:cubicBezTo>
                  <a:cubicBezTo>
                    <a:pt x="1354" y="823"/>
                    <a:pt x="1355" y="545"/>
                    <a:pt x="1211" y="329"/>
                  </a:cubicBezTo>
                  <a:cubicBezTo>
                    <a:pt x="1094" y="154"/>
                    <a:pt x="929" y="59"/>
                    <a:pt x="719" y="42"/>
                  </a:cubicBezTo>
                  <a:cubicBezTo>
                    <a:pt x="722" y="51"/>
                    <a:pt x="725" y="57"/>
                    <a:pt x="725" y="63"/>
                  </a:cubicBezTo>
                  <a:cubicBezTo>
                    <a:pt x="724" y="88"/>
                    <a:pt x="722" y="114"/>
                    <a:pt x="719" y="139"/>
                  </a:cubicBezTo>
                  <a:cubicBezTo>
                    <a:pt x="715" y="165"/>
                    <a:pt x="708" y="191"/>
                    <a:pt x="704" y="218"/>
                  </a:cubicBezTo>
                  <a:cubicBezTo>
                    <a:pt x="698" y="249"/>
                    <a:pt x="710" y="259"/>
                    <a:pt x="739" y="252"/>
                  </a:cubicBezTo>
                  <a:cubicBezTo>
                    <a:pt x="764" y="246"/>
                    <a:pt x="789" y="238"/>
                    <a:pt x="814" y="237"/>
                  </a:cubicBezTo>
                  <a:cubicBezTo>
                    <a:pt x="915" y="234"/>
                    <a:pt x="1017" y="220"/>
                    <a:pt x="1117" y="248"/>
                  </a:cubicBezTo>
                  <a:cubicBezTo>
                    <a:pt x="1147" y="257"/>
                    <a:pt x="1156" y="267"/>
                    <a:pt x="1154" y="301"/>
                  </a:cubicBezTo>
                  <a:cubicBezTo>
                    <a:pt x="1152" y="323"/>
                    <a:pt x="1139" y="333"/>
                    <a:pt x="1110" y="333"/>
                  </a:cubicBezTo>
                  <a:cubicBezTo>
                    <a:pt x="991" y="332"/>
                    <a:pt x="872" y="327"/>
                    <a:pt x="753" y="339"/>
                  </a:cubicBezTo>
                  <a:cubicBezTo>
                    <a:pt x="731" y="342"/>
                    <a:pt x="716" y="350"/>
                    <a:pt x="711" y="372"/>
                  </a:cubicBezTo>
                  <a:cubicBezTo>
                    <a:pt x="705" y="403"/>
                    <a:pt x="718" y="430"/>
                    <a:pt x="730" y="458"/>
                  </a:cubicBezTo>
                  <a:cubicBezTo>
                    <a:pt x="731" y="461"/>
                    <a:pt x="736" y="462"/>
                    <a:pt x="740" y="464"/>
                  </a:cubicBezTo>
                  <a:close/>
                  <a:moveTo>
                    <a:pt x="101" y="948"/>
                  </a:moveTo>
                  <a:cubicBezTo>
                    <a:pt x="104" y="949"/>
                    <a:pt x="106" y="949"/>
                    <a:pt x="109" y="950"/>
                  </a:cubicBezTo>
                  <a:cubicBezTo>
                    <a:pt x="122" y="933"/>
                    <a:pt x="134" y="915"/>
                    <a:pt x="148" y="898"/>
                  </a:cubicBezTo>
                  <a:cubicBezTo>
                    <a:pt x="165" y="878"/>
                    <a:pt x="184" y="867"/>
                    <a:pt x="212" y="872"/>
                  </a:cubicBezTo>
                  <a:cubicBezTo>
                    <a:pt x="243" y="877"/>
                    <a:pt x="274" y="879"/>
                    <a:pt x="306" y="880"/>
                  </a:cubicBezTo>
                  <a:cubicBezTo>
                    <a:pt x="377" y="883"/>
                    <a:pt x="448" y="882"/>
                    <a:pt x="519" y="886"/>
                  </a:cubicBezTo>
                  <a:cubicBezTo>
                    <a:pt x="541" y="887"/>
                    <a:pt x="549" y="879"/>
                    <a:pt x="552" y="861"/>
                  </a:cubicBezTo>
                  <a:cubicBezTo>
                    <a:pt x="555" y="839"/>
                    <a:pt x="556" y="816"/>
                    <a:pt x="559" y="794"/>
                  </a:cubicBezTo>
                  <a:cubicBezTo>
                    <a:pt x="566" y="721"/>
                    <a:pt x="578" y="649"/>
                    <a:pt x="606" y="580"/>
                  </a:cubicBezTo>
                  <a:cubicBezTo>
                    <a:pt x="614" y="562"/>
                    <a:pt x="623" y="544"/>
                    <a:pt x="630" y="526"/>
                  </a:cubicBezTo>
                  <a:cubicBezTo>
                    <a:pt x="633" y="521"/>
                    <a:pt x="631" y="514"/>
                    <a:pt x="632" y="508"/>
                  </a:cubicBezTo>
                  <a:cubicBezTo>
                    <a:pt x="625" y="510"/>
                    <a:pt x="619" y="511"/>
                    <a:pt x="613" y="514"/>
                  </a:cubicBezTo>
                  <a:cubicBezTo>
                    <a:pt x="610" y="515"/>
                    <a:pt x="608" y="518"/>
                    <a:pt x="606" y="521"/>
                  </a:cubicBezTo>
                  <a:cubicBezTo>
                    <a:pt x="587" y="545"/>
                    <a:pt x="568" y="569"/>
                    <a:pt x="548" y="593"/>
                  </a:cubicBezTo>
                  <a:cubicBezTo>
                    <a:pt x="525" y="623"/>
                    <a:pt x="515" y="658"/>
                    <a:pt x="518" y="695"/>
                  </a:cubicBezTo>
                  <a:cubicBezTo>
                    <a:pt x="521" y="754"/>
                    <a:pt x="482" y="812"/>
                    <a:pt x="424" y="823"/>
                  </a:cubicBezTo>
                  <a:cubicBezTo>
                    <a:pt x="388" y="830"/>
                    <a:pt x="351" y="831"/>
                    <a:pt x="315" y="836"/>
                  </a:cubicBezTo>
                  <a:cubicBezTo>
                    <a:pt x="263" y="841"/>
                    <a:pt x="220" y="818"/>
                    <a:pt x="175" y="798"/>
                  </a:cubicBezTo>
                  <a:cubicBezTo>
                    <a:pt x="163" y="793"/>
                    <a:pt x="152" y="782"/>
                    <a:pt x="144" y="771"/>
                  </a:cubicBezTo>
                  <a:cubicBezTo>
                    <a:pt x="122" y="740"/>
                    <a:pt x="111" y="705"/>
                    <a:pt x="110" y="667"/>
                  </a:cubicBezTo>
                  <a:cubicBezTo>
                    <a:pt x="110" y="631"/>
                    <a:pt x="110" y="595"/>
                    <a:pt x="109" y="559"/>
                  </a:cubicBezTo>
                  <a:cubicBezTo>
                    <a:pt x="109" y="538"/>
                    <a:pt x="107" y="517"/>
                    <a:pt x="109" y="497"/>
                  </a:cubicBezTo>
                  <a:cubicBezTo>
                    <a:pt x="113" y="455"/>
                    <a:pt x="137" y="421"/>
                    <a:pt x="157" y="385"/>
                  </a:cubicBezTo>
                  <a:cubicBezTo>
                    <a:pt x="169" y="364"/>
                    <a:pt x="185" y="349"/>
                    <a:pt x="207" y="341"/>
                  </a:cubicBezTo>
                  <a:cubicBezTo>
                    <a:pt x="274" y="317"/>
                    <a:pt x="341" y="302"/>
                    <a:pt x="412" y="328"/>
                  </a:cubicBezTo>
                  <a:cubicBezTo>
                    <a:pt x="471" y="350"/>
                    <a:pt x="512" y="407"/>
                    <a:pt x="510" y="470"/>
                  </a:cubicBezTo>
                  <a:cubicBezTo>
                    <a:pt x="510" y="478"/>
                    <a:pt x="515" y="485"/>
                    <a:pt x="518" y="493"/>
                  </a:cubicBezTo>
                  <a:cubicBezTo>
                    <a:pt x="518" y="490"/>
                    <a:pt x="517" y="487"/>
                    <a:pt x="516" y="484"/>
                  </a:cubicBezTo>
                  <a:cubicBezTo>
                    <a:pt x="546" y="459"/>
                    <a:pt x="577" y="436"/>
                    <a:pt x="603" y="407"/>
                  </a:cubicBezTo>
                  <a:cubicBezTo>
                    <a:pt x="616" y="394"/>
                    <a:pt x="621" y="371"/>
                    <a:pt x="627" y="352"/>
                  </a:cubicBezTo>
                  <a:cubicBezTo>
                    <a:pt x="629" y="347"/>
                    <a:pt x="624" y="337"/>
                    <a:pt x="619" y="333"/>
                  </a:cubicBezTo>
                  <a:cubicBezTo>
                    <a:pt x="617" y="330"/>
                    <a:pt x="607" y="335"/>
                    <a:pt x="601" y="337"/>
                  </a:cubicBezTo>
                  <a:cubicBezTo>
                    <a:pt x="583" y="343"/>
                    <a:pt x="565" y="353"/>
                    <a:pt x="546" y="355"/>
                  </a:cubicBezTo>
                  <a:cubicBezTo>
                    <a:pt x="524" y="358"/>
                    <a:pt x="513" y="344"/>
                    <a:pt x="521" y="322"/>
                  </a:cubicBezTo>
                  <a:cubicBezTo>
                    <a:pt x="528" y="303"/>
                    <a:pt x="538" y="283"/>
                    <a:pt x="551" y="267"/>
                  </a:cubicBezTo>
                  <a:cubicBezTo>
                    <a:pt x="590" y="225"/>
                    <a:pt x="619" y="177"/>
                    <a:pt x="638" y="123"/>
                  </a:cubicBezTo>
                  <a:cubicBezTo>
                    <a:pt x="649" y="96"/>
                    <a:pt x="660" y="69"/>
                    <a:pt x="671" y="41"/>
                  </a:cubicBezTo>
                  <a:cubicBezTo>
                    <a:pt x="454" y="49"/>
                    <a:pt x="277" y="141"/>
                    <a:pt x="154" y="324"/>
                  </a:cubicBezTo>
                  <a:cubicBezTo>
                    <a:pt x="21" y="521"/>
                    <a:pt x="10" y="732"/>
                    <a:pt x="101" y="948"/>
                  </a:cubicBezTo>
                  <a:close/>
                  <a:moveTo>
                    <a:pt x="135" y="996"/>
                  </a:moveTo>
                  <a:cubicBezTo>
                    <a:pt x="134" y="999"/>
                    <a:pt x="134" y="1001"/>
                    <a:pt x="133" y="1004"/>
                  </a:cubicBezTo>
                  <a:cubicBezTo>
                    <a:pt x="186" y="1093"/>
                    <a:pt x="258" y="1164"/>
                    <a:pt x="346" y="1219"/>
                  </a:cubicBezTo>
                  <a:cubicBezTo>
                    <a:pt x="430" y="1272"/>
                    <a:pt x="594" y="1323"/>
                    <a:pt x="632" y="1308"/>
                  </a:cubicBezTo>
                  <a:cubicBezTo>
                    <a:pt x="597" y="1282"/>
                    <a:pt x="580" y="1245"/>
                    <a:pt x="575" y="1203"/>
                  </a:cubicBezTo>
                  <a:cubicBezTo>
                    <a:pt x="567" y="1131"/>
                    <a:pt x="561" y="1059"/>
                    <a:pt x="555" y="986"/>
                  </a:cubicBezTo>
                  <a:cubicBezTo>
                    <a:pt x="554" y="971"/>
                    <a:pt x="549" y="968"/>
                    <a:pt x="534" y="970"/>
                  </a:cubicBezTo>
                  <a:cubicBezTo>
                    <a:pt x="491" y="975"/>
                    <a:pt x="448" y="980"/>
                    <a:pt x="405" y="982"/>
                  </a:cubicBezTo>
                  <a:cubicBezTo>
                    <a:pt x="315" y="988"/>
                    <a:pt x="225" y="991"/>
                    <a:pt x="135" y="996"/>
                  </a:cubicBezTo>
                  <a:close/>
                  <a:moveTo>
                    <a:pt x="422" y="663"/>
                  </a:moveTo>
                  <a:cubicBezTo>
                    <a:pt x="422" y="658"/>
                    <a:pt x="422" y="654"/>
                    <a:pt x="422" y="649"/>
                  </a:cubicBezTo>
                  <a:cubicBezTo>
                    <a:pt x="418" y="623"/>
                    <a:pt x="415" y="618"/>
                    <a:pt x="388" y="620"/>
                  </a:cubicBezTo>
                  <a:cubicBezTo>
                    <a:pt x="343" y="621"/>
                    <a:pt x="298" y="625"/>
                    <a:pt x="254" y="631"/>
                  </a:cubicBezTo>
                  <a:cubicBezTo>
                    <a:pt x="239" y="633"/>
                    <a:pt x="217" y="621"/>
                    <a:pt x="212" y="640"/>
                  </a:cubicBezTo>
                  <a:cubicBezTo>
                    <a:pt x="209" y="653"/>
                    <a:pt x="221" y="670"/>
                    <a:pt x="228" y="684"/>
                  </a:cubicBezTo>
                  <a:cubicBezTo>
                    <a:pt x="236" y="701"/>
                    <a:pt x="248" y="718"/>
                    <a:pt x="268" y="720"/>
                  </a:cubicBezTo>
                  <a:cubicBezTo>
                    <a:pt x="301" y="723"/>
                    <a:pt x="334" y="725"/>
                    <a:pt x="367" y="724"/>
                  </a:cubicBezTo>
                  <a:cubicBezTo>
                    <a:pt x="403" y="722"/>
                    <a:pt x="421" y="700"/>
                    <a:pt x="422" y="663"/>
                  </a:cubicBezTo>
                  <a:close/>
                  <a:moveTo>
                    <a:pt x="406" y="528"/>
                  </a:moveTo>
                  <a:cubicBezTo>
                    <a:pt x="400" y="504"/>
                    <a:pt x="395" y="482"/>
                    <a:pt x="388" y="462"/>
                  </a:cubicBezTo>
                  <a:cubicBezTo>
                    <a:pt x="386" y="455"/>
                    <a:pt x="379" y="447"/>
                    <a:pt x="372" y="444"/>
                  </a:cubicBezTo>
                  <a:cubicBezTo>
                    <a:pt x="317" y="420"/>
                    <a:pt x="266" y="431"/>
                    <a:pt x="222" y="467"/>
                  </a:cubicBezTo>
                  <a:cubicBezTo>
                    <a:pt x="205" y="481"/>
                    <a:pt x="197" y="504"/>
                    <a:pt x="201" y="527"/>
                  </a:cubicBezTo>
                  <a:cubicBezTo>
                    <a:pt x="203" y="534"/>
                    <a:pt x="213" y="544"/>
                    <a:pt x="219" y="544"/>
                  </a:cubicBezTo>
                  <a:cubicBezTo>
                    <a:pt x="241" y="543"/>
                    <a:pt x="262" y="538"/>
                    <a:pt x="284" y="535"/>
                  </a:cubicBezTo>
                  <a:cubicBezTo>
                    <a:pt x="298" y="533"/>
                    <a:pt x="313" y="529"/>
                    <a:pt x="327" y="529"/>
                  </a:cubicBezTo>
                  <a:cubicBezTo>
                    <a:pt x="351" y="528"/>
                    <a:pt x="376" y="528"/>
                    <a:pt x="406" y="528"/>
                  </a:cubicBezTo>
                  <a:close/>
                  <a:moveTo>
                    <a:pt x="841" y="448"/>
                  </a:moveTo>
                  <a:cubicBezTo>
                    <a:pt x="840" y="452"/>
                    <a:pt x="840" y="455"/>
                    <a:pt x="839" y="459"/>
                  </a:cubicBezTo>
                  <a:cubicBezTo>
                    <a:pt x="851" y="462"/>
                    <a:pt x="865" y="471"/>
                    <a:pt x="875" y="467"/>
                  </a:cubicBezTo>
                  <a:cubicBezTo>
                    <a:pt x="915" y="453"/>
                    <a:pt x="956" y="458"/>
                    <a:pt x="997" y="456"/>
                  </a:cubicBezTo>
                  <a:cubicBezTo>
                    <a:pt x="1010" y="456"/>
                    <a:pt x="1023" y="453"/>
                    <a:pt x="1037" y="452"/>
                  </a:cubicBezTo>
                  <a:cubicBezTo>
                    <a:pt x="1036" y="450"/>
                    <a:pt x="1036" y="448"/>
                    <a:pt x="1036" y="446"/>
                  </a:cubicBezTo>
                  <a:cubicBezTo>
                    <a:pt x="971" y="436"/>
                    <a:pt x="906" y="437"/>
                    <a:pt x="841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998712AC-2B87-4995-B75C-A5E8B716D1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6088" y="2457450"/>
              <a:ext cx="823913" cy="747713"/>
            </a:xfrm>
            <a:custGeom>
              <a:avLst/>
              <a:gdLst>
                <a:gd name="T0" fmla="*/ 250 w 250"/>
                <a:gd name="T1" fmla="*/ 130 h 227"/>
                <a:gd name="T2" fmla="*/ 240 w 250"/>
                <a:gd name="T3" fmla="*/ 193 h 227"/>
                <a:gd name="T4" fmla="*/ 193 w 250"/>
                <a:gd name="T5" fmla="*/ 221 h 227"/>
                <a:gd name="T6" fmla="*/ 69 w 250"/>
                <a:gd name="T7" fmla="*/ 193 h 227"/>
                <a:gd name="T8" fmla="*/ 25 w 250"/>
                <a:gd name="T9" fmla="*/ 192 h 227"/>
                <a:gd name="T10" fmla="*/ 2 w 250"/>
                <a:gd name="T11" fmla="*/ 164 h 227"/>
                <a:gd name="T12" fmla="*/ 11 w 250"/>
                <a:gd name="T13" fmla="*/ 68 h 227"/>
                <a:gd name="T14" fmla="*/ 100 w 250"/>
                <a:gd name="T15" fmla="*/ 9 h 227"/>
                <a:gd name="T16" fmla="*/ 179 w 250"/>
                <a:gd name="T17" fmla="*/ 26 h 227"/>
                <a:gd name="T18" fmla="*/ 250 w 250"/>
                <a:gd name="T19" fmla="*/ 130 h 227"/>
                <a:gd name="T20" fmla="*/ 202 w 250"/>
                <a:gd name="T21" fmla="*/ 153 h 227"/>
                <a:gd name="T22" fmla="*/ 145 w 250"/>
                <a:gd name="T23" fmla="*/ 76 h 227"/>
                <a:gd name="T24" fmla="*/ 73 w 250"/>
                <a:gd name="T25" fmla="*/ 65 h 227"/>
                <a:gd name="T26" fmla="*/ 49 w 250"/>
                <a:gd name="T27" fmla="*/ 78 h 227"/>
                <a:gd name="T28" fmla="*/ 38 w 250"/>
                <a:gd name="T29" fmla="*/ 121 h 227"/>
                <a:gd name="T30" fmla="*/ 202 w 250"/>
                <a:gd name="T31" fmla="*/ 15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0" h="227">
                  <a:moveTo>
                    <a:pt x="250" y="130"/>
                  </a:moveTo>
                  <a:cubicBezTo>
                    <a:pt x="248" y="143"/>
                    <a:pt x="245" y="168"/>
                    <a:pt x="240" y="193"/>
                  </a:cubicBezTo>
                  <a:cubicBezTo>
                    <a:pt x="235" y="216"/>
                    <a:pt x="217" y="227"/>
                    <a:pt x="193" y="221"/>
                  </a:cubicBezTo>
                  <a:cubicBezTo>
                    <a:pt x="152" y="212"/>
                    <a:pt x="110" y="202"/>
                    <a:pt x="69" y="193"/>
                  </a:cubicBezTo>
                  <a:cubicBezTo>
                    <a:pt x="55" y="190"/>
                    <a:pt x="40" y="193"/>
                    <a:pt x="25" y="192"/>
                  </a:cubicBezTo>
                  <a:cubicBezTo>
                    <a:pt x="4" y="191"/>
                    <a:pt x="0" y="185"/>
                    <a:pt x="2" y="164"/>
                  </a:cubicBezTo>
                  <a:cubicBezTo>
                    <a:pt x="5" y="132"/>
                    <a:pt x="6" y="99"/>
                    <a:pt x="11" y="68"/>
                  </a:cubicBezTo>
                  <a:cubicBezTo>
                    <a:pt x="18" y="25"/>
                    <a:pt x="57" y="0"/>
                    <a:pt x="100" y="9"/>
                  </a:cubicBezTo>
                  <a:cubicBezTo>
                    <a:pt x="126" y="14"/>
                    <a:pt x="153" y="19"/>
                    <a:pt x="179" y="26"/>
                  </a:cubicBezTo>
                  <a:cubicBezTo>
                    <a:pt x="243" y="42"/>
                    <a:pt x="247" y="49"/>
                    <a:pt x="250" y="130"/>
                  </a:cubicBezTo>
                  <a:close/>
                  <a:moveTo>
                    <a:pt x="202" y="153"/>
                  </a:moveTo>
                  <a:cubicBezTo>
                    <a:pt x="211" y="96"/>
                    <a:pt x="199" y="81"/>
                    <a:pt x="145" y="76"/>
                  </a:cubicBezTo>
                  <a:cubicBezTo>
                    <a:pt x="121" y="73"/>
                    <a:pt x="96" y="71"/>
                    <a:pt x="73" y="65"/>
                  </a:cubicBezTo>
                  <a:cubicBezTo>
                    <a:pt x="58" y="62"/>
                    <a:pt x="52" y="67"/>
                    <a:pt x="49" y="78"/>
                  </a:cubicBezTo>
                  <a:cubicBezTo>
                    <a:pt x="45" y="92"/>
                    <a:pt x="42" y="106"/>
                    <a:pt x="38" y="121"/>
                  </a:cubicBezTo>
                  <a:cubicBezTo>
                    <a:pt x="89" y="155"/>
                    <a:pt x="147" y="146"/>
                    <a:pt x="202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78F459B3-3030-48F7-B9ED-4FAD9B8F1D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5376" y="5651500"/>
              <a:ext cx="741363" cy="804863"/>
            </a:xfrm>
            <a:custGeom>
              <a:avLst/>
              <a:gdLst>
                <a:gd name="T0" fmla="*/ 44 w 225"/>
                <a:gd name="T1" fmla="*/ 127 h 244"/>
                <a:gd name="T2" fmla="*/ 51 w 225"/>
                <a:gd name="T3" fmla="*/ 44 h 244"/>
                <a:gd name="T4" fmla="*/ 144 w 225"/>
                <a:gd name="T5" fmla="*/ 12 h 244"/>
                <a:gd name="T6" fmla="*/ 212 w 225"/>
                <a:gd name="T7" fmla="*/ 126 h 244"/>
                <a:gd name="T8" fmla="*/ 121 w 225"/>
                <a:gd name="T9" fmla="*/ 235 h 244"/>
                <a:gd name="T10" fmla="*/ 12 w 225"/>
                <a:gd name="T11" fmla="*/ 192 h 244"/>
                <a:gd name="T12" fmla="*/ 31 w 225"/>
                <a:gd name="T13" fmla="*/ 133 h 244"/>
                <a:gd name="T14" fmla="*/ 44 w 225"/>
                <a:gd name="T15" fmla="*/ 127 h 244"/>
                <a:gd name="T16" fmla="*/ 128 w 225"/>
                <a:gd name="T17" fmla="*/ 111 h 244"/>
                <a:gd name="T18" fmla="*/ 156 w 225"/>
                <a:gd name="T19" fmla="*/ 85 h 244"/>
                <a:gd name="T20" fmla="*/ 112 w 225"/>
                <a:gd name="T21" fmla="*/ 59 h 244"/>
                <a:gd name="T22" fmla="*/ 94 w 225"/>
                <a:gd name="T23" fmla="*/ 91 h 244"/>
                <a:gd name="T24" fmla="*/ 128 w 225"/>
                <a:gd name="T25" fmla="*/ 111 h 244"/>
                <a:gd name="T26" fmla="*/ 51 w 225"/>
                <a:gd name="T27" fmla="*/ 147 h 244"/>
                <a:gd name="T28" fmla="*/ 113 w 225"/>
                <a:gd name="T29" fmla="*/ 191 h 244"/>
                <a:gd name="T30" fmla="*/ 129 w 225"/>
                <a:gd name="T31" fmla="*/ 170 h 244"/>
                <a:gd name="T32" fmla="*/ 51 w 225"/>
                <a:gd name="T33" fmla="*/ 14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5" h="244">
                  <a:moveTo>
                    <a:pt x="44" y="127"/>
                  </a:moveTo>
                  <a:cubicBezTo>
                    <a:pt x="25" y="96"/>
                    <a:pt x="34" y="70"/>
                    <a:pt x="51" y="44"/>
                  </a:cubicBezTo>
                  <a:cubicBezTo>
                    <a:pt x="74" y="11"/>
                    <a:pt x="106" y="0"/>
                    <a:pt x="144" y="12"/>
                  </a:cubicBezTo>
                  <a:cubicBezTo>
                    <a:pt x="204" y="32"/>
                    <a:pt x="225" y="48"/>
                    <a:pt x="212" y="126"/>
                  </a:cubicBezTo>
                  <a:cubicBezTo>
                    <a:pt x="203" y="180"/>
                    <a:pt x="177" y="221"/>
                    <a:pt x="121" y="235"/>
                  </a:cubicBezTo>
                  <a:cubicBezTo>
                    <a:pt x="84" y="244"/>
                    <a:pt x="33" y="236"/>
                    <a:pt x="12" y="192"/>
                  </a:cubicBezTo>
                  <a:cubicBezTo>
                    <a:pt x="0" y="166"/>
                    <a:pt x="6" y="145"/>
                    <a:pt x="31" y="133"/>
                  </a:cubicBezTo>
                  <a:cubicBezTo>
                    <a:pt x="35" y="132"/>
                    <a:pt x="38" y="130"/>
                    <a:pt x="44" y="127"/>
                  </a:cubicBezTo>
                  <a:close/>
                  <a:moveTo>
                    <a:pt x="128" y="111"/>
                  </a:moveTo>
                  <a:cubicBezTo>
                    <a:pt x="157" y="112"/>
                    <a:pt x="169" y="99"/>
                    <a:pt x="156" y="85"/>
                  </a:cubicBezTo>
                  <a:cubicBezTo>
                    <a:pt x="145" y="72"/>
                    <a:pt x="128" y="63"/>
                    <a:pt x="112" y="59"/>
                  </a:cubicBezTo>
                  <a:cubicBezTo>
                    <a:pt x="96" y="56"/>
                    <a:pt x="86" y="77"/>
                    <a:pt x="94" y="91"/>
                  </a:cubicBezTo>
                  <a:cubicBezTo>
                    <a:pt x="102" y="106"/>
                    <a:pt x="114" y="114"/>
                    <a:pt x="128" y="111"/>
                  </a:cubicBezTo>
                  <a:close/>
                  <a:moveTo>
                    <a:pt x="51" y="147"/>
                  </a:moveTo>
                  <a:cubicBezTo>
                    <a:pt x="64" y="181"/>
                    <a:pt x="90" y="198"/>
                    <a:pt x="113" y="191"/>
                  </a:cubicBezTo>
                  <a:cubicBezTo>
                    <a:pt x="125" y="187"/>
                    <a:pt x="132" y="180"/>
                    <a:pt x="129" y="170"/>
                  </a:cubicBezTo>
                  <a:cubicBezTo>
                    <a:pt x="102" y="162"/>
                    <a:pt x="79" y="155"/>
                    <a:pt x="51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C5DD80C4-1199-433C-B0E4-80B8330DDE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6626" y="5727700"/>
              <a:ext cx="719138" cy="852488"/>
            </a:xfrm>
            <a:custGeom>
              <a:avLst/>
              <a:gdLst>
                <a:gd name="T0" fmla="*/ 120 w 218"/>
                <a:gd name="T1" fmla="*/ 251 h 259"/>
                <a:gd name="T2" fmla="*/ 13 w 218"/>
                <a:gd name="T3" fmla="*/ 152 h 259"/>
                <a:gd name="T4" fmla="*/ 57 w 218"/>
                <a:gd name="T5" fmla="*/ 29 h 259"/>
                <a:gd name="T6" fmla="*/ 182 w 218"/>
                <a:gd name="T7" fmla="*/ 49 h 259"/>
                <a:gd name="T8" fmla="*/ 214 w 218"/>
                <a:gd name="T9" fmla="*/ 155 h 259"/>
                <a:gd name="T10" fmla="*/ 120 w 218"/>
                <a:gd name="T11" fmla="*/ 251 h 259"/>
                <a:gd name="T12" fmla="*/ 75 w 218"/>
                <a:gd name="T13" fmla="*/ 121 h 259"/>
                <a:gd name="T14" fmla="*/ 94 w 218"/>
                <a:gd name="T15" fmla="*/ 187 h 259"/>
                <a:gd name="T16" fmla="*/ 129 w 218"/>
                <a:gd name="T17" fmla="*/ 202 h 259"/>
                <a:gd name="T18" fmla="*/ 155 w 218"/>
                <a:gd name="T19" fmla="*/ 167 h 259"/>
                <a:gd name="T20" fmla="*/ 143 w 218"/>
                <a:gd name="T21" fmla="*/ 94 h 259"/>
                <a:gd name="T22" fmla="*/ 97 w 218"/>
                <a:gd name="T23" fmla="*/ 66 h 259"/>
                <a:gd name="T24" fmla="*/ 75 w 218"/>
                <a:gd name="T25" fmla="*/ 104 h 259"/>
                <a:gd name="T26" fmla="*/ 75 w 218"/>
                <a:gd name="T27" fmla="*/ 12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259">
                  <a:moveTo>
                    <a:pt x="120" y="251"/>
                  </a:moveTo>
                  <a:cubicBezTo>
                    <a:pt x="59" y="254"/>
                    <a:pt x="31" y="221"/>
                    <a:pt x="13" y="152"/>
                  </a:cubicBezTo>
                  <a:cubicBezTo>
                    <a:pt x="0" y="103"/>
                    <a:pt x="22" y="62"/>
                    <a:pt x="57" y="29"/>
                  </a:cubicBezTo>
                  <a:cubicBezTo>
                    <a:pt x="87" y="0"/>
                    <a:pt x="161" y="14"/>
                    <a:pt x="182" y="49"/>
                  </a:cubicBezTo>
                  <a:cubicBezTo>
                    <a:pt x="202" y="82"/>
                    <a:pt x="211" y="117"/>
                    <a:pt x="214" y="155"/>
                  </a:cubicBezTo>
                  <a:cubicBezTo>
                    <a:pt x="218" y="201"/>
                    <a:pt x="180" y="259"/>
                    <a:pt x="120" y="251"/>
                  </a:cubicBezTo>
                  <a:close/>
                  <a:moveTo>
                    <a:pt x="75" y="121"/>
                  </a:moveTo>
                  <a:cubicBezTo>
                    <a:pt x="72" y="143"/>
                    <a:pt x="80" y="166"/>
                    <a:pt x="94" y="187"/>
                  </a:cubicBezTo>
                  <a:cubicBezTo>
                    <a:pt x="102" y="199"/>
                    <a:pt x="113" y="208"/>
                    <a:pt x="129" y="202"/>
                  </a:cubicBezTo>
                  <a:cubicBezTo>
                    <a:pt x="145" y="196"/>
                    <a:pt x="157" y="185"/>
                    <a:pt x="155" y="167"/>
                  </a:cubicBezTo>
                  <a:cubicBezTo>
                    <a:pt x="152" y="142"/>
                    <a:pt x="148" y="118"/>
                    <a:pt x="143" y="94"/>
                  </a:cubicBezTo>
                  <a:cubicBezTo>
                    <a:pt x="139" y="77"/>
                    <a:pt x="114" y="64"/>
                    <a:pt x="97" y="66"/>
                  </a:cubicBezTo>
                  <a:cubicBezTo>
                    <a:pt x="75" y="70"/>
                    <a:pt x="78" y="89"/>
                    <a:pt x="75" y="104"/>
                  </a:cubicBezTo>
                  <a:cubicBezTo>
                    <a:pt x="74" y="108"/>
                    <a:pt x="75" y="113"/>
                    <a:pt x="75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xmlns="" id="{049D9F67-C9F2-471B-9FEA-C59C9E574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6426" y="5345113"/>
              <a:ext cx="838200" cy="866775"/>
            </a:xfrm>
            <a:custGeom>
              <a:avLst/>
              <a:gdLst>
                <a:gd name="T0" fmla="*/ 132 w 254"/>
                <a:gd name="T1" fmla="*/ 263 h 263"/>
                <a:gd name="T2" fmla="*/ 111 w 254"/>
                <a:gd name="T3" fmla="*/ 259 h 263"/>
                <a:gd name="T4" fmla="*/ 87 w 254"/>
                <a:gd name="T5" fmla="*/ 243 h 263"/>
                <a:gd name="T6" fmla="*/ 100 w 254"/>
                <a:gd name="T7" fmla="*/ 211 h 263"/>
                <a:gd name="T8" fmla="*/ 114 w 254"/>
                <a:gd name="T9" fmla="*/ 209 h 263"/>
                <a:gd name="T10" fmla="*/ 141 w 254"/>
                <a:gd name="T11" fmla="*/ 215 h 263"/>
                <a:gd name="T12" fmla="*/ 186 w 254"/>
                <a:gd name="T13" fmla="*/ 169 h 263"/>
                <a:gd name="T14" fmla="*/ 145 w 254"/>
                <a:gd name="T15" fmla="*/ 130 h 263"/>
                <a:gd name="T16" fmla="*/ 129 w 254"/>
                <a:gd name="T17" fmla="*/ 140 h 263"/>
                <a:gd name="T18" fmla="*/ 102 w 254"/>
                <a:gd name="T19" fmla="*/ 172 h 263"/>
                <a:gd name="T20" fmla="*/ 55 w 254"/>
                <a:gd name="T21" fmla="*/ 167 h 263"/>
                <a:gd name="T22" fmla="*/ 27 w 254"/>
                <a:gd name="T23" fmla="*/ 114 h 263"/>
                <a:gd name="T24" fmla="*/ 13 w 254"/>
                <a:gd name="T25" fmla="*/ 96 h 263"/>
                <a:gd name="T26" fmla="*/ 15 w 254"/>
                <a:gd name="T27" fmla="*/ 68 h 263"/>
                <a:gd name="T28" fmla="*/ 123 w 254"/>
                <a:gd name="T29" fmla="*/ 8 h 263"/>
                <a:gd name="T30" fmla="*/ 151 w 254"/>
                <a:gd name="T31" fmla="*/ 10 h 263"/>
                <a:gd name="T32" fmla="*/ 154 w 254"/>
                <a:gd name="T33" fmla="*/ 44 h 263"/>
                <a:gd name="T34" fmla="*/ 113 w 254"/>
                <a:gd name="T35" fmla="*/ 71 h 263"/>
                <a:gd name="T36" fmla="*/ 90 w 254"/>
                <a:gd name="T37" fmla="*/ 102 h 263"/>
                <a:gd name="T38" fmla="*/ 93 w 254"/>
                <a:gd name="T39" fmla="*/ 114 h 263"/>
                <a:gd name="T40" fmla="*/ 108 w 254"/>
                <a:gd name="T41" fmla="*/ 113 h 263"/>
                <a:gd name="T42" fmla="*/ 122 w 254"/>
                <a:gd name="T43" fmla="*/ 99 h 263"/>
                <a:gd name="T44" fmla="*/ 163 w 254"/>
                <a:gd name="T45" fmla="*/ 83 h 263"/>
                <a:gd name="T46" fmla="*/ 240 w 254"/>
                <a:gd name="T47" fmla="*/ 195 h 263"/>
                <a:gd name="T48" fmla="*/ 164 w 254"/>
                <a:gd name="T49" fmla="*/ 258 h 263"/>
                <a:gd name="T50" fmla="*/ 132 w 254"/>
                <a:gd name="T5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4" h="263">
                  <a:moveTo>
                    <a:pt x="132" y="263"/>
                  </a:moveTo>
                  <a:cubicBezTo>
                    <a:pt x="125" y="262"/>
                    <a:pt x="117" y="262"/>
                    <a:pt x="111" y="259"/>
                  </a:cubicBezTo>
                  <a:cubicBezTo>
                    <a:pt x="102" y="255"/>
                    <a:pt x="88" y="249"/>
                    <a:pt x="87" y="243"/>
                  </a:cubicBezTo>
                  <a:cubicBezTo>
                    <a:pt x="87" y="233"/>
                    <a:pt x="94" y="221"/>
                    <a:pt x="100" y="211"/>
                  </a:cubicBezTo>
                  <a:cubicBezTo>
                    <a:pt x="102" y="209"/>
                    <a:pt x="109" y="209"/>
                    <a:pt x="114" y="209"/>
                  </a:cubicBezTo>
                  <a:cubicBezTo>
                    <a:pt x="123" y="210"/>
                    <a:pt x="132" y="214"/>
                    <a:pt x="141" y="215"/>
                  </a:cubicBezTo>
                  <a:cubicBezTo>
                    <a:pt x="170" y="218"/>
                    <a:pt x="190" y="198"/>
                    <a:pt x="186" y="169"/>
                  </a:cubicBezTo>
                  <a:cubicBezTo>
                    <a:pt x="182" y="135"/>
                    <a:pt x="171" y="125"/>
                    <a:pt x="145" y="130"/>
                  </a:cubicBezTo>
                  <a:cubicBezTo>
                    <a:pt x="139" y="131"/>
                    <a:pt x="133" y="136"/>
                    <a:pt x="129" y="140"/>
                  </a:cubicBezTo>
                  <a:cubicBezTo>
                    <a:pt x="120" y="151"/>
                    <a:pt x="112" y="163"/>
                    <a:pt x="102" y="172"/>
                  </a:cubicBezTo>
                  <a:cubicBezTo>
                    <a:pt x="85" y="189"/>
                    <a:pt x="67" y="187"/>
                    <a:pt x="55" y="167"/>
                  </a:cubicBezTo>
                  <a:cubicBezTo>
                    <a:pt x="44" y="150"/>
                    <a:pt x="37" y="131"/>
                    <a:pt x="27" y="114"/>
                  </a:cubicBezTo>
                  <a:cubicBezTo>
                    <a:pt x="24" y="107"/>
                    <a:pt x="19" y="101"/>
                    <a:pt x="13" y="96"/>
                  </a:cubicBezTo>
                  <a:cubicBezTo>
                    <a:pt x="0" y="84"/>
                    <a:pt x="0" y="76"/>
                    <a:pt x="15" y="68"/>
                  </a:cubicBezTo>
                  <a:cubicBezTo>
                    <a:pt x="51" y="48"/>
                    <a:pt x="87" y="28"/>
                    <a:pt x="123" y="8"/>
                  </a:cubicBezTo>
                  <a:cubicBezTo>
                    <a:pt x="133" y="2"/>
                    <a:pt x="142" y="0"/>
                    <a:pt x="151" y="10"/>
                  </a:cubicBezTo>
                  <a:cubicBezTo>
                    <a:pt x="160" y="21"/>
                    <a:pt x="165" y="33"/>
                    <a:pt x="154" y="44"/>
                  </a:cubicBezTo>
                  <a:cubicBezTo>
                    <a:pt x="142" y="54"/>
                    <a:pt x="127" y="62"/>
                    <a:pt x="113" y="71"/>
                  </a:cubicBezTo>
                  <a:cubicBezTo>
                    <a:pt x="101" y="78"/>
                    <a:pt x="89" y="86"/>
                    <a:pt x="90" y="102"/>
                  </a:cubicBezTo>
                  <a:cubicBezTo>
                    <a:pt x="90" y="106"/>
                    <a:pt x="91" y="113"/>
                    <a:pt x="93" y="114"/>
                  </a:cubicBezTo>
                  <a:cubicBezTo>
                    <a:pt x="97" y="116"/>
                    <a:pt x="104" y="115"/>
                    <a:pt x="108" y="113"/>
                  </a:cubicBezTo>
                  <a:cubicBezTo>
                    <a:pt x="114" y="110"/>
                    <a:pt x="118" y="105"/>
                    <a:pt x="122" y="99"/>
                  </a:cubicBezTo>
                  <a:cubicBezTo>
                    <a:pt x="132" y="85"/>
                    <a:pt x="146" y="82"/>
                    <a:pt x="163" y="83"/>
                  </a:cubicBezTo>
                  <a:cubicBezTo>
                    <a:pt x="231" y="87"/>
                    <a:pt x="254" y="154"/>
                    <a:pt x="240" y="195"/>
                  </a:cubicBezTo>
                  <a:cubicBezTo>
                    <a:pt x="229" y="230"/>
                    <a:pt x="199" y="248"/>
                    <a:pt x="164" y="258"/>
                  </a:cubicBezTo>
                  <a:cubicBezTo>
                    <a:pt x="154" y="261"/>
                    <a:pt x="143" y="262"/>
                    <a:pt x="132" y="2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xmlns="" id="{C2239C50-C009-4D14-8795-C66723A94C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5251" y="1157288"/>
              <a:ext cx="847725" cy="898525"/>
            </a:xfrm>
            <a:custGeom>
              <a:avLst/>
              <a:gdLst>
                <a:gd name="T0" fmla="*/ 256 w 257"/>
                <a:gd name="T1" fmla="*/ 132 h 273"/>
                <a:gd name="T2" fmla="*/ 229 w 257"/>
                <a:gd name="T3" fmla="*/ 172 h 273"/>
                <a:gd name="T4" fmla="*/ 172 w 257"/>
                <a:gd name="T5" fmla="*/ 182 h 273"/>
                <a:gd name="T6" fmla="*/ 148 w 257"/>
                <a:gd name="T7" fmla="*/ 209 h 273"/>
                <a:gd name="T8" fmla="*/ 144 w 257"/>
                <a:gd name="T9" fmla="*/ 251 h 273"/>
                <a:gd name="T10" fmla="*/ 116 w 257"/>
                <a:gd name="T11" fmla="*/ 270 h 273"/>
                <a:gd name="T12" fmla="*/ 93 w 257"/>
                <a:gd name="T13" fmla="*/ 240 h 273"/>
                <a:gd name="T14" fmla="*/ 108 w 257"/>
                <a:gd name="T15" fmla="*/ 204 h 273"/>
                <a:gd name="T16" fmla="*/ 116 w 257"/>
                <a:gd name="T17" fmla="*/ 158 h 273"/>
                <a:gd name="T18" fmla="*/ 81 w 257"/>
                <a:gd name="T19" fmla="*/ 148 h 273"/>
                <a:gd name="T20" fmla="*/ 63 w 257"/>
                <a:gd name="T21" fmla="*/ 184 h 273"/>
                <a:gd name="T22" fmla="*/ 40 w 257"/>
                <a:gd name="T23" fmla="*/ 198 h 273"/>
                <a:gd name="T24" fmla="*/ 1 w 257"/>
                <a:gd name="T25" fmla="*/ 147 h 273"/>
                <a:gd name="T26" fmla="*/ 19 w 257"/>
                <a:gd name="T27" fmla="*/ 130 h 273"/>
                <a:gd name="T28" fmla="*/ 54 w 257"/>
                <a:gd name="T29" fmla="*/ 115 h 273"/>
                <a:gd name="T30" fmla="*/ 93 w 257"/>
                <a:gd name="T31" fmla="*/ 82 h 273"/>
                <a:gd name="T32" fmla="*/ 133 w 257"/>
                <a:gd name="T33" fmla="*/ 18 h 273"/>
                <a:gd name="T34" fmla="*/ 143 w 257"/>
                <a:gd name="T35" fmla="*/ 0 h 273"/>
                <a:gd name="T36" fmla="*/ 161 w 257"/>
                <a:gd name="T37" fmla="*/ 10 h 273"/>
                <a:gd name="T38" fmla="*/ 215 w 257"/>
                <a:gd name="T39" fmla="*/ 58 h 273"/>
                <a:gd name="T40" fmla="*/ 256 w 257"/>
                <a:gd name="T41" fmla="*/ 132 h 273"/>
                <a:gd name="T42" fmla="*/ 203 w 257"/>
                <a:gd name="T43" fmla="*/ 118 h 273"/>
                <a:gd name="T44" fmla="*/ 173 w 257"/>
                <a:gd name="T45" fmla="*/ 76 h 273"/>
                <a:gd name="T46" fmla="*/ 140 w 257"/>
                <a:gd name="T47" fmla="*/ 109 h 273"/>
                <a:gd name="T48" fmla="*/ 176 w 257"/>
                <a:gd name="T49" fmla="*/ 143 h 273"/>
                <a:gd name="T50" fmla="*/ 203 w 257"/>
                <a:gd name="T51" fmla="*/ 11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7" h="273">
                  <a:moveTo>
                    <a:pt x="256" y="132"/>
                  </a:moveTo>
                  <a:cubicBezTo>
                    <a:pt x="257" y="152"/>
                    <a:pt x="245" y="166"/>
                    <a:pt x="229" y="172"/>
                  </a:cubicBezTo>
                  <a:cubicBezTo>
                    <a:pt x="211" y="178"/>
                    <a:pt x="191" y="182"/>
                    <a:pt x="172" y="182"/>
                  </a:cubicBezTo>
                  <a:cubicBezTo>
                    <a:pt x="152" y="183"/>
                    <a:pt x="149" y="195"/>
                    <a:pt x="148" y="209"/>
                  </a:cubicBezTo>
                  <a:cubicBezTo>
                    <a:pt x="146" y="223"/>
                    <a:pt x="146" y="237"/>
                    <a:pt x="144" y="251"/>
                  </a:cubicBezTo>
                  <a:cubicBezTo>
                    <a:pt x="143" y="269"/>
                    <a:pt x="131" y="273"/>
                    <a:pt x="116" y="270"/>
                  </a:cubicBezTo>
                  <a:cubicBezTo>
                    <a:pt x="100" y="267"/>
                    <a:pt x="90" y="257"/>
                    <a:pt x="93" y="240"/>
                  </a:cubicBezTo>
                  <a:cubicBezTo>
                    <a:pt x="96" y="228"/>
                    <a:pt x="104" y="216"/>
                    <a:pt x="108" y="204"/>
                  </a:cubicBezTo>
                  <a:cubicBezTo>
                    <a:pt x="112" y="189"/>
                    <a:pt x="118" y="173"/>
                    <a:pt x="116" y="158"/>
                  </a:cubicBezTo>
                  <a:cubicBezTo>
                    <a:pt x="113" y="136"/>
                    <a:pt x="97" y="132"/>
                    <a:pt x="81" y="148"/>
                  </a:cubicBezTo>
                  <a:cubicBezTo>
                    <a:pt x="72" y="157"/>
                    <a:pt x="58" y="164"/>
                    <a:pt x="63" y="184"/>
                  </a:cubicBezTo>
                  <a:cubicBezTo>
                    <a:pt x="66" y="198"/>
                    <a:pt x="51" y="199"/>
                    <a:pt x="40" y="198"/>
                  </a:cubicBezTo>
                  <a:cubicBezTo>
                    <a:pt x="26" y="196"/>
                    <a:pt x="2" y="161"/>
                    <a:pt x="1" y="147"/>
                  </a:cubicBezTo>
                  <a:cubicBezTo>
                    <a:pt x="0" y="133"/>
                    <a:pt x="6" y="128"/>
                    <a:pt x="19" y="130"/>
                  </a:cubicBezTo>
                  <a:cubicBezTo>
                    <a:pt x="33" y="132"/>
                    <a:pt x="43" y="125"/>
                    <a:pt x="54" y="115"/>
                  </a:cubicBezTo>
                  <a:cubicBezTo>
                    <a:pt x="66" y="103"/>
                    <a:pt x="80" y="93"/>
                    <a:pt x="93" y="82"/>
                  </a:cubicBezTo>
                  <a:cubicBezTo>
                    <a:pt x="114" y="65"/>
                    <a:pt x="130" y="46"/>
                    <a:pt x="133" y="18"/>
                  </a:cubicBezTo>
                  <a:cubicBezTo>
                    <a:pt x="134" y="12"/>
                    <a:pt x="140" y="6"/>
                    <a:pt x="143" y="0"/>
                  </a:cubicBezTo>
                  <a:cubicBezTo>
                    <a:pt x="149" y="3"/>
                    <a:pt x="156" y="6"/>
                    <a:pt x="161" y="10"/>
                  </a:cubicBezTo>
                  <a:cubicBezTo>
                    <a:pt x="179" y="26"/>
                    <a:pt x="197" y="42"/>
                    <a:pt x="215" y="58"/>
                  </a:cubicBezTo>
                  <a:cubicBezTo>
                    <a:pt x="237" y="78"/>
                    <a:pt x="255" y="100"/>
                    <a:pt x="256" y="132"/>
                  </a:cubicBezTo>
                  <a:close/>
                  <a:moveTo>
                    <a:pt x="203" y="118"/>
                  </a:moveTo>
                  <a:cubicBezTo>
                    <a:pt x="203" y="104"/>
                    <a:pt x="181" y="71"/>
                    <a:pt x="173" y="76"/>
                  </a:cubicBezTo>
                  <a:cubicBezTo>
                    <a:pt x="160" y="84"/>
                    <a:pt x="147" y="96"/>
                    <a:pt x="140" y="109"/>
                  </a:cubicBezTo>
                  <a:cubicBezTo>
                    <a:pt x="135" y="121"/>
                    <a:pt x="160" y="143"/>
                    <a:pt x="176" y="143"/>
                  </a:cubicBezTo>
                  <a:cubicBezTo>
                    <a:pt x="191" y="144"/>
                    <a:pt x="203" y="133"/>
                    <a:pt x="203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4123C937-CFFE-4B14-8E93-D6A9D7635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1" y="1854200"/>
              <a:ext cx="850900" cy="774700"/>
            </a:xfrm>
            <a:custGeom>
              <a:avLst/>
              <a:gdLst>
                <a:gd name="T0" fmla="*/ 258 w 258"/>
                <a:gd name="T1" fmla="*/ 160 h 235"/>
                <a:gd name="T2" fmla="*/ 205 w 258"/>
                <a:gd name="T3" fmla="*/ 189 h 235"/>
                <a:gd name="T4" fmla="*/ 201 w 258"/>
                <a:gd name="T5" fmla="*/ 185 h 235"/>
                <a:gd name="T6" fmla="*/ 213 w 258"/>
                <a:gd name="T7" fmla="*/ 135 h 235"/>
                <a:gd name="T8" fmla="*/ 194 w 258"/>
                <a:gd name="T9" fmla="*/ 62 h 235"/>
                <a:gd name="T10" fmla="*/ 162 w 258"/>
                <a:gd name="T11" fmla="*/ 68 h 235"/>
                <a:gd name="T12" fmla="*/ 160 w 258"/>
                <a:gd name="T13" fmla="*/ 129 h 235"/>
                <a:gd name="T14" fmla="*/ 166 w 258"/>
                <a:gd name="T15" fmla="*/ 170 h 235"/>
                <a:gd name="T16" fmla="*/ 89 w 258"/>
                <a:gd name="T17" fmla="*/ 228 h 235"/>
                <a:gd name="T18" fmla="*/ 11 w 258"/>
                <a:gd name="T19" fmla="*/ 131 h 235"/>
                <a:gd name="T20" fmla="*/ 2 w 258"/>
                <a:gd name="T21" fmla="*/ 100 h 235"/>
                <a:gd name="T22" fmla="*/ 4 w 258"/>
                <a:gd name="T23" fmla="*/ 78 h 235"/>
                <a:gd name="T24" fmla="*/ 60 w 258"/>
                <a:gd name="T25" fmla="*/ 49 h 235"/>
                <a:gd name="T26" fmla="*/ 83 w 258"/>
                <a:gd name="T27" fmla="*/ 48 h 235"/>
                <a:gd name="T28" fmla="*/ 65 w 258"/>
                <a:gd name="T29" fmla="*/ 75 h 235"/>
                <a:gd name="T30" fmla="*/ 49 w 258"/>
                <a:gd name="T31" fmla="*/ 107 h 235"/>
                <a:gd name="T32" fmla="*/ 70 w 258"/>
                <a:gd name="T33" fmla="*/ 177 h 235"/>
                <a:gd name="T34" fmla="*/ 94 w 258"/>
                <a:gd name="T35" fmla="*/ 186 h 235"/>
                <a:gd name="T36" fmla="*/ 107 w 258"/>
                <a:gd name="T37" fmla="*/ 164 h 235"/>
                <a:gd name="T38" fmla="*/ 105 w 258"/>
                <a:gd name="T39" fmla="*/ 117 h 235"/>
                <a:gd name="T40" fmla="*/ 126 w 258"/>
                <a:gd name="T41" fmla="*/ 38 h 235"/>
                <a:gd name="T42" fmla="*/ 239 w 258"/>
                <a:gd name="T43" fmla="*/ 70 h 235"/>
                <a:gd name="T44" fmla="*/ 247 w 258"/>
                <a:gd name="T45" fmla="*/ 113 h 235"/>
                <a:gd name="T46" fmla="*/ 258 w 258"/>
                <a:gd name="T47" fmla="*/ 16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8" h="235">
                  <a:moveTo>
                    <a:pt x="258" y="160"/>
                  </a:moveTo>
                  <a:cubicBezTo>
                    <a:pt x="242" y="169"/>
                    <a:pt x="223" y="179"/>
                    <a:pt x="205" y="189"/>
                  </a:cubicBezTo>
                  <a:cubicBezTo>
                    <a:pt x="203" y="188"/>
                    <a:pt x="202" y="187"/>
                    <a:pt x="201" y="185"/>
                  </a:cubicBezTo>
                  <a:cubicBezTo>
                    <a:pt x="205" y="169"/>
                    <a:pt x="209" y="152"/>
                    <a:pt x="213" y="135"/>
                  </a:cubicBezTo>
                  <a:cubicBezTo>
                    <a:pt x="220" y="107"/>
                    <a:pt x="209" y="84"/>
                    <a:pt x="194" y="62"/>
                  </a:cubicBezTo>
                  <a:cubicBezTo>
                    <a:pt x="182" y="45"/>
                    <a:pt x="166" y="48"/>
                    <a:pt x="162" y="68"/>
                  </a:cubicBezTo>
                  <a:cubicBezTo>
                    <a:pt x="158" y="88"/>
                    <a:pt x="160" y="109"/>
                    <a:pt x="160" y="129"/>
                  </a:cubicBezTo>
                  <a:cubicBezTo>
                    <a:pt x="161" y="143"/>
                    <a:pt x="164" y="157"/>
                    <a:pt x="166" y="170"/>
                  </a:cubicBezTo>
                  <a:cubicBezTo>
                    <a:pt x="171" y="220"/>
                    <a:pt x="122" y="235"/>
                    <a:pt x="89" y="228"/>
                  </a:cubicBezTo>
                  <a:cubicBezTo>
                    <a:pt x="33" y="217"/>
                    <a:pt x="21" y="194"/>
                    <a:pt x="11" y="131"/>
                  </a:cubicBezTo>
                  <a:cubicBezTo>
                    <a:pt x="10" y="120"/>
                    <a:pt x="3" y="110"/>
                    <a:pt x="2" y="100"/>
                  </a:cubicBezTo>
                  <a:cubicBezTo>
                    <a:pt x="0" y="93"/>
                    <a:pt x="0" y="81"/>
                    <a:pt x="4" y="78"/>
                  </a:cubicBezTo>
                  <a:cubicBezTo>
                    <a:pt x="22" y="67"/>
                    <a:pt x="41" y="58"/>
                    <a:pt x="60" y="49"/>
                  </a:cubicBezTo>
                  <a:cubicBezTo>
                    <a:pt x="64" y="47"/>
                    <a:pt x="70" y="48"/>
                    <a:pt x="83" y="48"/>
                  </a:cubicBezTo>
                  <a:cubicBezTo>
                    <a:pt x="75" y="60"/>
                    <a:pt x="72" y="70"/>
                    <a:pt x="65" y="75"/>
                  </a:cubicBezTo>
                  <a:cubicBezTo>
                    <a:pt x="53" y="84"/>
                    <a:pt x="49" y="93"/>
                    <a:pt x="49" y="107"/>
                  </a:cubicBezTo>
                  <a:cubicBezTo>
                    <a:pt x="50" y="132"/>
                    <a:pt x="47" y="159"/>
                    <a:pt x="70" y="177"/>
                  </a:cubicBezTo>
                  <a:cubicBezTo>
                    <a:pt x="77" y="182"/>
                    <a:pt x="88" y="188"/>
                    <a:pt x="94" y="186"/>
                  </a:cubicBezTo>
                  <a:cubicBezTo>
                    <a:pt x="100" y="184"/>
                    <a:pt x="107" y="172"/>
                    <a:pt x="107" y="164"/>
                  </a:cubicBezTo>
                  <a:cubicBezTo>
                    <a:pt x="108" y="149"/>
                    <a:pt x="107" y="133"/>
                    <a:pt x="105" y="117"/>
                  </a:cubicBezTo>
                  <a:cubicBezTo>
                    <a:pt x="101" y="88"/>
                    <a:pt x="102" y="61"/>
                    <a:pt x="126" y="38"/>
                  </a:cubicBezTo>
                  <a:cubicBezTo>
                    <a:pt x="165" y="0"/>
                    <a:pt x="224" y="16"/>
                    <a:pt x="239" y="70"/>
                  </a:cubicBezTo>
                  <a:cubicBezTo>
                    <a:pt x="243" y="84"/>
                    <a:pt x="244" y="99"/>
                    <a:pt x="247" y="113"/>
                  </a:cubicBezTo>
                  <a:cubicBezTo>
                    <a:pt x="250" y="127"/>
                    <a:pt x="253" y="141"/>
                    <a:pt x="258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191F4464-ECC1-4C21-9344-6021D5A95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6" y="995363"/>
              <a:ext cx="942975" cy="915988"/>
            </a:xfrm>
            <a:custGeom>
              <a:avLst/>
              <a:gdLst>
                <a:gd name="T0" fmla="*/ 0 w 286"/>
                <a:gd name="T1" fmla="*/ 136 h 278"/>
                <a:gd name="T2" fmla="*/ 24 w 286"/>
                <a:gd name="T3" fmla="*/ 110 h 278"/>
                <a:gd name="T4" fmla="*/ 53 w 286"/>
                <a:gd name="T5" fmla="*/ 92 h 278"/>
                <a:gd name="T6" fmla="*/ 77 w 286"/>
                <a:gd name="T7" fmla="*/ 92 h 278"/>
                <a:gd name="T8" fmla="*/ 86 w 286"/>
                <a:gd name="T9" fmla="*/ 96 h 278"/>
                <a:gd name="T10" fmla="*/ 157 w 286"/>
                <a:gd name="T11" fmla="*/ 111 h 278"/>
                <a:gd name="T12" fmla="*/ 172 w 286"/>
                <a:gd name="T13" fmla="*/ 109 h 278"/>
                <a:gd name="T14" fmla="*/ 171 w 286"/>
                <a:gd name="T15" fmla="*/ 95 h 278"/>
                <a:gd name="T16" fmla="*/ 111 w 286"/>
                <a:gd name="T17" fmla="*/ 51 h 278"/>
                <a:gd name="T18" fmla="*/ 100 w 286"/>
                <a:gd name="T19" fmla="*/ 46 h 278"/>
                <a:gd name="T20" fmla="*/ 103 w 286"/>
                <a:gd name="T21" fmla="*/ 30 h 278"/>
                <a:gd name="T22" fmla="*/ 142 w 286"/>
                <a:gd name="T23" fmla="*/ 0 h 278"/>
                <a:gd name="T24" fmla="*/ 268 w 286"/>
                <a:gd name="T25" fmla="*/ 145 h 278"/>
                <a:gd name="T26" fmla="*/ 280 w 286"/>
                <a:gd name="T27" fmla="*/ 155 h 278"/>
                <a:gd name="T28" fmla="*/ 286 w 286"/>
                <a:gd name="T29" fmla="*/ 166 h 278"/>
                <a:gd name="T30" fmla="*/ 242 w 286"/>
                <a:gd name="T31" fmla="*/ 168 h 278"/>
                <a:gd name="T32" fmla="*/ 123 w 286"/>
                <a:gd name="T33" fmla="*/ 132 h 278"/>
                <a:gd name="T34" fmla="*/ 102 w 286"/>
                <a:gd name="T35" fmla="*/ 133 h 278"/>
                <a:gd name="T36" fmla="*/ 111 w 286"/>
                <a:gd name="T37" fmla="*/ 155 h 278"/>
                <a:gd name="T38" fmla="*/ 157 w 286"/>
                <a:gd name="T39" fmla="*/ 197 h 278"/>
                <a:gd name="T40" fmla="*/ 168 w 286"/>
                <a:gd name="T41" fmla="*/ 206 h 278"/>
                <a:gd name="T42" fmla="*/ 204 w 286"/>
                <a:gd name="T43" fmla="*/ 222 h 278"/>
                <a:gd name="T44" fmla="*/ 218 w 286"/>
                <a:gd name="T45" fmla="*/ 227 h 278"/>
                <a:gd name="T46" fmla="*/ 171 w 286"/>
                <a:gd name="T47" fmla="*/ 276 h 278"/>
                <a:gd name="T48" fmla="*/ 156 w 286"/>
                <a:gd name="T49" fmla="*/ 272 h 278"/>
                <a:gd name="T50" fmla="*/ 89 w 286"/>
                <a:gd name="T51" fmla="*/ 198 h 278"/>
                <a:gd name="T52" fmla="*/ 48 w 286"/>
                <a:gd name="T53" fmla="*/ 163 h 278"/>
                <a:gd name="T54" fmla="*/ 0 w 286"/>
                <a:gd name="T55" fmla="*/ 1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6" h="278">
                  <a:moveTo>
                    <a:pt x="0" y="136"/>
                  </a:moveTo>
                  <a:cubicBezTo>
                    <a:pt x="8" y="127"/>
                    <a:pt x="15" y="117"/>
                    <a:pt x="24" y="110"/>
                  </a:cubicBezTo>
                  <a:cubicBezTo>
                    <a:pt x="32" y="102"/>
                    <a:pt x="44" y="98"/>
                    <a:pt x="53" y="92"/>
                  </a:cubicBezTo>
                  <a:cubicBezTo>
                    <a:pt x="62" y="85"/>
                    <a:pt x="69" y="80"/>
                    <a:pt x="77" y="92"/>
                  </a:cubicBezTo>
                  <a:cubicBezTo>
                    <a:pt x="79" y="95"/>
                    <a:pt x="83" y="96"/>
                    <a:pt x="86" y="96"/>
                  </a:cubicBezTo>
                  <a:cubicBezTo>
                    <a:pt x="110" y="101"/>
                    <a:pt x="133" y="107"/>
                    <a:pt x="157" y="111"/>
                  </a:cubicBezTo>
                  <a:cubicBezTo>
                    <a:pt x="162" y="112"/>
                    <a:pt x="170" y="112"/>
                    <a:pt x="172" y="109"/>
                  </a:cubicBezTo>
                  <a:cubicBezTo>
                    <a:pt x="174" y="106"/>
                    <a:pt x="174" y="98"/>
                    <a:pt x="171" y="95"/>
                  </a:cubicBezTo>
                  <a:cubicBezTo>
                    <a:pt x="154" y="76"/>
                    <a:pt x="141" y="52"/>
                    <a:pt x="111" y="51"/>
                  </a:cubicBezTo>
                  <a:cubicBezTo>
                    <a:pt x="107" y="51"/>
                    <a:pt x="100" y="48"/>
                    <a:pt x="100" y="46"/>
                  </a:cubicBezTo>
                  <a:cubicBezTo>
                    <a:pt x="99" y="40"/>
                    <a:pt x="100" y="32"/>
                    <a:pt x="103" y="30"/>
                  </a:cubicBezTo>
                  <a:cubicBezTo>
                    <a:pt x="116" y="18"/>
                    <a:pt x="131" y="8"/>
                    <a:pt x="142" y="0"/>
                  </a:cubicBezTo>
                  <a:cubicBezTo>
                    <a:pt x="175" y="59"/>
                    <a:pt x="223" y="101"/>
                    <a:pt x="268" y="145"/>
                  </a:cubicBezTo>
                  <a:cubicBezTo>
                    <a:pt x="272" y="148"/>
                    <a:pt x="276" y="151"/>
                    <a:pt x="280" y="155"/>
                  </a:cubicBezTo>
                  <a:cubicBezTo>
                    <a:pt x="282" y="156"/>
                    <a:pt x="282" y="158"/>
                    <a:pt x="286" y="166"/>
                  </a:cubicBezTo>
                  <a:cubicBezTo>
                    <a:pt x="269" y="167"/>
                    <a:pt x="255" y="171"/>
                    <a:pt x="242" y="168"/>
                  </a:cubicBezTo>
                  <a:cubicBezTo>
                    <a:pt x="202" y="157"/>
                    <a:pt x="163" y="144"/>
                    <a:pt x="123" y="132"/>
                  </a:cubicBezTo>
                  <a:cubicBezTo>
                    <a:pt x="117" y="131"/>
                    <a:pt x="109" y="133"/>
                    <a:pt x="102" y="133"/>
                  </a:cubicBezTo>
                  <a:cubicBezTo>
                    <a:pt x="105" y="140"/>
                    <a:pt x="106" y="150"/>
                    <a:pt x="111" y="155"/>
                  </a:cubicBezTo>
                  <a:cubicBezTo>
                    <a:pt x="126" y="170"/>
                    <a:pt x="142" y="183"/>
                    <a:pt x="157" y="197"/>
                  </a:cubicBezTo>
                  <a:cubicBezTo>
                    <a:pt x="161" y="200"/>
                    <a:pt x="164" y="203"/>
                    <a:pt x="168" y="206"/>
                  </a:cubicBezTo>
                  <a:cubicBezTo>
                    <a:pt x="178" y="215"/>
                    <a:pt x="187" y="227"/>
                    <a:pt x="204" y="222"/>
                  </a:cubicBezTo>
                  <a:cubicBezTo>
                    <a:pt x="207" y="221"/>
                    <a:pt x="212" y="225"/>
                    <a:pt x="218" y="227"/>
                  </a:cubicBezTo>
                  <a:cubicBezTo>
                    <a:pt x="209" y="251"/>
                    <a:pt x="191" y="265"/>
                    <a:pt x="171" y="276"/>
                  </a:cubicBezTo>
                  <a:cubicBezTo>
                    <a:pt x="168" y="278"/>
                    <a:pt x="157" y="275"/>
                    <a:pt x="156" y="272"/>
                  </a:cubicBezTo>
                  <a:cubicBezTo>
                    <a:pt x="146" y="236"/>
                    <a:pt x="112" y="222"/>
                    <a:pt x="89" y="198"/>
                  </a:cubicBezTo>
                  <a:cubicBezTo>
                    <a:pt x="77" y="185"/>
                    <a:pt x="63" y="173"/>
                    <a:pt x="48" y="163"/>
                  </a:cubicBezTo>
                  <a:cubicBezTo>
                    <a:pt x="35" y="153"/>
                    <a:pt x="20" y="147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D88D1D04-675A-4712-B627-E94DD735F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4163" y="303213"/>
              <a:ext cx="682625" cy="811213"/>
            </a:xfrm>
            <a:custGeom>
              <a:avLst/>
              <a:gdLst>
                <a:gd name="T0" fmla="*/ 158 w 207"/>
                <a:gd name="T1" fmla="*/ 113 h 246"/>
                <a:gd name="T2" fmla="*/ 145 w 207"/>
                <a:gd name="T3" fmla="*/ 30 h 246"/>
                <a:gd name="T4" fmla="*/ 151 w 207"/>
                <a:gd name="T5" fmla="*/ 8 h 246"/>
                <a:gd name="T6" fmla="*/ 207 w 207"/>
                <a:gd name="T7" fmla="*/ 12 h 246"/>
                <a:gd name="T8" fmla="*/ 194 w 207"/>
                <a:gd name="T9" fmla="*/ 111 h 246"/>
                <a:gd name="T10" fmla="*/ 204 w 207"/>
                <a:gd name="T11" fmla="*/ 180 h 246"/>
                <a:gd name="T12" fmla="*/ 195 w 207"/>
                <a:gd name="T13" fmla="*/ 201 h 246"/>
                <a:gd name="T14" fmla="*/ 168 w 207"/>
                <a:gd name="T15" fmla="*/ 199 h 246"/>
                <a:gd name="T16" fmla="*/ 124 w 207"/>
                <a:gd name="T17" fmla="*/ 146 h 246"/>
                <a:gd name="T18" fmla="*/ 81 w 207"/>
                <a:gd name="T19" fmla="*/ 93 h 246"/>
                <a:gd name="T20" fmla="*/ 97 w 207"/>
                <a:gd name="T21" fmla="*/ 223 h 246"/>
                <a:gd name="T22" fmla="*/ 38 w 207"/>
                <a:gd name="T23" fmla="*/ 242 h 246"/>
                <a:gd name="T24" fmla="*/ 15 w 207"/>
                <a:gd name="T25" fmla="*/ 73 h 246"/>
                <a:gd name="T26" fmla="*/ 10 w 207"/>
                <a:gd name="T27" fmla="*/ 56 h 246"/>
                <a:gd name="T28" fmla="*/ 25 w 207"/>
                <a:gd name="T29" fmla="*/ 26 h 246"/>
                <a:gd name="T30" fmla="*/ 107 w 207"/>
                <a:gd name="T31" fmla="*/ 60 h 246"/>
                <a:gd name="T32" fmla="*/ 147 w 207"/>
                <a:gd name="T33" fmla="*/ 107 h 246"/>
                <a:gd name="T34" fmla="*/ 158 w 207"/>
                <a:gd name="T35" fmla="*/ 11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246">
                  <a:moveTo>
                    <a:pt x="158" y="113"/>
                  </a:moveTo>
                  <a:cubicBezTo>
                    <a:pt x="153" y="83"/>
                    <a:pt x="167" y="55"/>
                    <a:pt x="145" y="30"/>
                  </a:cubicBezTo>
                  <a:cubicBezTo>
                    <a:pt x="142" y="27"/>
                    <a:pt x="147" y="13"/>
                    <a:pt x="151" y="8"/>
                  </a:cubicBezTo>
                  <a:cubicBezTo>
                    <a:pt x="160" y="0"/>
                    <a:pt x="193" y="3"/>
                    <a:pt x="207" y="12"/>
                  </a:cubicBezTo>
                  <a:cubicBezTo>
                    <a:pt x="173" y="42"/>
                    <a:pt x="188" y="77"/>
                    <a:pt x="194" y="111"/>
                  </a:cubicBezTo>
                  <a:cubicBezTo>
                    <a:pt x="198" y="134"/>
                    <a:pt x="202" y="157"/>
                    <a:pt x="204" y="180"/>
                  </a:cubicBezTo>
                  <a:cubicBezTo>
                    <a:pt x="205" y="187"/>
                    <a:pt x="200" y="199"/>
                    <a:pt x="195" y="201"/>
                  </a:cubicBezTo>
                  <a:cubicBezTo>
                    <a:pt x="187" y="204"/>
                    <a:pt x="174" y="204"/>
                    <a:pt x="168" y="199"/>
                  </a:cubicBezTo>
                  <a:cubicBezTo>
                    <a:pt x="152" y="182"/>
                    <a:pt x="138" y="163"/>
                    <a:pt x="124" y="146"/>
                  </a:cubicBezTo>
                  <a:cubicBezTo>
                    <a:pt x="110" y="129"/>
                    <a:pt x="96" y="112"/>
                    <a:pt x="81" y="93"/>
                  </a:cubicBezTo>
                  <a:cubicBezTo>
                    <a:pt x="60" y="126"/>
                    <a:pt x="70" y="192"/>
                    <a:pt x="97" y="223"/>
                  </a:cubicBezTo>
                  <a:cubicBezTo>
                    <a:pt x="82" y="246"/>
                    <a:pt x="55" y="233"/>
                    <a:pt x="38" y="242"/>
                  </a:cubicBezTo>
                  <a:cubicBezTo>
                    <a:pt x="30" y="185"/>
                    <a:pt x="23" y="129"/>
                    <a:pt x="15" y="73"/>
                  </a:cubicBezTo>
                  <a:cubicBezTo>
                    <a:pt x="14" y="68"/>
                    <a:pt x="13" y="61"/>
                    <a:pt x="10" y="56"/>
                  </a:cubicBezTo>
                  <a:cubicBezTo>
                    <a:pt x="0" y="39"/>
                    <a:pt x="5" y="29"/>
                    <a:pt x="25" y="26"/>
                  </a:cubicBezTo>
                  <a:cubicBezTo>
                    <a:pt x="59" y="22"/>
                    <a:pt x="88" y="28"/>
                    <a:pt x="107" y="60"/>
                  </a:cubicBezTo>
                  <a:cubicBezTo>
                    <a:pt x="117" y="78"/>
                    <a:pt x="133" y="92"/>
                    <a:pt x="147" y="107"/>
                  </a:cubicBezTo>
                  <a:cubicBezTo>
                    <a:pt x="148" y="109"/>
                    <a:pt x="152" y="110"/>
                    <a:pt x="158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22847BDD-7614-4718-98FC-FEED35594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4863" y="712788"/>
              <a:ext cx="841375" cy="855663"/>
            </a:xfrm>
            <a:custGeom>
              <a:avLst/>
              <a:gdLst>
                <a:gd name="T0" fmla="*/ 146 w 255"/>
                <a:gd name="T1" fmla="*/ 61 h 260"/>
                <a:gd name="T2" fmla="*/ 114 w 255"/>
                <a:gd name="T3" fmla="*/ 97 h 260"/>
                <a:gd name="T4" fmla="*/ 205 w 255"/>
                <a:gd name="T5" fmla="*/ 135 h 260"/>
                <a:gd name="T6" fmla="*/ 177 w 255"/>
                <a:gd name="T7" fmla="*/ 184 h 260"/>
                <a:gd name="T8" fmla="*/ 151 w 255"/>
                <a:gd name="T9" fmla="*/ 176 h 260"/>
                <a:gd name="T10" fmla="*/ 114 w 255"/>
                <a:gd name="T11" fmla="*/ 142 h 260"/>
                <a:gd name="T12" fmla="*/ 83 w 255"/>
                <a:gd name="T13" fmla="*/ 148 h 260"/>
                <a:gd name="T14" fmla="*/ 92 w 255"/>
                <a:gd name="T15" fmla="*/ 210 h 260"/>
                <a:gd name="T16" fmla="*/ 158 w 255"/>
                <a:gd name="T17" fmla="*/ 225 h 260"/>
                <a:gd name="T18" fmla="*/ 173 w 255"/>
                <a:gd name="T19" fmla="*/ 230 h 260"/>
                <a:gd name="T20" fmla="*/ 166 w 255"/>
                <a:gd name="T21" fmla="*/ 245 h 260"/>
                <a:gd name="T22" fmla="*/ 109 w 255"/>
                <a:gd name="T23" fmla="*/ 249 h 260"/>
                <a:gd name="T24" fmla="*/ 59 w 255"/>
                <a:gd name="T25" fmla="*/ 216 h 260"/>
                <a:gd name="T26" fmla="*/ 15 w 255"/>
                <a:gd name="T27" fmla="*/ 186 h 260"/>
                <a:gd name="T28" fmla="*/ 12 w 255"/>
                <a:gd name="T29" fmla="*/ 160 h 260"/>
                <a:gd name="T30" fmla="*/ 106 w 255"/>
                <a:gd name="T31" fmla="*/ 25 h 260"/>
                <a:gd name="T32" fmla="*/ 142 w 255"/>
                <a:gd name="T33" fmla="*/ 15 h 260"/>
                <a:gd name="T34" fmla="*/ 175 w 255"/>
                <a:gd name="T35" fmla="*/ 32 h 260"/>
                <a:gd name="T36" fmla="*/ 201 w 255"/>
                <a:gd name="T37" fmla="*/ 47 h 260"/>
                <a:gd name="T38" fmla="*/ 246 w 255"/>
                <a:gd name="T39" fmla="*/ 79 h 260"/>
                <a:gd name="T40" fmla="*/ 254 w 255"/>
                <a:gd name="T41" fmla="*/ 105 h 260"/>
                <a:gd name="T42" fmla="*/ 239 w 255"/>
                <a:gd name="T43" fmla="*/ 120 h 260"/>
                <a:gd name="T44" fmla="*/ 227 w 255"/>
                <a:gd name="T45" fmla="*/ 116 h 260"/>
                <a:gd name="T46" fmla="*/ 146 w 255"/>
                <a:gd name="T47" fmla="*/ 6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5" h="260">
                  <a:moveTo>
                    <a:pt x="146" y="61"/>
                  </a:moveTo>
                  <a:cubicBezTo>
                    <a:pt x="135" y="73"/>
                    <a:pt x="126" y="84"/>
                    <a:pt x="114" y="97"/>
                  </a:cubicBezTo>
                  <a:cubicBezTo>
                    <a:pt x="141" y="120"/>
                    <a:pt x="163" y="147"/>
                    <a:pt x="205" y="135"/>
                  </a:cubicBezTo>
                  <a:cubicBezTo>
                    <a:pt x="204" y="158"/>
                    <a:pt x="193" y="174"/>
                    <a:pt x="177" y="184"/>
                  </a:cubicBezTo>
                  <a:cubicBezTo>
                    <a:pt x="172" y="188"/>
                    <a:pt x="158" y="182"/>
                    <a:pt x="151" y="176"/>
                  </a:cubicBezTo>
                  <a:cubicBezTo>
                    <a:pt x="138" y="166"/>
                    <a:pt x="127" y="152"/>
                    <a:pt x="114" y="142"/>
                  </a:cubicBezTo>
                  <a:cubicBezTo>
                    <a:pt x="103" y="134"/>
                    <a:pt x="93" y="136"/>
                    <a:pt x="83" y="148"/>
                  </a:cubicBezTo>
                  <a:cubicBezTo>
                    <a:pt x="58" y="180"/>
                    <a:pt x="59" y="188"/>
                    <a:pt x="92" y="210"/>
                  </a:cubicBezTo>
                  <a:cubicBezTo>
                    <a:pt x="113" y="224"/>
                    <a:pt x="133" y="231"/>
                    <a:pt x="158" y="225"/>
                  </a:cubicBezTo>
                  <a:cubicBezTo>
                    <a:pt x="162" y="224"/>
                    <a:pt x="168" y="229"/>
                    <a:pt x="173" y="230"/>
                  </a:cubicBezTo>
                  <a:cubicBezTo>
                    <a:pt x="171" y="235"/>
                    <a:pt x="169" y="242"/>
                    <a:pt x="166" y="245"/>
                  </a:cubicBezTo>
                  <a:cubicBezTo>
                    <a:pt x="148" y="258"/>
                    <a:pt x="128" y="260"/>
                    <a:pt x="109" y="249"/>
                  </a:cubicBezTo>
                  <a:cubicBezTo>
                    <a:pt x="92" y="240"/>
                    <a:pt x="76" y="228"/>
                    <a:pt x="59" y="216"/>
                  </a:cubicBezTo>
                  <a:cubicBezTo>
                    <a:pt x="45" y="206"/>
                    <a:pt x="30" y="196"/>
                    <a:pt x="15" y="186"/>
                  </a:cubicBezTo>
                  <a:cubicBezTo>
                    <a:pt x="2" y="178"/>
                    <a:pt x="0" y="169"/>
                    <a:pt x="12" y="160"/>
                  </a:cubicBezTo>
                  <a:cubicBezTo>
                    <a:pt x="59" y="126"/>
                    <a:pt x="83" y="76"/>
                    <a:pt x="106" y="25"/>
                  </a:cubicBezTo>
                  <a:cubicBezTo>
                    <a:pt x="116" y="3"/>
                    <a:pt x="122" y="0"/>
                    <a:pt x="142" y="15"/>
                  </a:cubicBezTo>
                  <a:cubicBezTo>
                    <a:pt x="152" y="22"/>
                    <a:pt x="164" y="26"/>
                    <a:pt x="175" y="32"/>
                  </a:cubicBezTo>
                  <a:cubicBezTo>
                    <a:pt x="184" y="37"/>
                    <a:pt x="192" y="42"/>
                    <a:pt x="201" y="47"/>
                  </a:cubicBezTo>
                  <a:cubicBezTo>
                    <a:pt x="216" y="57"/>
                    <a:pt x="232" y="67"/>
                    <a:pt x="246" y="79"/>
                  </a:cubicBezTo>
                  <a:cubicBezTo>
                    <a:pt x="252" y="85"/>
                    <a:pt x="255" y="97"/>
                    <a:pt x="254" y="105"/>
                  </a:cubicBezTo>
                  <a:cubicBezTo>
                    <a:pt x="254" y="111"/>
                    <a:pt x="246" y="117"/>
                    <a:pt x="239" y="120"/>
                  </a:cubicBezTo>
                  <a:cubicBezTo>
                    <a:pt x="237" y="122"/>
                    <a:pt x="228" y="119"/>
                    <a:pt x="227" y="116"/>
                  </a:cubicBezTo>
                  <a:cubicBezTo>
                    <a:pt x="209" y="84"/>
                    <a:pt x="177" y="75"/>
                    <a:pt x="146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EFB277DF-AD1F-4554-9AB5-DE35F351C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6088" y="3244850"/>
              <a:ext cx="801688" cy="622300"/>
            </a:xfrm>
            <a:custGeom>
              <a:avLst/>
              <a:gdLst>
                <a:gd name="T0" fmla="*/ 15 w 243"/>
                <a:gd name="T1" fmla="*/ 189 h 189"/>
                <a:gd name="T2" fmla="*/ 21 w 243"/>
                <a:gd name="T3" fmla="*/ 148 h 189"/>
                <a:gd name="T4" fmla="*/ 35 w 243"/>
                <a:gd name="T5" fmla="*/ 139 h 189"/>
                <a:gd name="T6" fmla="*/ 173 w 243"/>
                <a:gd name="T7" fmla="*/ 137 h 189"/>
                <a:gd name="T8" fmla="*/ 210 w 243"/>
                <a:gd name="T9" fmla="*/ 101 h 189"/>
                <a:gd name="T10" fmla="*/ 205 w 243"/>
                <a:gd name="T11" fmla="*/ 68 h 189"/>
                <a:gd name="T12" fmla="*/ 178 w 243"/>
                <a:gd name="T13" fmla="*/ 46 h 189"/>
                <a:gd name="T14" fmla="*/ 49 w 243"/>
                <a:gd name="T15" fmla="*/ 55 h 189"/>
                <a:gd name="T16" fmla="*/ 35 w 243"/>
                <a:gd name="T17" fmla="*/ 64 h 189"/>
                <a:gd name="T18" fmla="*/ 8 w 243"/>
                <a:gd name="T19" fmla="*/ 68 h 189"/>
                <a:gd name="T20" fmla="*/ 2 w 243"/>
                <a:gd name="T21" fmla="*/ 48 h 189"/>
                <a:gd name="T22" fmla="*/ 19 w 243"/>
                <a:gd name="T23" fmla="*/ 0 h 189"/>
                <a:gd name="T24" fmla="*/ 133 w 243"/>
                <a:gd name="T25" fmla="*/ 16 h 189"/>
                <a:gd name="T26" fmla="*/ 204 w 243"/>
                <a:gd name="T27" fmla="*/ 19 h 189"/>
                <a:gd name="T28" fmla="*/ 242 w 243"/>
                <a:gd name="T29" fmla="*/ 69 h 189"/>
                <a:gd name="T30" fmla="*/ 241 w 243"/>
                <a:gd name="T31" fmla="*/ 132 h 189"/>
                <a:gd name="T32" fmla="*/ 207 w 243"/>
                <a:gd name="T33" fmla="*/ 169 h 189"/>
                <a:gd name="T34" fmla="*/ 136 w 243"/>
                <a:gd name="T35" fmla="*/ 179 h 189"/>
                <a:gd name="T36" fmla="*/ 15 w 243"/>
                <a:gd name="T3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3" h="189">
                  <a:moveTo>
                    <a:pt x="15" y="189"/>
                  </a:moveTo>
                  <a:cubicBezTo>
                    <a:pt x="16" y="177"/>
                    <a:pt x="17" y="162"/>
                    <a:pt x="21" y="148"/>
                  </a:cubicBezTo>
                  <a:cubicBezTo>
                    <a:pt x="22" y="144"/>
                    <a:pt x="30" y="139"/>
                    <a:pt x="35" y="139"/>
                  </a:cubicBezTo>
                  <a:cubicBezTo>
                    <a:pt x="81" y="138"/>
                    <a:pt x="127" y="137"/>
                    <a:pt x="173" y="137"/>
                  </a:cubicBezTo>
                  <a:cubicBezTo>
                    <a:pt x="199" y="138"/>
                    <a:pt x="211" y="128"/>
                    <a:pt x="210" y="101"/>
                  </a:cubicBezTo>
                  <a:cubicBezTo>
                    <a:pt x="210" y="90"/>
                    <a:pt x="208" y="79"/>
                    <a:pt x="205" y="68"/>
                  </a:cubicBezTo>
                  <a:cubicBezTo>
                    <a:pt x="202" y="55"/>
                    <a:pt x="193" y="45"/>
                    <a:pt x="178" y="46"/>
                  </a:cubicBezTo>
                  <a:cubicBezTo>
                    <a:pt x="135" y="49"/>
                    <a:pt x="92" y="51"/>
                    <a:pt x="49" y="55"/>
                  </a:cubicBezTo>
                  <a:cubicBezTo>
                    <a:pt x="44" y="55"/>
                    <a:pt x="40" y="63"/>
                    <a:pt x="35" y="64"/>
                  </a:cubicBezTo>
                  <a:cubicBezTo>
                    <a:pt x="26" y="67"/>
                    <a:pt x="17" y="70"/>
                    <a:pt x="8" y="68"/>
                  </a:cubicBezTo>
                  <a:cubicBezTo>
                    <a:pt x="5" y="67"/>
                    <a:pt x="0" y="54"/>
                    <a:pt x="2" y="48"/>
                  </a:cubicBezTo>
                  <a:cubicBezTo>
                    <a:pt x="6" y="32"/>
                    <a:pt x="12" y="18"/>
                    <a:pt x="19" y="0"/>
                  </a:cubicBezTo>
                  <a:cubicBezTo>
                    <a:pt x="57" y="38"/>
                    <a:pt x="96" y="16"/>
                    <a:pt x="133" y="16"/>
                  </a:cubicBezTo>
                  <a:cubicBezTo>
                    <a:pt x="156" y="16"/>
                    <a:pt x="181" y="14"/>
                    <a:pt x="204" y="19"/>
                  </a:cubicBezTo>
                  <a:cubicBezTo>
                    <a:pt x="227" y="24"/>
                    <a:pt x="241" y="43"/>
                    <a:pt x="242" y="69"/>
                  </a:cubicBezTo>
                  <a:cubicBezTo>
                    <a:pt x="242" y="90"/>
                    <a:pt x="243" y="112"/>
                    <a:pt x="241" y="132"/>
                  </a:cubicBezTo>
                  <a:cubicBezTo>
                    <a:pt x="239" y="152"/>
                    <a:pt x="228" y="166"/>
                    <a:pt x="207" y="169"/>
                  </a:cubicBezTo>
                  <a:cubicBezTo>
                    <a:pt x="183" y="172"/>
                    <a:pt x="160" y="177"/>
                    <a:pt x="136" y="179"/>
                  </a:cubicBezTo>
                  <a:cubicBezTo>
                    <a:pt x="98" y="183"/>
                    <a:pt x="59" y="185"/>
                    <a:pt x="15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62658CBE-55C2-4FC9-ABCF-551B057FA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688" y="3989388"/>
              <a:ext cx="933450" cy="631825"/>
            </a:xfrm>
            <a:custGeom>
              <a:avLst/>
              <a:gdLst>
                <a:gd name="T0" fmla="*/ 283 w 283"/>
                <a:gd name="T1" fmla="*/ 118 h 192"/>
                <a:gd name="T2" fmla="*/ 266 w 283"/>
                <a:gd name="T3" fmla="*/ 122 h 192"/>
                <a:gd name="T4" fmla="*/ 151 w 283"/>
                <a:gd name="T5" fmla="*/ 146 h 192"/>
                <a:gd name="T6" fmla="*/ 103 w 283"/>
                <a:gd name="T7" fmla="*/ 165 h 192"/>
                <a:gd name="T8" fmla="*/ 84 w 283"/>
                <a:gd name="T9" fmla="*/ 178 h 192"/>
                <a:gd name="T10" fmla="*/ 61 w 283"/>
                <a:gd name="T11" fmla="*/ 176 h 192"/>
                <a:gd name="T12" fmla="*/ 7 w 283"/>
                <a:gd name="T13" fmla="*/ 54 h 192"/>
                <a:gd name="T14" fmla="*/ 16 w 283"/>
                <a:gd name="T15" fmla="*/ 24 h 192"/>
                <a:gd name="T16" fmla="*/ 43 w 283"/>
                <a:gd name="T17" fmla="*/ 17 h 192"/>
                <a:gd name="T18" fmla="*/ 48 w 283"/>
                <a:gd name="T19" fmla="*/ 36 h 192"/>
                <a:gd name="T20" fmla="*/ 66 w 283"/>
                <a:gd name="T21" fmla="*/ 117 h 192"/>
                <a:gd name="T22" fmla="*/ 105 w 283"/>
                <a:gd name="T23" fmla="*/ 116 h 192"/>
                <a:gd name="T24" fmla="*/ 122 w 283"/>
                <a:gd name="T25" fmla="*/ 92 h 192"/>
                <a:gd name="T26" fmla="*/ 90 w 283"/>
                <a:gd name="T27" fmla="*/ 35 h 192"/>
                <a:gd name="T28" fmla="*/ 98 w 283"/>
                <a:gd name="T29" fmla="*/ 8 h 192"/>
                <a:gd name="T30" fmla="*/ 137 w 283"/>
                <a:gd name="T31" fmla="*/ 0 h 192"/>
                <a:gd name="T32" fmla="*/ 157 w 283"/>
                <a:gd name="T33" fmla="*/ 77 h 192"/>
                <a:gd name="T34" fmla="*/ 177 w 283"/>
                <a:gd name="T35" fmla="*/ 89 h 192"/>
                <a:gd name="T36" fmla="*/ 230 w 283"/>
                <a:gd name="T37" fmla="*/ 73 h 192"/>
                <a:gd name="T38" fmla="*/ 237 w 283"/>
                <a:gd name="T39" fmla="*/ 66 h 192"/>
                <a:gd name="T40" fmla="*/ 248 w 283"/>
                <a:gd name="T41" fmla="*/ 51 h 192"/>
                <a:gd name="T42" fmla="*/ 259 w 283"/>
                <a:gd name="T43" fmla="*/ 68 h 192"/>
                <a:gd name="T44" fmla="*/ 283 w 283"/>
                <a:gd name="T45" fmla="*/ 11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" h="192">
                  <a:moveTo>
                    <a:pt x="283" y="118"/>
                  </a:moveTo>
                  <a:cubicBezTo>
                    <a:pt x="273" y="120"/>
                    <a:pt x="269" y="122"/>
                    <a:pt x="266" y="122"/>
                  </a:cubicBezTo>
                  <a:cubicBezTo>
                    <a:pt x="223" y="112"/>
                    <a:pt x="188" y="134"/>
                    <a:pt x="151" y="146"/>
                  </a:cubicBezTo>
                  <a:cubicBezTo>
                    <a:pt x="135" y="152"/>
                    <a:pt x="118" y="158"/>
                    <a:pt x="103" y="165"/>
                  </a:cubicBezTo>
                  <a:cubicBezTo>
                    <a:pt x="96" y="167"/>
                    <a:pt x="89" y="172"/>
                    <a:pt x="84" y="178"/>
                  </a:cubicBezTo>
                  <a:cubicBezTo>
                    <a:pt x="74" y="192"/>
                    <a:pt x="68" y="187"/>
                    <a:pt x="61" y="176"/>
                  </a:cubicBezTo>
                  <a:cubicBezTo>
                    <a:pt x="37" y="138"/>
                    <a:pt x="26" y="94"/>
                    <a:pt x="7" y="54"/>
                  </a:cubicBezTo>
                  <a:cubicBezTo>
                    <a:pt x="0" y="40"/>
                    <a:pt x="8" y="31"/>
                    <a:pt x="16" y="24"/>
                  </a:cubicBezTo>
                  <a:cubicBezTo>
                    <a:pt x="22" y="19"/>
                    <a:pt x="34" y="17"/>
                    <a:pt x="43" y="17"/>
                  </a:cubicBezTo>
                  <a:cubicBezTo>
                    <a:pt x="45" y="17"/>
                    <a:pt x="51" y="32"/>
                    <a:pt x="48" y="36"/>
                  </a:cubicBezTo>
                  <a:cubicBezTo>
                    <a:pt x="31" y="68"/>
                    <a:pt x="55" y="92"/>
                    <a:pt x="66" y="117"/>
                  </a:cubicBezTo>
                  <a:cubicBezTo>
                    <a:pt x="73" y="135"/>
                    <a:pt x="93" y="120"/>
                    <a:pt x="105" y="116"/>
                  </a:cubicBezTo>
                  <a:cubicBezTo>
                    <a:pt x="113" y="114"/>
                    <a:pt x="123" y="100"/>
                    <a:pt x="122" y="92"/>
                  </a:cubicBezTo>
                  <a:cubicBezTo>
                    <a:pt x="120" y="70"/>
                    <a:pt x="112" y="48"/>
                    <a:pt x="90" y="35"/>
                  </a:cubicBezTo>
                  <a:cubicBezTo>
                    <a:pt x="78" y="28"/>
                    <a:pt x="82" y="13"/>
                    <a:pt x="98" y="8"/>
                  </a:cubicBezTo>
                  <a:cubicBezTo>
                    <a:pt x="112" y="3"/>
                    <a:pt x="126" y="2"/>
                    <a:pt x="137" y="0"/>
                  </a:cubicBezTo>
                  <a:cubicBezTo>
                    <a:pt x="143" y="27"/>
                    <a:pt x="149" y="52"/>
                    <a:pt x="157" y="77"/>
                  </a:cubicBezTo>
                  <a:cubicBezTo>
                    <a:pt x="159" y="83"/>
                    <a:pt x="171" y="90"/>
                    <a:pt x="177" y="89"/>
                  </a:cubicBezTo>
                  <a:cubicBezTo>
                    <a:pt x="195" y="86"/>
                    <a:pt x="212" y="79"/>
                    <a:pt x="230" y="73"/>
                  </a:cubicBezTo>
                  <a:cubicBezTo>
                    <a:pt x="232" y="72"/>
                    <a:pt x="235" y="69"/>
                    <a:pt x="237" y="66"/>
                  </a:cubicBezTo>
                  <a:cubicBezTo>
                    <a:pt x="240" y="61"/>
                    <a:pt x="244" y="56"/>
                    <a:pt x="248" y="51"/>
                  </a:cubicBezTo>
                  <a:cubicBezTo>
                    <a:pt x="252" y="57"/>
                    <a:pt x="256" y="62"/>
                    <a:pt x="259" y="68"/>
                  </a:cubicBezTo>
                  <a:cubicBezTo>
                    <a:pt x="267" y="84"/>
                    <a:pt x="274" y="100"/>
                    <a:pt x="283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DDE3981D-959C-4B49-84E9-DC00E2F39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8513" y="495300"/>
              <a:ext cx="703263" cy="785813"/>
            </a:xfrm>
            <a:custGeom>
              <a:avLst/>
              <a:gdLst>
                <a:gd name="T0" fmla="*/ 72 w 213"/>
                <a:gd name="T1" fmla="*/ 45 h 239"/>
                <a:gd name="T2" fmla="*/ 78 w 213"/>
                <a:gd name="T3" fmla="*/ 121 h 239"/>
                <a:gd name="T4" fmla="*/ 118 w 213"/>
                <a:gd name="T5" fmla="*/ 200 h 239"/>
                <a:gd name="T6" fmla="*/ 187 w 213"/>
                <a:gd name="T7" fmla="*/ 188 h 239"/>
                <a:gd name="T8" fmla="*/ 186 w 213"/>
                <a:gd name="T9" fmla="*/ 173 h 239"/>
                <a:gd name="T10" fmla="*/ 132 w 213"/>
                <a:gd name="T11" fmla="*/ 42 h 239"/>
                <a:gd name="T12" fmla="*/ 120 w 213"/>
                <a:gd name="T13" fmla="*/ 14 h 239"/>
                <a:gd name="T14" fmla="*/ 158 w 213"/>
                <a:gd name="T15" fmla="*/ 1 h 239"/>
                <a:gd name="T16" fmla="*/ 159 w 213"/>
                <a:gd name="T17" fmla="*/ 1 h 239"/>
                <a:gd name="T18" fmla="*/ 198 w 213"/>
                <a:gd name="T19" fmla="*/ 111 h 239"/>
                <a:gd name="T20" fmla="*/ 213 w 213"/>
                <a:gd name="T21" fmla="*/ 186 h 239"/>
                <a:gd name="T22" fmla="*/ 199 w 213"/>
                <a:gd name="T23" fmla="*/ 211 h 239"/>
                <a:gd name="T24" fmla="*/ 114 w 213"/>
                <a:gd name="T25" fmla="*/ 237 h 239"/>
                <a:gd name="T26" fmla="*/ 68 w 213"/>
                <a:gd name="T27" fmla="*/ 211 h 239"/>
                <a:gd name="T28" fmla="*/ 44 w 213"/>
                <a:gd name="T29" fmla="*/ 159 h 239"/>
                <a:gd name="T30" fmla="*/ 3 w 213"/>
                <a:gd name="T31" fmla="*/ 82 h 239"/>
                <a:gd name="T32" fmla="*/ 3 w 213"/>
                <a:gd name="T33" fmla="*/ 63 h 239"/>
                <a:gd name="T34" fmla="*/ 54 w 213"/>
                <a:gd name="T35" fmla="*/ 41 h 239"/>
                <a:gd name="T36" fmla="*/ 72 w 213"/>
                <a:gd name="T37" fmla="*/ 4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3" h="239">
                  <a:moveTo>
                    <a:pt x="72" y="45"/>
                  </a:moveTo>
                  <a:cubicBezTo>
                    <a:pt x="58" y="74"/>
                    <a:pt x="65" y="99"/>
                    <a:pt x="78" y="121"/>
                  </a:cubicBezTo>
                  <a:cubicBezTo>
                    <a:pt x="93" y="147"/>
                    <a:pt x="95" y="179"/>
                    <a:pt x="118" y="200"/>
                  </a:cubicBezTo>
                  <a:cubicBezTo>
                    <a:pt x="132" y="212"/>
                    <a:pt x="181" y="205"/>
                    <a:pt x="187" y="188"/>
                  </a:cubicBezTo>
                  <a:cubicBezTo>
                    <a:pt x="189" y="184"/>
                    <a:pt x="188" y="178"/>
                    <a:pt x="186" y="173"/>
                  </a:cubicBezTo>
                  <a:cubicBezTo>
                    <a:pt x="168" y="129"/>
                    <a:pt x="150" y="86"/>
                    <a:pt x="132" y="42"/>
                  </a:cubicBezTo>
                  <a:cubicBezTo>
                    <a:pt x="128" y="33"/>
                    <a:pt x="124" y="23"/>
                    <a:pt x="120" y="14"/>
                  </a:cubicBezTo>
                  <a:cubicBezTo>
                    <a:pt x="133" y="9"/>
                    <a:pt x="145" y="5"/>
                    <a:pt x="158" y="1"/>
                  </a:cubicBezTo>
                  <a:cubicBezTo>
                    <a:pt x="160" y="0"/>
                    <a:pt x="162" y="1"/>
                    <a:pt x="159" y="1"/>
                  </a:cubicBezTo>
                  <a:cubicBezTo>
                    <a:pt x="173" y="39"/>
                    <a:pt x="187" y="75"/>
                    <a:pt x="198" y="111"/>
                  </a:cubicBezTo>
                  <a:cubicBezTo>
                    <a:pt x="206" y="136"/>
                    <a:pt x="210" y="161"/>
                    <a:pt x="213" y="186"/>
                  </a:cubicBezTo>
                  <a:cubicBezTo>
                    <a:pt x="213" y="194"/>
                    <a:pt x="206" y="208"/>
                    <a:pt x="199" y="211"/>
                  </a:cubicBezTo>
                  <a:cubicBezTo>
                    <a:pt x="171" y="222"/>
                    <a:pt x="143" y="234"/>
                    <a:pt x="114" y="237"/>
                  </a:cubicBezTo>
                  <a:cubicBezTo>
                    <a:pt x="99" y="239"/>
                    <a:pt x="79" y="224"/>
                    <a:pt x="68" y="211"/>
                  </a:cubicBezTo>
                  <a:cubicBezTo>
                    <a:pt x="56" y="197"/>
                    <a:pt x="52" y="177"/>
                    <a:pt x="44" y="159"/>
                  </a:cubicBezTo>
                  <a:cubicBezTo>
                    <a:pt x="32" y="133"/>
                    <a:pt x="27" y="102"/>
                    <a:pt x="3" y="82"/>
                  </a:cubicBezTo>
                  <a:cubicBezTo>
                    <a:pt x="0" y="79"/>
                    <a:pt x="0" y="65"/>
                    <a:pt x="3" y="63"/>
                  </a:cubicBezTo>
                  <a:cubicBezTo>
                    <a:pt x="19" y="55"/>
                    <a:pt x="36" y="47"/>
                    <a:pt x="54" y="41"/>
                  </a:cubicBezTo>
                  <a:cubicBezTo>
                    <a:pt x="58" y="39"/>
                    <a:pt x="64" y="43"/>
                    <a:pt x="7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DDDD2E73-59B2-4369-9213-1FA686F17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2626" y="4038600"/>
              <a:ext cx="850900" cy="658813"/>
            </a:xfrm>
            <a:custGeom>
              <a:avLst/>
              <a:gdLst>
                <a:gd name="T0" fmla="*/ 2 w 258"/>
                <a:gd name="T1" fmla="*/ 87 h 200"/>
                <a:gd name="T2" fmla="*/ 18 w 258"/>
                <a:gd name="T3" fmla="*/ 9 h 200"/>
                <a:gd name="T4" fmla="*/ 31 w 258"/>
                <a:gd name="T5" fmla="*/ 0 h 200"/>
                <a:gd name="T6" fmla="*/ 43 w 258"/>
                <a:gd name="T7" fmla="*/ 11 h 200"/>
                <a:gd name="T8" fmla="*/ 108 w 258"/>
                <a:gd name="T9" fmla="*/ 47 h 200"/>
                <a:gd name="T10" fmla="*/ 226 w 258"/>
                <a:gd name="T11" fmla="*/ 19 h 200"/>
                <a:gd name="T12" fmla="*/ 237 w 258"/>
                <a:gd name="T13" fmla="*/ 8 h 200"/>
                <a:gd name="T14" fmla="*/ 250 w 258"/>
                <a:gd name="T15" fmla="*/ 1 h 200"/>
                <a:gd name="T16" fmla="*/ 257 w 258"/>
                <a:gd name="T17" fmla="*/ 17 h 200"/>
                <a:gd name="T18" fmla="*/ 239 w 258"/>
                <a:gd name="T19" fmla="*/ 68 h 200"/>
                <a:gd name="T20" fmla="*/ 217 w 258"/>
                <a:gd name="T21" fmla="*/ 75 h 200"/>
                <a:gd name="T22" fmla="*/ 165 w 258"/>
                <a:gd name="T23" fmla="*/ 76 h 200"/>
                <a:gd name="T24" fmla="*/ 141 w 258"/>
                <a:gd name="T25" fmla="*/ 87 h 200"/>
                <a:gd name="T26" fmla="*/ 153 w 258"/>
                <a:gd name="T27" fmla="*/ 110 h 200"/>
                <a:gd name="T28" fmla="*/ 206 w 258"/>
                <a:gd name="T29" fmla="*/ 141 h 200"/>
                <a:gd name="T30" fmla="*/ 213 w 258"/>
                <a:gd name="T31" fmla="*/ 149 h 200"/>
                <a:gd name="T32" fmla="*/ 211 w 258"/>
                <a:gd name="T33" fmla="*/ 182 h 200"/>
                <a:gd name="T34" fmla="*/ 191 w 258"/>
                <a:gd name="T35" fmla="*/ 199 h 200"/>
                <a:gd name="T36" fmla="*/ 175 w 258"/>
                <a:gd name="T37" fmla="*/ 186 h 200"/>
                <a:gd name="T38" fmla="*/ 80 w 258"/>
                <a:gd name="T39" fmla="*/ 93 h 200"/>
                <a:gd name="T40" fmla="*/ 19 w 258"/>
                <a:gd name="T41" fmla="*/ 86 h 200"/>
                <a:gd name="T42" fmla="*/ 2 w 258"/>
                <a:gd name="T43" fmla="*/ 8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8" h="200">
                  <a:moveTo>
                    <a:pt x="2" y="87"/>
                  </a:moveTo>
                  <a:cubicBezTo>
                    <a:pt x="0" y="59"/>
                    <a:pt x="5" y="33"/>
                    <a:pt x="18" y="9"/>
                  </a:cubicBezTo>
                  <a:cubicBezTo>
                    <a:pt x="20" y="5"/>
                    <a:pt x="27" y="0"/>
                    <a:pt x="31" y="0"/>
                  </a:cubicBezTo>
                  <a:cubicBezTo>
                    <a:pt x="35" y="1"/>
                    <a:pt x="41" y="6"/>
                    <a:pt x="43" y="11"/>
                  </a:cubicBezTo>
                  <a:cubicBezTo>
                    <a:pt x="54" y="38"/>
                    <a:pt x="77" y="53"/>
                    <a:pt x="108" y="47"/>
                  </a:cubicBezTo>
                  <a:cubicBezTo>
                    <a:pt x="148" y="40"/>
                    <a:pt x="187" y="29"/>
                    <a:pt x="226" y="19"/>
                  </a:cubicBezTo>
                  <a:cubicBezTo>
                    <a:pt x="230" y="18"/>
                    <a:pt x="233" y="11"/>
                    <a:pt x="237" y="8"/>
                  </a:cubicBezTo>
                  <a:cubicBezTo>
                    <a:pt x="241" y="5"/>
                    <a:pt x="246" y="3"/>
                    <a:pt x="250" y="1"/>
                  </a:cubicBezTo>
                  <a:cubicBezTo>
                    <a:pt x="253" y="6"/>
                    <a:pt x="258" y="12"/>
                    <a:pt x="257" y="17"/>
                  </a:cubicBezTo>
                  <a:cubicBezTo>
                    <a:pt x="252" y="34"/>
                    <a:pt x="247" y="52"/>
                    <a:pt x="239" y="68"/>
                  </a:cubicBezTo>
                  <a:cubicBezTo>
                    <a:pt x="236" y="73"/>
                    <a:pt x="225" y="75"/>
                    <a:pt x="217" y="75"/>
                  </a:cubicBezTo>
                  <a:cubicBezTo>
                    <a:pt x="200" y="76"/>
                    <a:pt x="183" y="75"/>
                    <a:pt x="165" y="76"/>
                  </a:cubicBezTo>
                  <a:cubicBezTo>
                    <a:pt x="157" y="77"/>
                    <a:pt x="149" y="84"/>
                    <a:pt x="141" y="87"/>
                  </a:cubicBezTo>
                  <a:cubicBezTo>
                    <a:pt x="145" y="95"/>
                    <a:pt x="147" y="104"/>
                    <a:pt x="153" y="110"/>
                  </a:cubicBezTo>
                  <a:cubicBezTo>
                    <a:pt x="168" y="123"/>
                    <a:pt x="181" y="142"/>
                    <a:pt x="206" y="141"/>
                  </a:cubicBezTo>
                  <a:cubicBezTo>
                    <a:pt x="208" y="141"/>
                    <a:pt x="213" y="146"/>
                    <a:pt x="213" y="149"/>
                  </a:cubicBezTo>
                  <a:cubicBezTo>
                    <a:pt x="213" y="160"/>
                    <a:pt x="215" y="172"/>
                    <a:pt x="211" y="182"/>
                  </a:cubicBezTo>
                  <a:cubicBezTo>
                    <a:pt x="209" y="189"/>
                    <a:pt x="199" y="196"/>
                    <a:pt x="191" y="199"/>
                  </a:cubicBezTo>
                  <a:cubicBezTo>
                    <a:pt x="187" y="200"/>
                    <a:pt x="180" y="191"/>
                    <a:pt x="175" y="186"/>
                  </a:cubicBezTo>
                  <a:cubicBezTo>
                    <a:pt x="143" y="155"/>
                    <a:pt x="113" y="123"/>
                    <a:pt x="80" y="93"/>
                  </a:cubicBezTo>
                  <a:cubicBezTo>
                    <a:pt x="63" y="78"/>
                    <a:pt x="40" y="79"/>
                    <a:pt x="19" y="86"/>
                  </a:cubicBezTo>
                  <a:cubicBezTo>
                    <a:pt x="14" y="88"/>
                    <a:pt x="9" y="87"/>
                    <a:pt x="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C1077D1A-DE8A-4B78-A358-35BBA5131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0576" y="3221038"/>
              <a:ext cx="801688" cy="646113"/>
            </a:xfrm>
            <a:custGeom>
              <a:avLst/>
              <a:gdLst>
                <a:gd name="T0" fmla="*/ 13 w 243"/>
                <a:gd name="T1" fmla="*/ 145 h 196"/>
                <a:gd name="T2" fmla="*/ 19 w 243"/>
                <a:gd name="T3" fmla="*/ 57 h 196"/>
                <a:gd name="T4" fmla="*/ 43 w 243"/>
                <a:gd name="T5" fmla="*/ 55 h 196"/>
                <a:gd name="T6" fmla="*/ 69 w 243"/>
                <a:gd name="T7" fmla="*/ 69 h 196"/>
                <a:gd name="T8" fmla="*/ 144 w 243"/>
                <a:gd name="T9" fmla="*/ 77 h 196"/>
                <a:gd name="T10" fmla="*/ 193 w 243"/>
                <a:gd name="T11" fmla="*/ 80 h 196"/>
                <a:gd name="T12" fmla="*/ 211 w 243"/>
                <a:gd name="T13" fmla="*/ 71 h 196"/>
                <a:gd name="T14" fmla="*/ 209 w 243"/>
                <a:gd name="T15" fmla="*/ 47 h 196"/>
                <a:gd name="T16" fmla="*/ 197 w 243"/>
                <a:gd name="T17" fmla="*/ 14 h 196"/>
                <a:gd name="T18" fmla="*/ 238 w 243"/>
                <a:gd name="T19" fmla="*/ 1 h 196"/>
                <a:gd name="T20" fmla="*/ 243 w 243"/>
                <a:gd name="T21" fmla="*/ 2 h 196"/>
                <a:gd name="T22" fmla="*/ 243 w 243"/>
                <a:gd name="T23" fmla="*/ 104 h 196"/>
                <a:gd name="T24" fmla="*/ 241 w 243"/>
                <a:gd name="T25" fmla="*/ 156 h 196"/>
                <a:gd name="T26" fmla="*/ 193 w 243"/>
                <a:gd name="T27" fmla="*/ 185 h 196"/>
                <a:gd name="T28" fmla="*/ 206 w 243"/>
                <a:gd name="T29" fmla="*/ 151 h 196"/>
                <a:gd name="T30" fmla="*/ 195 w 243"/>
                <a:gd name="T31" fmla="*/ 128 h 196"/>
                <a:gd name="T32" fmla="*/ 92 w 243"/>
                <a:gd name="T33" fmla="*/ 120 h 196"/>
                <a:gd name="T34" fmla="*/ 38 w 243"/>
                <a:gd name="T35" fmla="*/ 133 h 196"/>
                <a:gd name="T36" fmla="*/ 13 w 243"/>
                <a:gd name="T37" fmla="*/ 14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3" h="196">
                  <a:moveTo>
                    <a:pt x="13" y="145"/>
                  </a:moveTo>
                  <a:cubicBezTo>
                    <a:pt x="0" y="113"/>
                    <a:pt x="4" y="84"/>
                    <a:pt x="19" y="57"/>
                  </a:cubicBezTo>
                  <a:cubicBezTo>
                    <a:pt x="27" y="42"/>
                    <a:pt x="36" y="41"/>
                    <a:pt x="43" y="55"/>
                  </a:cubicBezTo>
                  <a:cubicBezTo>
                    <a:pt x="49" y="66"/>
                    <a:pt x="57" y="68"/>
                    <a:pt x="69" y="69"/>
                  </a:cubicBezTo>
                  <a:cubicBezTo>
                    <a:pt x="94" y="70"/>
                    <a:pt x="119" y="74"/>
                    <a:pt x="144" y="77"/>
                  </a:cubicBezTo>
                  <a:cubicBezTo>
                    <a:pt x="160" y="78"/>
                    <a:pt x="177" y="80"/>
                    <a:pt x="193" y="80"/>
                  </a:cubicBezTo>
                  <a:cubicBezTo>
                    <a:pt x="199" y="79"/>
                    <a:pt x="209" y="76"/>
                    <a:pt x="211" y="71"/>
                  </a:cubicBezTo>
                  <a:cubicBezTo>
                    <a:pt x="213" y="64"/>
                    <a:pt x="212" y="54"/>
                    <a:pt x="209" y="47"/>
                  </a:cubicBezTo>
                  <a:cubicBezTo>
                    <a:pt x="204" y="36"/>
                    <a:pt x="185" y="26"/>
                    <a:pt x="197" y="14"/>
                  </a:cubicBezTo>
                  <a:cubicBezTo>
                    <a:pt x="206" y="5"/>
                    <a:pt x="224" y="5"/>
                    <a:pt x="238" y="1"/>
                  </a:cubicBezTo>
                  <a:cubicBezTo>
                    <a:pt x="239" y="0"/>
                    <a:pt x="241" y="1"/>
                    <a:pt x="243" y="2"/>
                  </a:cubicBezTo>
                  <a:cubicBezTo>
                    <a:pt x="243" y="36"/>
                    <a:pt x="243" y="70"/>
                    <a:pt x="243" y="104"/>
                  </a:cubicBezTo>
                  <a:cubicBezTo>
                    <a:pt x="243" y="122"/>
                    <a:pt x="241" y="139"/>
                    <a:pt x="241" y="156"/>
                  </a:cubicBezTo>
                  <a:cubicBezTo>
                    <a:pt x="240" y="187"/>
                    <a:pt x="226" y="196"/>
                    <a:pt x="193" y="185"/>
                  </a:cubicBezTo>
                  <a:cubicBezTo>
                    <a:pt x="197" y="173"/>
                    <a:pt x="202" y="162"/>
                    <a:pt x="206" y="151"/>
                  </a:cubicBezTo>
                  <a:cubicBezTo>
                    <a:pt x="211" y="139"/>
                    <a:pt x="210" y="129"/>
                    <a:pt x="195" y="128"/>
                  </a:cubicBezTo>
                  <a:cubicBezTo>
                    <a:pt x="161" y="125"/>
                    <a:pt x="126" y="122"/>
                    <a:pt x="92" y="120"/>
                  </a:cubicBezTo>
                  <a:cubicBezTo>
                    <a:pt x="73" y="119"/>
                    <a:pt x="54" y="118"/>
                    <a:pt x="38" y="133"/>
                  </a:cubicBezTo>
                  <a:cubicBezTo>
                    <a:pt x="32" y="139"/>
                    <a:pt x="23" y="141"/>
                    <a:pt x="13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048D8D1C-C807-47E4-8DE3-38BA4C058A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5338" y="1865313"/>
              <a:ext cx="804863" cy="681038"/>
            </a:xfrm>
            <a:custGeom>
              <a:avLst/>
              <a:gdLst>
                <a:gd name="T0" fmla="*/ 244 w 244"/>
                <a:gd name="T1" fmla="*/ 34 h 207"/>
                <a:gd name="T2" fmla="*/ 227 w 244"/>
                <a:gd name="T3" fmla="*/ 69 h 207"/>
                <a:gd name="T4" fmla="*/ 195 w 244"/>
                <a:gd name="T5" fmla="*/ 64 h 207"/>
                <a:gd name="T6" fmla="*/ 141 w 244"/>
                <a:gd name="T7" fmla="*/ 73 h 207"/>
                <a:gd name="T8" fmla="*/ 141 w 244"/>
                <a:gd name="T9" fmla="*/ 127 h 207"/>
                <a:gd name="T10" fmla="*/ 173 w 244"/>
                <a:gd name="T11" fmla="*/ 142 h 207"/>
                <a:gd name="T12" fmla="*/ 182 w 244"/>
                <a:gd name="T13" fmla="*/ 157 h 207"/>
                <a:gd name="T14" fmla="*/ 152 w 244"/>
                <a:gd name="T15" fmla="*/ 199 h 207"/>
                <a:gd name="T16" fmla="*/ 125 w 244"/>
                <a:gd name="T17" fmla="*/ 194 h 207"/>
                <a:gd name="T18" fmla="*/ 6 w 244"/>
                <a:gd name="T19" fmla="*/ 34 h 207"/>
                <a:gd name="T20" fmla="*/ 2 w 244"/>
                <a:gd name="T21" fmla="*/ 13 h 207"/>
                <a:gd name="T22" fmla="*/ 25 w 244"/>
                <a:gd name="T23" fmla="*/ 2 h 207"/>
                <a:gd name="T24" fmla="*/ 193 w 244"/>
                <a:gd name="T25" fmla="*/ 31 h 207"/>
                <a:gd name="T26" fmla="*/ 244 w 244"/>
                <a:gd name="T27" fmla="*/ 34 h 207"/>
                <a:gd name="T28" fmla="*/ 94 w 244"/>
                <a:gd name="T29" fmla="*/ 90 h 207"/>
                <a:gd name="T30" fmla="*/ 116 w 244"/>
                <a:gd name="T31" fmla="*/ 49 h 207"/>
                <a:gd name="T32" fmla="*/ 48 w 244"/>
                <a:gd name="T33" fmla="*/ 35 h 207"/>
                <a:gd name="T34" fmla="*/ 94 w 244"/>
                <a:gd name="T35" fmla="*/ 9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07">
                  <a:moveTo>
                    <a:pt x="244" y="34"/>
                  </a:moveTo>
                  <a:cubicBezTo>
                    <a:pt x="238" y="48"/>
                    <a:pt x="236" y="63"/>
                    <a:pt x="227" y="69"/>
                  </a:cubicBezTo>
                  <a:cubicBezTo>
                    <a:pt x="221" y="74"/>
                    <a:pt x="204" y="69"/>
                    <a:pt x="195" y="64"/>
                  </a:cubicBezTo>
                  <a:cubicBezTo>
                    <a:pt x="174" y="53"/>
                    <a:pt x="157" y="54"/>
                    <a:pt x="141" y="73"/>
                  </a:cubicBezTo>
                  <a:cubicBezTo>
                    <a:pt x="123" y="93"/>
                    <a:pt x="123" y="106"/>
                    <a:pt x="141" y="127"/>
                  </a:cubicBezTo>
                  <a:cubicBezTo>
                    <a:pt x="149" y="137"/>
                    <a:pt x="155" y="151"/>
                    <a:pt x="173" y="142"/>
                  </a:cubicBezTo>
                  <a:cubicBezTo>
                    <a:pt x="173" y="142"/>
                    <a:pt x="184" y="155"/>
                    <a:pt x="182" y="157"/>
                  </a:cubicBezTo>
                  <a:cubicBezTo>
                    <a:pt x="173" y="172"/>
                    <a:pt x="163" y="187"/>
                    <a:pt x="152" y="199"/>
                  </a:cubicBezTo>
                  <a:cubicBezTo>
                    <a:pt x="143" y="207"/>
                    <a:pt x="133" y="205"/>
                    <a:pt x="125" y="194"/>
                  </a:cubicBezTo>
                  <a:cubicBezTo>
                    <a:pt x="86" y="140"/>
                    <a:pt x="45" y="88"/>
                    <a:pt x="6" y="34"/>
                  </a:cubicBezTo>
                  <a:cubicBezTo>
                    <a:pt x="2" y="29"/>
                    <a:pt x="0" y="19"/>
                    <a:pt x="2" y="13"/>
                  </a:cubicBezTo>
                  <a:cubicBezTo>
                    <a:pt x="4" y="1"/>
                    <a:pt x="14" y="0"/>
                    <a:pt x="25" y="2"/>
                  </a:cubicBezTo>
                  <a:cubicBezTo>
                    <a:pt x="81" y="12"/>
                    <a:pt x="137" y="22"/>
                    <a:pt x="193" y="31"/>
                  </a:cubicBezTo>
                  <a:cubicBezTo>
                    <a:pt x="208" y="33"/>
                    <a:pt x="223" y="33"/>
                    <a:pt x="244" y="34"/>
                  </a:cubicBezTo>
                  <a:close/>
                  <a:moveTo>
                    <a:pt x="94" y="90"/>
                  </a:moveTo>
                  <a:cubicBezTo>
                    <a:pt x="102" y="75"/>
                    <a:pt x="109" y="62"/>
                    <a:pt x="116" y="49"/>
                  </a:cubicBezTo>
                  <a:cubicBezTo>
                    <a:pt x="94" y="44"/>
                    <a:pt x="74" y="40"/>
                    <a:pt x="48" y="35"/>
                  </a:cubicBezTo>
                  <a:cubicBezTo>
                    <a:pt x="65" y="55"/>
                    <a:pt x="79" y="71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3A8BD39B-ACC8-4F71-86EC-E2748FF63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313" y="2641600"/>
              <a:ext cx="909638" cy="493713"/>
            </a:xfrm>
            <a:custGeom>
              <a:avLst/>
              <a:gdLst>
                <a:gd name="T0" fmla="*/ 49 w 276"/>
                <a:gd name="T1" fmla="*/ 58 h 150"/>
                <a:gd name="T2" fmla="*/ 202 w 276"/>
                <a:gd name="T3" fmla="*/ 35 h 150"/>
                <a:gd name="T4" fmla="*/ 227 w 276"/>
                <a:gd name="T5" fmla="*/ 12 h 150"/>
                <a:gd name="T6" fmla="*/ 235 w 276"/>
                <a:gd name="T7" fmla="*/ 1 h 150"/>
                <a:gd name="T8" fmla="*/ 253 w 276"/>
                <a:gd name="T9" fmla="*/ 11 h 150"/>
                <a:gd name="T10" fmla="*/ 273 w 276"/>
                <a:gd name="T11" fmla="*/ 83 h 150"/>
                <a:gd name="T12" fmla="*/ 238 w 276"/>
                <a:gd name="T13" fmla="*/ 102 h 150"/>
                <a:gd name="T14" fmla="*/ 136 w 276"/>
                <a:gd name="T15" fmla="*/ 99 h 150"/>
                <a:gd name="T16" fmla="*/ 74 w 276"/>
                <a:gd name="T17" fmla="*/ 111 h 150"/>
                <a:gd name="T18" fmla="*/ 57 w 276"/>
                <a:gd name="T19" fmla="*/ 127 h 150"/>
                <a:gd name="T20" fmla="*/ 36 w 276"/>
                <a:gd name="T21" fmla="*/ 150 h 150"/>
                <a:gd name="T22" fmla="*/ 16 w 276"/>
                <a:gd name="T23" fmla="*/ 129 h 150"/>
                <a:gd name="T24" fmla="*/ 9 w 276"/>
                <a:gd name="T25" fmla="*/ 44 h 150"/>
                <a:gd name="T26" fmla="*/ 26 w 276"/>
                <a:gd name="T27" fmla="*/ 25 h 150"/>
                <a:gd name="T28" fmla="*/ 43 w 276"/>
                <a:gd name="T29" fmla="*/ 44 h 150"/>
                <a:gd name="T30" fmla="*/ 49 w 276"/>
                <a:gd name="T31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6" h="150">
                  <a:moveTo>
                    <a:pt x="49" y="58"/>
                  </a:moveTo>
                  <a:cubicBezTo>
                    <a:pt x="101" y="50"/>
                    <a:pt x="152" y="44"/>
                    <a:pt x="202" y="35"/>
                  </a:cubicBezTo>
                  <a:cubicBezTo>
                    <a:pt x="211" y="33"/>
                    <a:pt x="219" y="20"/>
                    <a:pt x="227" y="12"/>
                  </a:cubicBezTo>
                  <a:cubicBezTo>
                    <a:pt x="230" y="9"/>
                    <a:pt x="234" y="0"/>
                    <a:pt x="235" y="1"/>
                  </a:cubicBezTo>
                  <a:cubicBezTo>
                    <a:pt x="242" y="2"/>
                    <a:pt x="251" y="6"/>
                    <a:pt x="253" y="11"/>
                  </a:cubicBezTo>
                  <a:cubicBezTo>
                    <a:pt x="261" y="35"/>
                    <a:pt x="268" y="59"/>
                    <a:pt x="273" y="83"/>
                  </a:cubicBezTo>
                  <a:cubicBezTo>
                    <a:pt x="276" y="96"/>
                    <a:pt x="251" y="110"/>
                    <a:pt x="238" y="102"/>
                  </a:cubicBezTo>
                  <a:cubicBezTo>
                    <a:pt x="204" y="82"/>
                    <a:pt x="170" y="93"/>
                    <a:pt x="136" y="99"/>
                  </a:cubicBezTo>
                  <a:cubicBezTo>
                    <a:pt x="115" y="102"/>
                    <a:pt x="95" y="108"/>
                    <a:pt x="74" y="111"/>
                  </a:cubicBezTo>
                  <a:cubicBezTo>
                    <a:pt x="63" y="113"/>
                    <a:pt x="61" y="118"/>
                    <a:pt x="57" y="127"/>
                  </a:cubicBezTo>
                  <a:cubicBezTo>
                    <a:pt x="53" y="136"/>
                    <a:pt x="43" y="142"/>
                    <a:pt x="36" y="150"/>
                  </a:cubicBezTo>
                  <a:cubicBezTo>
                    <a:pt x="29" y="143"/>
                    <a:pt x="17" y="137"/>
                    <a:pt x="16" y="129"/>
                  </a:cubicBezTo>
                  <a:cubicBezTo>
                    <a:pt x="11" y="101"/>
                    <a:pt x="0" y="73"/>
                    <a:pt x="9" y="44"/>
                  </a:cubicBezTo>
                  <a:cubicBezTo>
                    <a:pt x="11" y="36"/>
                    <a:pt x="20" y="31"/>
                    <a:pt x="26" y="25"/>
                  </a:cubicBezTo>
                  <a:cubicBezTo>
                    <a:pt x="32" y="31"/>
                    <a:pt x="38" y="38"/>
                    <a:pt x="43" y="44"/>
                  </a:cubicBezTo>
                  <a:cubicBezTo>
                    <a:pt x="45" y="47"/>
                    <a:pt x="46" y="51"/>
                    <a:pt x="4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EB5BA1D6-625C-43D0-886B-7001ADC9D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4013" y="5302250"/>
              <a:ext cx="625475" cy="708025"/>
            </a:xfrm>
            <a:custGeom>
              <a:avLst/>
              <a:gdLst>
                <a:gd name="T0" fmla="*/ 0 w 190"/>
                <a:gd name="T1" fmla="*/ 191 h 215"/>
                <a:gd name="T2" fmla="*/ 19 w 190"/>
                <a:gd name="T3" fmla="*/ 157 h 215"/>
                <a:gd name="T4" fmla="*/ 69 w 190"/>
                <a:gd name="T5" fmla="*/ 90 h 215"/>
                <a:gd name="T6" fmla="*/ 62 w 190"/>
                <a:gd name="T7" fmla="*/ 50 h 215"/>
                <a:gd name="T8" fmla="*/ 51 w 190"/>
                <a:gd name="T9" fmla="*/ 21 h 215"/>
                <a:gd name="T10" fmla="*/ 87 w 190"/>
                <a:gd name="T11" fmla="*/ 11 h 215"/>
                <a:gd name="T12" fmla="*/ 132 w 190"/>
                <a:gd name="T13" fmla="*/ 7 h 215"/>
                <a:gd name="T14" fmla="*/ 164 w 190"/>
                <a:gd name="T15" fmla="*/ 4 h 215"/>
                <a:gd name="T16" fmla="*/ 176 w 190"/>
                <a:gd name="T17" fmla="*/ 46 h 215"/>
                <a:gd name="T18" fmla="*/ 61 w 190"/>
                <a:gd name="T19" fmla="*/ 202 h 215"/>
                <a:gd name="T20" fmla="*/ 21 w 190"/>
                <a:gd name="T21" fmla="*/ 215 h 215"/>
                <a:gd name="T22" fmla="*/ 0 w 190"/>
                <a:gd name="T23" fmla="*/ 19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" h="215">
                  <a:moveTo>
                    <a:pt x="0" y="191"/>
                  </a:moveTo>
                  <a:cubicBezTo>
                    <a:pt x="8" y="177"/>
                    <a:pt x="12" y="166"/>
                    <a:pt x="19" y="157"/>
                  </a:cubicBezTo>
                  <a:cubicBezTo>
                    <a:pt x="35" y="134"/>
                    <a:pt x="53" y="113"/>
                    <a:pt x="69" y="90"/>
                  </a:cubicBezTo>
                  <a:cubicBezTo>
                    <a:pt x="84" y="71"/>
                    <a:pt x="82" y="63"/>
                    <a:pt x="62" y="50"/>
                  </a:cubicBezTo>
                  <a:cubicBezTo>
                    <a:pt x="51" y="43"/>
                    <a:pt x="40" y="36"/>
                    <a:pt x="51" y="21"/>
                  </a:cubicBezTo>
                  <a:cubicBezTo>
                    <a:pt x="65" y="2"/>
                    <a:pt x="71" y="0"/>
                    <a:pt x="87" y="11"/>
                  </a:cubicBezTo>
                  <a:cubicBezTo>
                    <a:pt x="104" y="22"/>
                    <a:pt x="118" y="12"/>
                    <a:pt x="132" y="7"/>
                  </a:cubicBezTo>
                  <a:cubicBezTo>
                    <a:pt x="142" y="4"/>
                    <a:pt x="155" y="1"/>
                    <a:pt x="164" y="4"/>
                  </a:cubicBezTo>
                  <a:cubicBezTo>
                    <a:pt x="188" y="11"/>
                    <a:pt x="190" y="26"/>
                    <a:pt x="176" y="46"/>
                  </a:cubicBezTo>
                  <a:cubicBezTo>
                    <a:pt x="138" y="98"/>
                    <a:pt x="101" y="151"/>
                    <a:pt x="61" y="202"/>
                  </a:cubicBezTo>
                  <a:cubicBezTo>
                    <a:pt x="54" y="211"/>
                    <a:pt x="35" y="215"/>
                    <a:pt x="21" y="215"/>
                  </a:cubicBezTo>
                  <a:cubicBezTo>
                    <a:pt x="15" y="215"/>
                    <a:pt x="8" y="200"/>
                    <a:pt x="0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60E014AB-505B-4755-8548-F3E9F2102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6713" y="412750"/>
              <a:ext cx="646113" cy="766763"/>
            </a:xfrm>
            <a:custGeom>
              <a:avLst/>
              <a:gdLst>
                <a:gd name="T0" fmla="*/ 134 w 196"/>
                <a:gd name="T1" fmla="*/ 80 h 233"/>
                <a:gd name="T2" fmla="*/ 151 w 196"/>
                <a:gd name="T3" fmla="*/ 48 h 233"/>
                <a:gd name="T4" fmla="*/ 192 w 196"/>
                <a:gd name="T5" fmla="*/ 55 h 233"/>
                <a:gd name="T6" fmla="*/ 193 w 196"/>
                <a:gd name="T7" fmla="*/ 73 h 233"/>
                <a:gd name="T8" fmla="*/ 154 w 196"/>
                <a:gd name="T9" fmla="*/ 114 h 233"/>
                <a:gd name="T10" fmla="*/ 69 w 196"/>
                <a:gd name="T11" fmla="*/ 217 h 233"/>
                <a:gd name="T12" fmla="*/ 40 w 196"/>
                <a:gd name="T13" fmla="*/ 227 h 233"/>
                <a:gd name="T14" fmla="*/ 23 w 196"/>
                <a:gd name="T15" fmla="*/ 204 h 233"/>
                <a:gd name="T16" fmla="*/ 15 w 196"/>
                <a:gd name="T17" fmla="*/ 135 h 233"/>
                <a:gd name="T18" fmla="*/ 3 w 196"/>
                <a:gd name="T19" fmla="*/ 34 h 233"/>
                <a:gd name="T20" fmla="*/ 32 w 196"/>
                <a:gd name="T21" fmla="*/ 5 h 233"/>
                <a:gd name="T22" fmla="*/ 36 w 196"/>
                <a:gd name="T23" fmla="*/ 5 h 233"/>
                <a:gd name="T24" fmla="*/ 62 w 196"/>
                <a:gd name="T25" fmla="*/ 53 h 233"/>
                <a:gd name="T26" fmla="*/ 55 w 196"/>
                <a:gd name="T27" fmla="*/ 124 h 233"/>
                <a:gd name="T28" fmla="*/ 59 w 196"/>
                <a:gd name="T29" fmla="*/ 153 h 233"/>
                <a:gd name="T30" fmla="*/ 69 w 196"/>
                <a:gd name="T31" fmla="*/ 166 h 233"/>
                <a:gd name="T32" fmla="*/ 81 w 196"/>
                <a:gd name="T33" fmla="*/ 159 h 233"/>
                <a:gd name="T34" fmla="*/ 134 w 196"/>
                <a:gd name="T35" fmla="*/ 96 h 233"/>
                <a:gd name="T36" fmla="*/ 140 w 196"/>
                <a:gd name="T37" fmla="*/ 83 h 233"/>
                <a:gd name="T38" fmla="*/ 134 w 196"/>
                <a:gd name="T39" fmla="*/ 8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233">
                  <a:moveTo>
                    <a:pt x="134" y="80"/>
                  </a:moveTo>
                  <a:cubicBezTo>
                    <a:pt x="139" y="69"/>
                    <a:pt x="143" y="51"/>
                    <a:pt x="151" y="48"/>
                  </a:cubicBezTo>
                  <a:cubicBezTo>
                    <a:pt x="163" y="44"/>
                    <a:pt x="179" y="51"/>
                    <a:pt x="192" y="55"/>
                  </a:cubicBezTo>
                  <a:cubicBezTo>
                    <a:pt x="194" y="55"/>
                    <a:pt x="196" y="69"/>
                    <a:pt x="193" y="73"/>
                  </a:cubicBezTo>
                  <a:cubicBezTo>
                    <a:pt x="181" y="87"/>
                    <a:pt x="166" y="99"/>
                    <a:pt x="154" y="114"/>
                  </a:cubicBezTo>
                  <a:cubicBezTo>
                    <a:pt x="125" y="148"/>
                    <a:pt x="97" y="182"/>
                    <a:pt x="69" y="217"/>
                  </a:cubicBezTo>
                  <a:cubicBezTo>
                    <a:pt x="61" y="227"/>
                    <a:pt x="50" y="233"/>
                    <a:pt x="40" y="227"/>
                  </a:cubicBezTo>
                  <a:cubicBezTo>
                    <a:pt x="32" y="223"/>
                    <a:pt x="24" y="213"/>
                    <a:pt x="23" y="204"/>
                  </a:cubicBezTo>
                  <a:cubicBezTo>
                    <a:pt x="18" y="181"/>
                    <a:pt x="18" y="158"/>
                    <a:pt x="15" y="135"/>
                  </a:cubicBezTo>
                  <a:cubicBezTo>
                    <a:pt x="12" y="101"/>
                    <a:pt x="8" y="67"/>
                    <a:pt x="3" y="34"/>
                  </a:cubicBezTo>
                  <a:cubicBezTo>
                    <a:pt x="0" y="13"/>
                    <a:pt x="12" y="0"/>
                    <a:pt x="32" y="5"/>
                  </a:cubicBezTo>
                  <a:cubicBezTo>
                    <a:pt x="33" y="5"/>
                    <a:pt x="34" y="5"/>
                    <a:pt x="36" y="5"/>
                  </a:cubicBezTo>
                  <a:cubicBezTo>
                    <a:pt x="78" y="15"/>
                    <a:pt x="75" y="14"/>
                    <a:pt x="62" y="53"/>
                  </a:cubicBezTo>
                  <a:cubicBezTo>
                    <a:pt x="54" y="75"/>
                    <a:pt x="56" y="100"/>
                    <a:pt x="55" y="124"/>
                  </a:cubicBezTo>
                  <a:cubicBezTo>
                    <a:pt x="55" y="133"/>
                    <a:pt x="56" y="144"/>
                    <a:pt x="59" y="153"/>
                  </a:cubicBezTo>
                  <a:cubicBezTo>
                    <a:pt x="60" y="158"/>
                    <a:pt x="65" y="164"/>
                    <a:pt x="69" y="166"/>
                  </a:cubicBezTo>
                  <a:cubicBezTo>
                    <a:pt x="72" y="167"/>
                    <a:pt x="78" y="162"/>
                    <a:pt x="81" y="159"/>
                  </a:cubicBezTo>
                  <a:cubicBezTo>
                    <a:pt x="99" y="138"/>
                    <a:pt x="117" y="117"/>
                    <a:pt x="134" y="96"/>
                  </a:cubicBezTo>
                  <a:cubicBezTo>
                    <a:pt x="137" y="92"/>
                    <a:pt x="138" y="87"/>
                    <a:pt x="140" y="83"/>
                  </a:cubicBezTo>
                  <a:cubicBezTo>
                    <a:pt x="138" y="82"/>
                    <a:pt x="136" y="81"/>
                    <a:pt x="13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0BCB576F-40E9-4F19-95FE-DD1323E60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426" y="309563"/>
              <a:ext cx="317500" cy="735013"/>
            </a:xfrm>
            <a:custGeom>
              <a:avLst/>
              <a:gdLst>
                <a:gd name="T0" fmla="*/ 0 w 96"/>
                <a:gd name="T1" fmla="*/ 222 h 223"/>
                <a:gd name="T2" fmla="*/ 3 w 96"/>
                <a:gd name="T3" fmla="*/ 201 h 223"/>
                <a:gd name="T4" fmla="*/ 16 w 96"/>
                <a:gd name="T5" fmla="*/ 34 h 223"/>
                <a:gd name="T6" fmla="*/ 46 w 96"/>
                <a:gd name="T7" fmla="*/ 5 h 223"/>
                <a:gd name="T8" fmla="*/ 96 w 96"/>
                <a:gd name="T9" fmla="*/ 20 h 223"/>
                <a:gd name="T10" fmla="*/ 89 w 96"/>
                <a:gd name="T11" fmla="*/ 41 h 223"/>
                <a:gd name="T12" fmla="*/ 75 w 96"/>
                <a:gd name="T13" fmla="*/ 81 h 223"/>
                <a:gd name="T14" fmla="*/ 67 w 96"/>
                <a:gd name="T15" fmla="*/ 165 h 223"/>
                <a:gd name="T16" fmla="*/ 75 w 96"/>
                <a:gd name="T17" fmla="*/ 203 h 223"/>
                <a:gd name="T18" fmla="*/ 65 w 96"/>
                <a:gd name="T19" fmla="*/ 222 h 223"/>
                <a:gd name="T20" fmla="*/ 0 w 96"/>
                <a:gd name="T21" fmla="*/ 22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23">
                  <a:moveTo>
                    <a:pt x="0" y="222"/>
                  </a:moveTo>
                  <a:cubicBezTo>
                    <a:pt x="1" y="214"/>
                    <a:pt x="0" y="207"/>
                    <a:pt x="3" y="201"/>
                  </a:cubicBezTo>
                  <a:cubicBezTo>
                    <a:pt x="24" y="147"/>
                    <a:pt x="35" y="91"/>
                    <a:pt x="16" y="34"/>
                  </a:cubicBezTo>
                  <a:cubicBezTo>
                    <a:pt x="10" y="15"/>
                    <a:pt x="25" y="0"/>
                    <a:pt x="46" y="5"/>
                  </a:cubicBezTo>
                  <a:cubicBezTo>
                    <a:pt x="61" y="9"/>
                    <a:pt x="77" y="15"/>
                    <a:pt x="96" y="20"/>
                  </a:cubicBezTo>
                  <a:cubicBezTo>
                    <a:pt x="94" y="27"/>
                    <a:pt x="92" y="34"/>
                    <a:pt x="89" y="41"/>
                  </a:cubicBezTo>
                  <a:cubicBezTo>
                    <a:pt x="85" y="54"/>
                    <a:pt x="77" y="67"/>
                    <a:pt x="75" y="81"/>
                  </a:cubicBezTo>
                  <a:cubicBezTo>
                    <a:pt x="71" y="109"/>
                    <a:pt x="68" y="137"/>
                    <a:pt x="67" y="165"/>
                  </a:cubicBezTo>
                  <a:cubicBezTo>
                    <a:pt x="67" y="177"/>
                    <a:pt x="71" y="190"/>
                    <a:pt x="75" y="203"/>
                  </a:cubicBezTo>
                  <a:cubicBezTo>
                    <a:pt x="78" y="213"/>
                    <a:pt x="77" y="221"/>
                    <a:pt x="65" y="222"/>
                  </a:cubicBezTo>
                  <a:cubicBezTo>
                    <a:pt x="45" y="223"/>
                    <a:pt x="24" y="222"/>
                    <a:pt x="0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C02122AE-206A-45A4-BEDF-DFB03AEB87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9326" y="3683000"/>
              <a:ext cx="1563688" cy="1465263"/>
            </a:xfrm>
            <a:custGeom>
              <a:avLst/>
              <a:gdLst>
                <a:gd name="T0" fmla="*/ 211 w 474"/>
                <a:gd name="T1" fmla="*/ 108 h 445"/>
                <a:gd name="T2" fmla="*/ 143 w 474"/>
                <a:gd name="T3" fmla="*/ 93 h 445"/>
                <a:gd name="T4" fmla="*/ 92 w 474"/>
                <a:gd name="T5" fmla="*/ 77 h 445"/>
                <a:gd name="T6" fmla="*/ 120 w 474"/>
                <a:gd name="T7" fmla="*/ 25 h 445"/>
                <a:gd name="T8" fmla="*/ 125 w 474"/>
                <a:gd name="T9" fmla="*/ 22 h 445"/>
                <a:gd name="T10" fmla="*/ 222 w 474"/>
                <a:gd name="T11" fmla="*/ 6 h 445"/>
                <a:gd name="T12" fmla="*/ 307 w 474"/>
                <a:gd name="T13" fmla="*/ 9 h 445"/>
                <a:gd name="T14" fmla="*/ 324 w 474"/>
                <a:gd name="T15" fmla="*/ 34 h 445"/>
                <a:gd name="T16" fmla="*/ 311 w 474"/>
                <a:gd name="T17" fmla="*/ 59 h 445"/>
                <a:gd name="T18" fmla="*/ 310 w 474"/>
                <a:gd name="T19" fmla="*/ 86 h 445"/>
                <a:gd name="T20" fmla="*/ 335 w 474"/>
                <a:gd name="T21" fmla="*/ 88 h 445"/>
                <a:gd name="T22" fmla="*/ 394 w 474"/>
                <a:gd name="T23" fmla="*/ 42 h 445"/>
                <a:gd name="T24" fmla="*/ 425 w 474"/>
                <a:gd name="T25" fmla="*/ 7 h 445"/>
                <a:gd name="T26" fmla="*/ 460 w 474"/>
                <a:gd name="T27" fmla="*/ 5 h 445"/>
                <a:gd name="T28" fmla="*/ 474 w 474"/>
                <a:gd name="T29" fmla="*/ 32 h 445"/>
                <a:gd name="T30" fmla="*/ 464 w 474"/>
                <a:gd name="T31" fmla="*/ 197 h 445"/>
                <a:gd name="T32" fmla="*/ 375 w 474"/>
                <a:gd name="T33" fmla="*/ 272 h 445"/>
                <a:gd name="T34" fmla="*/ 322 w 474"/>
                <a:gd name="T35" fmla="*/ 280 h 445"/>
                <a:gd name="T36" fmla="*/ 306 w 474"/>
                <a:gd name="T37" fmla="*/ 308 h 445"/>
                <a:gd name="T38" fmla="*/ 328 w 474"/>
                <a:gd name="T39" fmla="*/ 361 h 445"/>
                <a:gd name="T40" fmla="*/ 346 w 474"/>
                <a:gd name="T41" fmla="*/ 413 h 445"/>
                <a:gd name="T42" fmla="*/ 340 w 474"/>
                <a:gd name="T43" fmla="*/ 439 h 445"/>
                <a:gd name="T44" fmla="*/ 303 w 474"/>
                <a:gd name="T45" fmla="*/ 440 h 445"/>
                <a:gd name="T46" fmla="*/ 258 w 474"/>
                <a:gd name="T47" fmla="*/ 402 h 445"/>
                <a:gd name="T48" fmla="*/ 199 w 474"/>
                <a:gd name="T49" fmla="*/ 326 h 445"/>
                <a:gd name="T50" fmla="*/ 176 w 474"/>
                <a:gd name="T51" fmla="*/ 319 h 445"/>
                <a:gd name="T52" fmla="*/ 55 w 474"/>
                <a:gd name="T53" fmla="*/ 365 h 445"/>
                <a:gd name="T54" fmla="*/ 37 w 474"/>
                <a:gd name="T55" fmla="*/ 367 h 445"/>
                <a:gd name="T56" fmla="*/ 15 w 474"/>
                <a:gd name="T57" fmla="*/ 325 h 445"/>
                <a:gd name="T58" fmla="*/ 50 w 474"/>
                <a:gd name="T59" fmla="*/ 289 h 445"/>
                <a:gd name="T60" fmla="*/ 83 w 474"/>
                <a:gd name="T61" fmla="*/ 267 h 445"/>
                <a:gd name="T62" fmla="*/ 143 w 474"/>
                <a:gd name="T63" fmla="*/ 244 h 445"/>
                <a:gd name="T64" fmla="*/ 187 w 474"/>
                <a:gd name="T65" fmla="*/ 222 h 445"/>
                <a:gd name="T66" fmla="*/ 194 w 474"/>
                <a:gd name="T67" fmla="*/ 205 h 445"/>
                <a:gd name="T68" fmla="*/ 178 w 474"/>
                <a:gd name="T69" fmla="*/ 196 h 445"/>
                <a:gd name="T70" fmla="*/ 143 w 474"/>
                <a:gd name="T71" fmla="*/ 202 h 445"/>
                <a:gd name="T72" fmla="*/ 43 w 474"/>
                <a:gd name="T73" fmla="*/ 229 h 445"/>
                <a:gd name="T74" fmla="*/ 13 w 474"/>
                <a:gd name="T75" fmla="*/ 225 h 445"/>
                <a:gd name="T76" fmla="*/ 21 w 474"/>
                <a:gd name="T77" fmla="*/ 194 h 445"/>
                <a:gd name="T78" fmla="*/ 158 w 474"/>
                <a:gd name="T79" fmla="*/ 120 h 445"/>
                <a:gd name="T80" fmla="*/ 190 w 474"/>
                <a:gd name="T81" fmla="*/ 118 h 445"/>
                <a:gd name="T82" fmla="*/ 211 w 474"/>
                <a:gd name="T83" fmla="*/ 108 h 445"/>
                <a:gd name="T84" fmla="*/ 372 w 474"/>
                <a:gd name="T85" fmla="*/ 159 h 445"/>
                <a:gd name="T86" fmla="*/ 366 w 474"/>
                <a:gd name="T87" fmla="*/ 149 h 445"/>
                <a:gd name="T88" fmla="*/ 303 w 474"/>
                <a:gd name="T89" fmla="*/ 152 h 445"/>
                <a:gd name="T90" fmla="*/ 294 w 474"/>
                <a:gd name="T91" fmla="*/ 180 h 445"/>
                <a:gd name="T92" fmla="*/ 318 w 474"/>
                <a:gd name="T93" fmla="*/ 190 h 445"/>
                <a:gd name="T94" fmla="*/ 349 w 474"/>
                <a:gd name="T95" fmla="*/ 185 h 445"/>
                <a:gd name="T96" fmla="*/ 372 w 474"/>
                <a:gd name="T97" fmla="*/ 159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4" h="445">
                  <a:moveTo>
                    <a:pt x="211" y="108"/>
                  </a:moveTo>
                  <a:cubicBezTo>
                    <a:pt x="188" y="86"/>
                    <a:pt x="165" y="91"/>
                    <a:pt x="143" y="93"/>
                  </a:cubicBezTo>
                  <a:cubicBezTo>
                    <a:pt x="116" y="96"/>
                    <a:pt x="97" y="91"/>
                    <a:pt x="92" y="77"/>
                  </a:cubicBezTo>
                  <a:cubicBezTo>
                    <a:pt x="88" y="63"/>
                    <a:pt x="102" y="35"/>
                    <a:pt x="120" y="25"/>
                  </a:cubicBezTo>
                  <a:cubicBezTo>
                    <a:pt x="122" y="24"/>
                    <a:pt x="123" y="22"/>
                    <a:pt x="125" y="22"/>
                  </a:cubicBezTo>
                  <a:cubicBezTo>
                    <a:pt x="158" y="22"/>
                    <a:pt x="187" y="0"/>
                    <a:pt x="222" y="6"/>
                  </a:cubicBezTo>
                  <a:cubicBezTo>
                    <a:pt x="250" y="10"/>
                    <a:pt x="279" y="8"/>
                    <a:pt x="307" y="9"/>
                  </a:cubicBezTo>
                  <a:cubicBezTo>
                    <a:pt x="327" y="10"/>
                    <a:pt x="331" y="16"/>
                    <a:pt x="324" y="34"/>
                  </a:cubicBezTo>
                  <a:cubicBezTo>
                    <a:pt x="320" y="42"/>
                    <a:pt x="313" y="50"/>
                    <a:pt x="311" y="59"/>
                  </a:cubicBezTo>
                  <a:cubicBezTo>
                    <a:pt x="308" y="67"/>
                    <a:pt x="307" y="79"/>
                    <a:pt x="310" y="86"/>
                  </a:cubicBezTo>
                  <a:cubicBezTo>
                    <a:pt x="312" y="90"/>
                    <a:pt x="327" y="91"/>
                    <a:pt x="335" y="88"/>
                  </a:cubicBezTo>
                  <a:cubicBezTo>
                    <a:pt x="358" y="78"/>
                    <a:pt x="382" y="69"/>
                    <a:pt x="394" y="42"/>
                  </a:cubicBezTo>
                  <a:cubicBezTo>
                    <a:pt x="400" y="28"/>
                    <a:pt x="412" y="15"/>
                    <a:pt x="425" y="7"/>
                  </a:cubicBezTo>
                  <a:cubicBezTo>
                    <a:pt x="434" y="1"/>
                    <a:pt x="450" y="1"/>
                    <a:pt x="460" y="5"/>
                  </a:cubicBezTo>
                  <a:cubicBezTo>
                    <a:pt x="467" y="8"/>
                    <a:pt x="474" y="23"/>
                    <a:pt x="474" y="32"/>
                  </a:cubicBezTo>
                  <a:cubicBezTo>
                    <a:pt x="472" y="87"/>
                    <a:pt x="468" y="142"/>
                    <a:pt x="464" y="197"/>
                  </a:cubicBezTo>
                  <a:cubicBezTo>
                    <a:pt x="459" y="255"/>
                    <a:pt x="417" y="266"/>
                    <a:pt x="375" y="272"/>
                  </a:cubicBezTo>
                  <a:cubicBezTo>
                    <a:pt x="357" y="274"/>
                    <a:pt x="339" y="277"/>
                    <a:pt x="322" y="280"/>
                  </a:cubicBezTo>
                  <a:cubicBezTo>
                    <a:pt x="306" y="283"/>
                    <a:pt x="298" y="291"/>
                    <a:pt x="306" y="308"/>
                  </a:cubicBezTo>
                  <a:cubicBezTo>
                    <a:pt x="314" y="325"/>
                    <a:pt x="321" y="343"/>
                    <a:pt x="328" y="361"/>
                  </a:cubicBezTo>
                  <a:cubicBezTo>
                    <a:pt x="335" y="378"/>
                    <a:pt x="342" y="395"/>
                    <a:pt x="346" y="413"/>
                  </a:cubicBezTo>
                  <a:cubicBezTo>
                    <a:pt x="348" y="421"/>
                    <a:pt x="345" y="437"/>
                    <a:pt x="340" y="439"/>
                  </a:cubicBezTo>
                  <a:cubicBezTo>
                    <a:pt x="329" y="443"/>
                    <a:pt x="313" y="445"/>
                    <a:pt x="303" y="440"/>
                  </a:cubicBezTo>
                  <a:cubicBezTo>
                    <a:pt x="286" y="430"/>
                    <a:pt x="271" y="416"/>
                    <a:pt x="258" y="402"/>
                  </a:cubicBezTo>
                  <a:cubicBezTo>
                    <a:pt x="237" y="378"/>
                    <a:pt x="218" y="352"/>
                    <a:pt x="199" y="326"/>
                  </a:cubicBezTo>
                  <a:cubicBezTo>
                    <a:pt x="192" y="317"/>
                    <a:pt x="186" y="315"/>
                    <a:pt x="176" y="319"/>
                  </a:cubicBezTo>
                  <a:cubicBezTo>
                    <a:pt x="135" y="335"/>
                    <a:pt x="95" y="350"/>
                    <a:pt x="55" y="365"/>
                  </a:cubicBezTo>
                  <a:cubicBezTo>
                    <a:pt x="49" y="367"/>
                    <a:pt x="43" y="368"/>
                    <a:pt x="37" y="367"/>
                  </a:cubicBezTo>
                  <a:cubicBezTo>
                    <a:pt x="10" y="366"/>
                    <a:pt x="0" y="348"/>
                    <a:pt x="15" y="325"/>
                  </a:cubicBezTo>
                  <a:cubicBezTo>
                    <a:pt x="24" y="311"/>
                    <a:pt x="38" y="300"/>
                    <a:pt x="50" y="289"/>
                  </a:cubicBezTo>
                  <a:cubicBezTo>
                    <a:pt x="60" y="281"/>
                    <a:pt x="71" y="273"/>
                    <a:pt x="83" y="267"/>
                  </a:cubicBezTo>
                  <a:cubicBezTo>
                    <a:pt x="103" y="258"/>
                    <a:pt x="124" y="252"/>
                    <a:pt x="143" y="244"/>
                  </a:cubicBezTo>
                  <a:cubicBezTo>
                    <a:pt x="158" y="238"/>
                    <a:pt x="173" y="231"/>
                    <a:pt x="187" y="222"/>
                  </a:cubicBezTo>
                  <a:cubicBezTo>
                    <a:pt x="192" y="219"/>
                    <a:pt x="195" y="210"/>
                    <a:pt x="194" y="205"/>
                  </a:cubicBezTo>
                  <a:cubicBezTo>
                    <a:pt x="192" y="201"/>
                    <a:pt x="183" y="196"/>
                    <a:pt x="178" y="196"/>
                  </a:cubicBezTo>
                  <a:cubicBezTo>
                    <a:pt x="166" y="197"/>
                    <a:pt x="154" y="199"/>
                    <a:pt x="143" y="202"/>
                  </a:cubicBezTo>
                  <a:cubicBezTo>
                    <a:pt x="109" y="211"/>
                    <a:pt x="76" y="221"/>
                    <a:pt x="43" y="229"/>
                  </a:cubicBezTo>
                  <a:cubicBezTo>
                    <a:pt x="34" y="231"/>
                    <a:pt x="23" y="227"/>
                    <a:pt x="13" y="225"/>
                  </a:cubicBezTo>
                  <a:cubicBezTo>
                    <a:pt x="16" y="215"/>
                    <a:pt x="15" y="203"/>
                    <a:pt x="21" y="194"/>
                  </a:cubicBezTo>
                  <a:cubicBezTo>
                    <a:pt x="53" y="145"/>
                    <a:pt x="103" y="127"/>
                    <a:pt x="158" y="120"/>
                  </a:cubicBezTo>
                  <a:cubicBezTo>
                    <a:pt x="169" y="119"/>
                    <a:pt x="180" y="120"/>
                    <a:pt x="190" y="118"/>
                  </a:cubicBezTo>
                  <a:cubicBezTo>
                    <a:pt x="196" y="117"/>
                    <a:pt x="202" y="113"/>
                    <a:pt x="211" y="108"/>
                  </a:cubicBezTo>
                  <a:close/>
                  <a:moveTo>
                    <a:pt x="372" y="159"/>
                  </a:moveTo>
                  <a:cubicBezTo>
                    <a:pt x="370" y="156"/>
                    <a:pt x="368" y="149"/>
                    <a:pt x="366" y="149"/>
                  </a:cubicBezTo>
                  <a:cubicBezTo>
                    <a:pt x="345" y="149"/>
                    <a:pt x="324" y="148"/>
                    <a:pt x="303" y="152"/>
                  </a:cubicBezTo>
                  <a:cubicBezTo>
                    <a:pt x="290" y="155"/>
                    <a:pt x="290" y="168"/>
                    <a:pt x="294" y="180"/>
                  </a:cubicBezTo>
                  <a:cubicBezTo>
                    <a:pt x="299" y="193"/>
                    <a:pt x="308" y="192"/>
                    <a:pt x="318" y="190"/>
                  </a:cubicBezTo>
                  <a:cubicBezTo>
                    <a:pt x="328" y="187"/>
                    <a:pt x="339" y="185"/>
                    <a:pt x="349" y="185"/>
                  </a:cubicBezTo>
                  <a:cubicBezTo>
                    <a:pt x="365" y="184"/>
                    <a:pt x="369" y="174"/>
                    <a:pt x="372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xmlns="" id="{BFE0815B-C674-4D97-832D-EEAAE9569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8713" y="3046413"/>
              <a:ext cx="1423988" cy="606425"/>
            </a:xfrm>
            <a:custGeom>
              <a:avLst/>
              <a:gdLst>
                <a:gd name="T0" fmla="*/ 137 w 432"/>
                <a:gd name="T1" fmla="*/ 184 h 184"/>
                <a:gd name="T2" fmla="*/ 34 w 432"/>
                <a:gd name="T3" fmla="*/ 146 h 184"/>
                <a:gd name="T4" fmla="*/ 49 w 432"/>
                <a:gd name="T5" fmla="*/ 37 h 184"/>
                <a:gd name="T6" fmla="*/ 73 w 432"/>
                <a:gd name="T7" fmla="*/ 21 h 184"/>
                <a:gd name="T8" fmla="*/ 102 w 432"/>
                <a:gd name="T9" fmla="*/ 11 h 184"/>
                <a:gd name="T10" fmla="*/ 219 w 432"/>
                <a:gd name="T11" fmla="*/ 1 h 184"/>
                <a:gd name="T12" fmla="*/ 391 w 432"/>
                <a:gd name="T13" fmla="*/ 6 h 184"/>
                <a:gd name="T14" fmla="*/ 424 w 432"/>
                <a:gd name="T15" fmla="*/ 52 h 184"/>
                <a:gd name="T16" fmla="*/ 430 w 432"/>
                <a:gd name="T17" fmla="*/ 115 h 184"/>
                <a:gd name="T18" fmla="*/ 409 w 432"/>
                <a:gd name="T19" fmla="*/ 148 h 184"/>
                <a:gd name="T20" fmla="*/ 371 w 432"/>
                <a:gd name="T21" fmla="*/ 163 h 184"/>
                <a:gd name="T22" fmla="*/ 272 w 432"/>
                <a:gd name="T23" fmla="*/ 176 h 184"/>
                <a:gd name="T24" fmla="*/ 137 w 432"/>
                <a:gd name="T25" fmla="*/ 184 h 184"/>
                <a:gd name="T26" fmla="*/ 126 w 432"/>
                <a:gd name="T27" fmla="*/ 100 h 184"/>
                <a:gd name="T28" fmla="*/ 343 w 432"/>
                <a:gd name="T29" fmla="*/ 87 h 184"/>
                <a:gd name="T30" fmla="*/ 126 w 432"/>
                <a:gd name="T31" fmla="*/ 10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2" h="184">
                  <a:moveTo>
                    <a:pt x="137" y="184"/>
                  </a:moveTo>
                  <a:cubicBezTo>
                    <a:pt x="99" y="181"/>
                    <a:pt x="63" y="173"/>
                    <a:pt x="34" y="146"/>
                  </a:cubicBezTo>
                  <a:cubicBezTo>
                    <a:pt x="0" y="116"/>
                    <a:pt x="8" y="59"/>
                    <a:pt x="49" y="37"/>
                  </a:cubicBezTo>
                  <a:cubicBezTo>
                    <a:pt x="58" y="33"/>
                    <a:pt x="64" y="25"/>
                    <a:pt x="73" y="21"/>
                  </a:cubicBezTo>
                  <a:cubicBezTo>
                    <a:pt x="82" y="16"/>
                    <a:pt x="92" y="12"/>
                    <a:pt x="102" y="11"/>
                  </a:cubicBezTo>
                  <a:cubicBezTo>
                    <a:pt x="141" y="7"/>
                    <a:pt x="180" y="1"/>
                    <a:pt x="219" y="1"/>
                  </a:cubicBezTo>
                  <a:cubicBezTo>
                    <a:pt x="276" y="0"/>
                    <a:pt x="333" y="3"/>
                    <a:pt x="391" y="6"/>
                  </a:cubicBezTo>
                  <a:cubicBezTo>
                    <a:pt x="409" y="7"/>
                    <a:pt x="421" y="25"/>
                    <a:pt x="424" y="52"/>
                  </a:cubicBezTo>
                  <a:cubicBezTo>
                    <a:pt x="427" y="73"/>
                    <a:pt x="432" y="94"/>
                    <a:pt x="430" y="115"/>
                  </a:cubicBezTo>
                  <a:cubicBezTo>
                    <a:pt x="429" y="126"/>
                    <a:pt x="419" y="140"/>
                    <a:pt x="409" y="148"/>
                  </a:cubicBezTo>
                  <a:cubicBezTo>
                    <a:pt x="398" y="156"/>
                    <a:pt x="384" y="161"/>
                    <a:pt x="371" y="163"/>
                  </a:cubicBezTo>
                  <a:cubicBezTo>
                    <a:pt x="338" y="169"/>
                    <a:pt x="305" y="173"/>
                    <a:pt x="272" y="176"/>
                  </a:cubicBezTo>
                  <a:cubicBezTo>
                    <a:pt x="227" y="180"/>
                    <a:pt x="182" y="181"/>
                    <a:pt x="137" y="184"/>
                  </a:cubicBezTo>
                  <a:close/>
                  <a:moveTo>
                    <a:pt x="126" y="100"/>
                  </a:moveTo>
                  <a:cubicBezTo>
                    <a:pt x="199" y="96"/>
                    <a:pt x="269" y="92"/>
                    <a:pt x="343" y="87"/>
                  </a:cubicBezTo>
                  <a:cubicBezTo>
                    <a:pt x="319" y="63"/>
                    <a:pt x="146" y="74"/>
                    <a:pt x="12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48" name="组合 1047">
            <a:extLst>
              <a:ext uri="{FF2B5EF4-FFF2-40B4-BE49-F238E27FC236}">
                <a16:creationId xmlns:a16="http://schemas.microsoft.com/office/drawing/2014/main" xmlns="" id="{8B8C20D0-58D8-492A-BDCA-3CD7C06C38CC}"/>
              </a:ext>
            </a:extLst>
          </p:cNvPr>
          <p:cNvGrpSpPr/>
          <p:nvPr/>
        </p:nvGrpSpPr>
        <p:grpSpPr>
          <a:xfrm>
            <a:off x="4449587" y="1329811"/>
            <a:ext cx="3262667" cy="1129524"/>
            <a:chOff x="1123951" y="1714500"/>
            <a:chExt cx="9913937" cy="3432176"/>
          </a:xfrm>
          <a:solidFill>
            <a:schemeClr val="bg1"/>
          </a:solidFill>
        </p:grpSpPr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xmlns="" id="{44DEF12B-2A98-400E-93A4-462398C0A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576" y="1925638"/>
              <a:ext cx="1104900" cy="2470150"/>
            </a:xfrm>
            <a:custGeom>
              <a:avLst/>
              <a:gdLst>
                <a:gd name="T0" fmla="*/ 166 w 335"/>
                <a:gd name="T1" fmla="*/ 208 h 749"/>
                <a:gd name="T2" fmla="*/ 262 w 335"/>
                <a:gd name="T3" fmla="*/ 152 h 749"/>
                <a:gd name="T4" fmla="*/ 221 w 335"/>
                <a:gd name="T5" fmla="*/ 478 h 749"/>
                <a:gd name="T6" fmla="*/ 163 w 335"/>
                <a:gd name="T7" fmla="*/ 485 h 749"/>
                <a:gd name="T8" fmla="*/ 122 w 335"/>
                <a:gd name="T9" fmla="*/ 579 h 749"/>
                <a:gd name="T10" fmla="*/ 211 w 335"/>
                <a:gd name="T11" fmla="*/ 529 h 749"/>
                <a:gd name="T12" fmla="*/ 303 w 335"/>
                <a:gd name="T13" fmla="*/ 563 h 749"/>
                <a:gd name="T14" fmla="*/ 282 w 335"/>
                <a:gd name="T15" fmla="*/ 610 h 749"/>
                <a:gd name="T16" fmla="*/ 335 w 335"/>
                <a:gd name="T17" fmla="*/ 718 h 749"/>
                <a:gd name="T18" fmla="*/ 240 w 335"/>
                <a:gd name="T19" fmla="*/ 687 h 749"/>
                <a:gd name="T20" fmla="*/ 167 w 335"/>
                <a:gd name="T21" fmla="*/ 654 h 749"/>
                <a:gd name="T22" fmla="*/ 211 w 335"/>
                <a:gd name="T23" fmla="*/ 605 h 749"/>
                <a:gd name="T24" fmla="*/ 269 w 335"/>
                <a:gd name="T25" fmla="*/ 530 h 749"/>
                <a:gd name="T26" fmla="*/ 51 w 335"/>
                <a:gd name="T27" fmla="*/ 718 h 749"/>
                <a:gd name="T28" fmla="*/ 13 w 335"/>
                <a:gd name="T29" fmla="*/ 747 h 749"/>
                <a:gd name="T30" fmla="*/ 7 w 335"/>
                <a:gd name="T31" fmla="*/ 704 h 749"/>
                <a:gd name="T32" fmla="*/ 145 w 335"/>
                <a:gd name="T33" fmla="*/ 441 h 749"/>
                <a:gd name="T34" fmla="*/ 145 w 335"/>
                <a:gd name="T35" fmla="*/ 338 h 749"/>
                <a:gd name="T36" fmla="*/ 207 w 335"/>
                <a:gd name="T37" fmla="*/ 328 h 749"/>
                <a:gd name="T38" fmla="*/ 255 w 335"/>
                <a:gd name="T39" fmla="*/ 179 h 749"/>
                <a:gd name="T40" fmla="*/ 172 w 335"/>
                <a:gd name="T41" fmla="*/ 256 h 749"/>
                <a:gd name="T42" fmla="*/ 73 w 335"/>
                <a:gd name="T43" fmla="*/ 504 h 749"/>
                <a:gd name="T44" fmla="*/ 39 w 335"/>
                <a:gd name="T45" fmla="*/ 520 h 749"/>
                <a:gd name="T46" fmla="*/ 165 w 335"/>
                <a:gd name="T47" fmla="*/ 160 h 749"/>
                <a:gd name="T48" fmla="*/ 270 w 335"/>
                <a:gd name="T49" fmla="*/ 41 h 749"/>
                <a:gd name="T50" fmla="*/ 74 w 335"/>
                <a:gd name="T51" fmla="*/ 220 h 749"/>
                <a:gd name="T52" fmla="*/ 97 w 335"/>
                <a:gd name="T53" fmla="*/ 19 h 749"/>
                <a:gd name="T54" fmla="*/ 146 w 335"/>
                <a:gd name="T55" fmla="*/ 96 h 749"/>
                <a:gd name="T56" fmla="*/ 145 w 335"/>
                <a:gd name="T57" fmla="*/ 110 h 749"/>
                <a:gd name="T58" fmla="*/ 288 w 335"/>
                <a:gd name="T59" fmla="*/ 7 h 749"/>
                <a:gd name="T60" fmla="*/ 319 w 335"/>
                <a:gd name="T61" fmla="*/ 2 h 749"/>
                <a:gd name="T62" fmla="*/ 262 w 335"/>
                <a:gd name="T63" fmla="*/ 83 h 749"/>
                <a:gd name="T64" fmla="*/ 112 w 335"/>
                <a:gd name="T65" fmla="*/ 27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5" h="749">
                  <a:moveTo>
                    <a:pt x="116" y="283"/>
                  </a:moveTo>
                  <a:cubicBezTo>
                    <a:pt x="133" y="258"/>
                    <a:pt x="149" y="233"/>
                    <a:pt x="166" y="208"/>
                  </a:cubicBezTo>
                  <a:cubicBezTo>
                    <a:pt x="185" y="182"/>
                    <a:pt x="209" y="160"/>
                    <a:pt x="243" y="154"/>
                  </a:cubicBezTo>
                  <a:cubicBezTo>
                    <a:pt x="249" y="152"/>
                    <a:pt x="256" y="152"/>
                    <a:pt x="262" y="152"/>
                  </a:cubicBezTo>
                  <a:cubicBezTo>
                    <a:pt x="276" y="153"/>
                    <a:pt x="282" y="163"/>
                    <a:pt x="280" y="177"/>
                  </a:cubicBezTo>
                  <a:cubicBezTo>
                    <a:pt x="260" y="277"/>
                    <a:pt x="241" y="378"/>
                    <a:pt x="221" y="478"/>
                  </a:cubicBezTo>
                  <a:cubicBezTo>
                    <a:pt x="220" y="487"/>
                    <a:pt x="218" y="496"/>
                    <a:pt x="215" y="505"/>
                  </a:cubicBezTo>
                  <a:cubicBezTo>
                    <a:pt x="197" y="498"/>
                    <a:pt x="181" y="492"/>
                    <a:pt x="163" y="485"/>
                  </a:cubicBezTo>
                  <a:cubicBezTo>
                    <a:pt x="148" y="516"/>
                    <a:pt x="134" y="546"/>
                    <a:pt x="120" y="576"/>
                  </a:cubicBezTo>
                  <a:cubicBezTo>
                    <a:pt x="121" y="577"/>
                    <a:pt x="121" y="578"/>
                    <a:pt x="122" y="579"/>
                  </a:cubicBezTo>
                  <a:cubicBezTo>
                    <a:pt x="130" y="575"/>
                    <a:pt x="139" y="572"/>
                    <a:pt x="147" y="567"/>
                  </a:cubicBezTo>
                  <a:cubicBezTo>
                    <a:pt x="169" y="554"/>
                    <a:pt x="189" y="539"/>
                    <a:pt x="211" y="529"/>
                  </a:cubicBezTo>
                  <a:cubicBezTo>
                    <a:pt x="228" y="521"/>
                    <a:pt x="248" y="515"/>
                    <a:pt x="267" y="513"/>
                  </a:cubicBezTo>
                  <a:cubicBezTo>
                    <a:pt x="298" y="511"/>
                    <a:pt x="313" y="534"/>
                    <a:pt x="303" y="563"/>
                  </a:cubicBezTo>
                  <a:cubicBezTo>
                    <a:pt x="300" y="573"/>
                    <a:pt x="295" y="583"/>
                    <a:pt x="290" y="592"/>
                  </a:cubicBezTo>
                  <a:cubicBezTo>
                    <a:pt x="288" y="598"/>
                    <a:pt x="284" y="603"/>
                    <a:pt x="282" y="610"/>
                  </a:cubicBezTo>
                  <a:cubicBezTo>
                    <a:pt x="272" y="636"/>
                    <a:pt x="272" y="639"/>
                    <a:pt x="295" y="656"/>
                  </a:cubicBezTo>
                  <a:cubicBezTo>
                    <a:pt x="316" y="671"/>
                    <a:pt x="332" y="690"/>
                    <a:pt x="335" y="718"/>
                  </a:cubicBezTo>
                  <a:cubicBezTo>
                    <a:pt x="297" y="718"/>
                    <a:pt x="280" y="686"/>
                    <a:pt x="254" y="667"/>
                  </a:cubicBezTo>
                  <a:cubicBezTo>
                    <a:pt x="249" y="674"/>
                    <a:pt x="245" y="681"/>
                    <a:pt x="240" y="687"/>
                  </a:cubicBezTo>
                  <a:cubicBezTo>
                    <a:pt x="228" y="704"/>
                    <a:pt x="214" y="707"/>
                    <a:pt x="199" y="693"/>
                  </a:cubicBezTo>
                  <a:cubicBezTo>
                    <a:pt x="187" y="682"/>
                    <a:pt x="176" y="668"/>
                    <a:pt x="167" y="654"/>
                  </a:cubicBezTo>
                  <a:cubicBezTo>
                    <a:pt x="155" y="637"/>
                    <a:pt x="157" y="625"/>
                    <a:pt x="167" y="613"/>
                  </a:cubicBezTo>
                  <a:cubicBezTo>
                    <a:pt x="178" y="601"/>
                    <a:pt x="193" y="598"/>
                    <a:pt x="211" y="605"/>
                  </a:cubicBezTo>
                  <a:cubicBezTo>
                    <a:pt x="222" y="609"/>
                    <a:pt x="234" y="612"/>
                    <a:pt x="245" y="616"/>
                  </a:cubicBezTo>
                  <a:cubicBezTo>
                    <a:pt x="273" y="552"/>
                    <a:pt x="273" y="552"/>
                    <a:pt x="269" y="530"/>
                  </a:cubicBezTo>
                  <a:cubicBezTo>
                    <a:pt x="231" y="534"/>
                    <a:pt x="200" y="553"/>
                    <a:pt x="174" y="579"/>
                  </a:cubicBezTo>
                  <a:cubicBezTo>
                    <a:pt x="132" y="624"/>
                    <a:pt x="92" y="672"/>
                    <a:pt x="51" y="718"/>
                  </a:cubicBezTo>
                  <a:cubicBezTo>
                    <a:pt x="44" y="726"/>
                    <a:pt x="37" y="734"/>
                    <a:pt x="30" y="741"/>
                  </a:cubicBezTo>
                  <a:cubicBezTo>
                    <a:pt x="25" y="745"/>
                    <a:pt x="17" y="749"/>
                    <a:pt x="13" y="747"/>
                  </a:cubicBezTo>
                  <a:cubicBezTo>
                    <a:pt x="7" y="744"/>
                    <a:pt x="1" y="736"/>
                    <a:pt x="1" y="730"/>
                  </a:cubicBezTo>
                  <a:cubicBezTo>
                    <a:pt x="0" y="722"/>
                    <a:pt x="3" y="712"/>
                    <a:pt x="7" y="704"/>
                  </a:cubicBezTo>
                  <a:cubicBezTo>
                    <a:pt x="35" y="655"/>
                    <a:pt x="64" y="606"/>
                    <a:pt x="91" y="556"/>
                  </a:cubicBezTo>
                  <a:cubicBezTo>
                    <a:pt x="111" y="519"/>
                    <a:pt x="128" y="480"/>
                    <a:pt x="145" y="441"/>
                  </a:cubicBezTo>
                  <a:cubicBezTo>
                    <a:pt x="148" y="434"/>
                    <a:pt x="149" y="424"/>
                    <a:pt x="146" y="417"/>
                  </a:cubicBezTo>
                  <a:cubicBezTo>
                    <a:pt x="138" y="391"/>
                    <a:pt x="141" y="364"/>
                    <a:pt x="145" y="338"/>
                  </a:cubicBezTo>
                  <a:cubicBezTo>
                    <a:pt x="147" y="320"/>
                    <a:pt x="158" y="309"/>
                    <a:pt x="172" y="306"/>
                  </a:cubicBezTo>
                  <a:cubicBezTo>
                    <a:pt x="185" y="304"/>
                    <a:pt x="198" y="312"/>
                    <a:pt x="207" y="328"/>
                  </a:cubicBezTo>
                  <a:cubicBezTo>
                    <a:pt x="211" y="336"/>
                    <a:pt x="215" y="345"/>
                    <a:pt x="222" y="359"/>
                  </a:cubicBezTo>
                  <a:cubicBezTo>
                    <a:pt x="233" y="298"/>
                    <a:pt x="244" y="241"/>
                    <a:pt x="255" y="179"/>
                  </a:cubicBezTo>
                  <a:cubicBezTo>
                    <a:pt x="245" y="183"/>
                    <a:pt x="236" y="185"/>
                    <a:pt x="231" y="190"/>
                  </a:cubicBezTo>
                  <a:cubicBezTo>
                    <a:pt x="210" y="211"/>
                    <a:pt x="188" y="232"/>
                    <a:pt x="172" y="256"/>
                  </a:cubicBezTo>
                  <a:cubicBezTo>
                    <a:pt x="154" y="284"/>
                    <a:pt x="139" y="316"/>
                    <a:pt x="127" y="347"/>
                  </a:cubicBezTo>
                  <a:cubicBezTo>
                    <a:pt x="107" y="399"/>
                    <a:pt x="91" y="452"/>
                    <a:pt x="73" y="504"/>
                  </a:cubicBezTo>
                  <a:cubicBezTo>
                    <a:pt x="70" y="511"/>
                    <a:pt x="77" y="520"/>
                    <a:pt x="67" y="526"/>
                  </a:cubicBezTo>
                  <a:cubicBezTo>
                    <a:pt x="55" y="532"/>
                    <a:pt x="46" y="531"/>
                    <a:pt x="39" y="520"/>
                  </a:cubicBezTo>
                  <a:cubicBezTo>
                    <a:pt x="24" y="498"/>
                    <a:pt x="27" y="473"/>
                    <a:pt x="32" y="450"/>
                  </a:cubicBezTo>
                  <a:cubicBezTo>
                    <a:pt x="55" y="344"/>
                    <a:pt x="100" y="248"/>
                    <a:pt x="165" y="160"/>
                  </a:cubicBezTo>
                  <a:cubicBezTo>
                    <a:pt x="194" y="119"/>
                    <a:pt x="228" y="84"/>
                    <a:pt x="265" y="51"/>
                  </a:cubicBezTo>
                  <a:cubicBezTo>
                    <a:pt x="267" y="49"/>
                    <a:pt x="268" y="44"/>
                    <a:pt x="270" y="41"/>
                  </a:cubicBezTo>
                  <a:cubicBezTo>
                    <a:pt x="268" y="40"/>
                    <a:pt x="267" y="39"/>
                    <a:pt x="266" y="38"/>
                  </a:cubicBezTo>
                  <a:cubicBezTo>
                    <a:pt x="202" y="99"/>
                    <a:pt x="138" y="160"/>
                    <a:pt x="74" y="220"/>
                  </a:cubicBezTo>
                  <a:cubicBezTo>
                    <a:pt x="45" y="201"/>
                    <a:pt x="41" y="170"/>
                    <a:pt x="52" y="140"/>
                  </a:cubicBezTo>
                  <a:cubicBezTo>
                    <a:pt x="67" y="100"/>
                    <a:pt x="82" y="59"/>
                    <a:pt x="97" y="19"/>
                  </a:cubicBezTo>
                  <a:cubicBezTo>
                    <a:pt x="100" y="10"/>
                    <a:pt x="105" y="10"/>
                    <a:pt x="112" y="12"/>
                  </a:cubicBezTo>
                  <a:cubicBezTo>
                    <a:pt x="148" y="22"/>
                    <a:pt x="164" y="63"/>
                    <a:pt x="146" y="96"/>
                  </a:cubicBezTo>
                  <a:cubicBezTo>
                    <a:pt x="144" y="100"/>
                    <a:pt x="143" y="104"/>
                    <a:pt x="141" y="108"/>
                  </a:cubicBezTo>
                  <a:cubicBezTo>
                    <a:pt x="143" y="109"/>
                    <a:pt x="144" y="109"/>
                    <a:pt x="145" y="110"/>
                  </a:cubicBezTo>
                  <a:cubicBezTo>
                    <a:pt x="171" y="90"/>
                    <a:pt x="198" y="69"/>
                    <a:pt x="224" y="50"/>
                  </a:cubicBezTo>
                  <a:cubicBezTo>
                    <a:pt x="245" y="35"/>
                    <a:pt x="266" y="21"/>
                    <a:pt x="288" y="7"/>
                  </a:cubicBezTo>
                  <a:cubicBezTo>
                    <a:pt x="291" y="5"/>
                    <a:pt x="295" y="1"/>
                    <a:pt x="299" y="1"/>
                  </a:cubicBezTo>
                  <a:cubicBezTo>
                    <a:pt x="306" y="0"/>
                    <a:pt x="313" y="2"/>
                    <a:pt x="319" y="2"/>
                  </a:cubicBezTo>
                  <a:cubicBezTo>
                    <a:pt x="319" y="8"/>
                    <a:pt x="320" y="16"/>
                    <a:pt x="317" y="20"/>
                  </a:cubicBezTo>
                  <a:cubicBezTo>
                    <a:pt x="300" y="42"/>
                    <a:pt x="283" y="65"/>
                    <a:pt x="262" y="83"/>
                  </a:cubicBezTo>
                  <a:cubicBezTo>
                    <a:pt x="215" y="126"/>
                    <a:pt x="172" y="171"/>
                    <a:pt x="140" y="226"/>
                  </a:cubicBezTo>
                  <a:cubicBezTo>
                    <a:pt x="130" y="243"/>
                    <a:pt x="121" y="262"/>
                    <a:pt x="112" y="279"/>
                  </a:cubicBezTo>
                  <a:cubicBezTo>
                    <a:pt x="113" y="280"/>
                    <a:pt x="115" y="281"/>
                    <a:pt x="116" y="2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xmlns="" id="{C694F643-EEC2-422A-BE9E-3EE3B10BCF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04363" y="2192338"/>
              <a:ext cx="1533525" cy="2192338"/>
            </a:xfrm>
            <a:custGeom>
              <a:avLst/>
              <a:gdLst>
                <a:gd name="T0" fmla="*/ 73 w 465"/>
                <a:gd name="T1" fmla="*/ 578 h 665"/>
                <a:gd name="T2" fmla="*/ 192 w 465"/>
                <a:gd name="T3" fmla="*/ 621 h 665"/>
                <a:gd name="T4" fmla="*/ 214 w 465"/>
                <a:gd name="T5" fmla="*/ 482 h 665"/>
                <a:gd name="T6" fmla="*/ 108 w 465"/>
                <a:gd name="T7" fmla="*/ 527 h 665"/>
                <a:gd name="T8" fmla="*/ 2 w 465"/>
                <a:gd name="T9" fmla="*/ 514 h 665"/>
                <a:gd name="T10" fmla="*/ 176 w 465"/>
                <a:gd name="T11" fmla="*/ 438 h 665"/>
                <a:gd name="T12" fmla="*/ 172 w 465"/>
                <a:gd name="T13" fmla="*/ 380 h 665"/>
                <a:gd name="T14" fmla="*/ 252 w 465"/>
                <a:gd name="T15" fmla="*/ 303 h 665"/>
                <a:gd name="T16" fmla="*/ 209 w 465"/>
                <a:gd name="T17" fmla="*/ 283 h 665"/>
                <a:gd name="T18" fmla="*/ 103 w 465"/>
                <a:gd name="T19" fmla="*/ 292 h 665"/>
                <a:gd name="T20" fmla="*/ 106 w 465"/>
                <a:gd name="T21" fmla="*/ 168 h 665"/>
                <a:gd name="T22" fmla="*/ 123 w 465"/>
                <a:gd name="T23" fmla="*/ 272 h 665"/>
                <a:gd name="T24" fmla="*/ 246 w 465"/>
                <a:gd name="T25" fmla="*/ 257 h 665"/>
                <a:gd name="T26" fmla="*/ 244 w 465"/>
                <a:gd name="T27" fmla="*/ 242 h 665"/>
                <a:gd name="T28" fmla="*/ 208 w 465"/>
                <a:gd name="T29" fmla="*/ 231 h 665"/>
                <a:gd name="T30" fmla="*/ 230 w 465"/>
                <a:gd name="T31" fmla="*/ 218 h 665"/>
                <a:gd name="T32" fmla="*/ 167 w 465"/>
                <a:gd name="T33" fmla="*/ 245 h 665"/>
                <a:gd name="T34" fmla="*/ 134 w 465"/>
                <a:gd name="T35" fmla="*/ 229 h 665"/>
                <a:gd name="T36" fmla="*/ 154 w 465"/>
                <a:gd name="T37" fmla="*/ 209 h 665"/>
                <a:gd name="T38" fmla="*/ 214 w 465"/>
                <a:gd name="T39" fmla="*/ 147 h 665"/>
                <a:gd name="T40" fmla="*/ 195 w 465"/>
                <a:gd name="T41" fmla="*/ 120 h 665"/>
                <a:gd name="T42" fmla="*/ 215 w 465"/>
                <a:gd name="T43" fmla="*/ 90 h 665"/>
                <a:gd name="T44" fmla="*/ 210 w 465"/>
                <a:gd name="T45" fmla="*/ 72 h 665"/>
                <a:gd name="T46" fmla="*/ 275 w 465"/>
                <a:gd name="T47" fmla="*/ 40 h 665"/>
                <a:gd name="T48" fmla="*/ 329 w 465"/>
                <a:gd name="T49" fmla="*/ 24 h 665"/>
                <a:gd name="T50" fmla="*/ 298 w 465"/>
                <a:gd name="T51" fmla="*/ 81 h 665"/>
                <a:gd name="T52" fmla="*/ 312 w 465"/>
                <a:gd name="T53" fmla="*/ 90 h 665"/>
                <a:gd name="T54" fmla="*/ 307 w 465"/>
                <a:gd name="T55" fmla="*/ 166 h 665"/>
                <a:gd name="T56" fmla="*/ 292 w 465"/>
                <a:gd name="T57" fmla="*/ 224 h 665"/>
                <a:gd name="T58" fmla="*/ 404 w 465"/>
                <a:gd name="T59" fmla="*/ 25 h 665"/>
                <a:gd name="T60" fmla="*/ 334 w 465"/>
                <a:gd name="T61" fmla="*/ 43 h 665"/>
                <a:gd name="T62" fmla="*/ 334 w 465"/>
                <a:gd name="T63" fmla="*/ 30 h 665"/>
                <a:gd name="T64" fmla="*/ 417 w 465"/>
                <a:gd name="T65" fmla="*/ 38 h 665"/>
                <a:gd name="T66" fmla="*/ 336 w 465"/>
                <a:gd name="T67" fmla="*/ 187 h 665"/>
                <a:gd name="T68" fmla="*/ 372 w 465"/>
                <a:gd name="T69" fmla="*/ 223 h 665"/>
                <a:gd name="T70" fmla="*/ 464 w 465"/>
                <a:gd name="T71" fmla="*/ 221 h 665"/>
                <a:gd name="T72" fmla="*/ 429 w 465"/>
                <a:gd name="T73" fmla="*/ 266 h 665"/>
                <a:gd name="T74" fmla="*/ 240 w 465"/>
                <a:gd name="T75" fmla="*/ 326 h 665"/>
                <a:gd name="T76" fmla="*/ 264 w 465"/>
                <a:gd name="T77" fmla="*/ 338 h 665"/>
                <a:gd name="T78" fmla="*/ 237 w 465"/>
                <a:gd name="T79" fmla="*/ 420 h 665"/>
                <a:gd name="T80" fmla="*/ 271 w 465"/>
                <a:gd name="T81" fmla="*/ 421 h 665"/>
                <a:gd name="T82" fmla="*/ 393 w 465"/>
                <a:gd name="T83" fmla="*/ 453 h 665"/>
                <a:gd name="T84" fmla="*/ 346 w 465"/>
                <a:gd name="T85" fmla="*/ 462 h 665"/>
                <a:gd name="T86" fmla="*/ 252 w 465"/>
                <a:gd name="T87" fmla="*/ 469 h 665"/>
                <a:gd name="T88" fmla="*/ 241 w 465"/>
                <a:gd name="T89" fmla="*/ 579 h 665"/>
                <a:gd name="T90" fmla="*/ 252 w 465"/>
                <a:gd name="T91" fmla="*/ 631 h 665"/>
                <a:gd name="T92" fmla="*/ 43 w 465"/>
                <a:gd name="T93" fmla="*/ 568 h 665"/>
                <a:gd name="T94" fmla="*/ 446 w 465"/>
                <a:gd name="T95" fmla="*/ 224 h 665"/>
                <a:gd name="T96" fmla="*/ 330 w 465"/>
                <a:gd name="T97" fmla="*/ 248 h 665"/>
                <a:gd name="T98" fmla="*/ 296 w 465"/>
                <a:gd name="T99" fmla="*/ 102 h 665"/>
                <a:gd name="T100" fmla="*/ 291 w 465"/>
                <a:gd name="T101" fmla="*/ 165 h 665"/>
                <a:gd name="T102" fmla="*/ 296 w 465"/>
                <a:gd name="T103" fmla="*/ 102 h 665"/>
                <a:gd name="T104" fmla="*/ 259 w 465"/>
                <a:gd name="T105" fmla="*/ 198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5" h="665">
                  <a:moveTo>
                    <a:pt x="43" y="568"/>
                  </a:moveTo>
                  <a:cubicBezTo>
                    <a:pt x="54" y="571"/>
                    <a:pt x="64" y="574"/>
                    <a:pt x="73" y="578"/>
                  </a:cubicBezTo>
                  <a:cubicBezTo>
                    <a:pt x="95" y="588"/>
                    <a:pt x="116" y="600"/>
                    <a:pt x="139" y="608"/>
                  </a:cubicBezTo>
                  <a:cubicBezTo>
                    <a:pt x="156" y="615"/>
                    <a:pt x="174" y="617"/>
                    <a:pt x="192" y="621"/>
                  </a:cubicBezTo>
                  <a:cubicBezTo>
                    <a:pt x="206" y="624"/>
                    <a:pt x="213" y="616"/>
                    <a:pt x="214" y="603"/>
                  </a:cubicBezTo>
                  <a:cubicBezTo>
                    <a:pt x="214" y="564"/>
                    <a:pt x="214" y="525"/>
                    <a:pt x="214" y="482"/>
                  </a:cubicBezTo>
                  <a:cubicBezTo>
                    <a:pt x="197" y="487"/>
                    <a:pt x="182" y="489"/>
                    <a:pt x="169" y="495"/>
                  </a:cubicBezTo>
                  <a:cubicBezTo>
                    <a:pt x="148" y="505"/>
                    <a:pt x="129" y="518"/>
                    <a:pt x="108" y="527"/>
                  </a:cubicBezTo>
                  <a:cubicBezTo>
                    <a:pt x="86" y="536"/>
                    <a:pt x="62" y="543"/>
                    <a:pt x="39" y="549"/>
                  </a:cubicBezTo>
                  <a:cubicBezTo>
                    <a:pt x="25" y="553"/>
                    <a:pt x="0" y="529"/>
                    <a:pt x="2" y="514"/>
                  </a:cubicBezTo>
                  <a:cubicBezTo>
                    <a:pt x="2" y="510"/>
                    <a:pt x="7" y="506"/>
                    <a:pt x="11" y="504"/>
                  </a:cubicBezTo>
                  <a:cubicBezTo>
                    <a:pt x="66" y="482"/>
                    <a:pt x="121" y="459"/>
                    <a:pt x="176" y="438"/>
                  </a:cubicBezTo>
                  <a:cubicBezTo>
                    <a:pt x="216" y="423"/>
                    <a:pt x="236" y="408"/>
                    <a:pt x="259" y="367"/>
                  </a:cubicBezTo>
                  <a:cubicBezTo>
                    <a:pt x="229" y="371"/>
                    <a:pt x="202" y="376"/>
                    <a:pt x="172" y="380"/>
                  </a:cubicBezTo>
                  <a:cubicBezTo>
                    <a:pt x="174" y="360"/>
                    <a:pt x="184" y="346"/>
                    <a:pt x="198" y="335"/>
                  </a:cubicBezTo>
                  <a:cubicBezTo>
                    <a:pt x="215" y="323"/>
                    <a:pt x="233" y="312"/>
                    <a:pt x="252" y="303"/>
                  </a:cubicBezTo>
                  <a:cubicBezTo>
                    <a:pt x="274" y="292"/>
                    <a:pt x="275" y="293"/>
                    <a:pt x="269" y="263"/>
                  </a:cubicBezTo>
                  <a:cubicBezTo>
                    <a:pt x="249" y="270"/>
                    <a:pt x="229" y="276"/>
                    <a:pt x="209" y="283"/>
                  </a:cubicBezTo>
                  <a:cubicBezTo>
                    <a:pt x="183" y="292"/>
                    <a:pt x="157" y="303"/>
                    <a:pt x="130" y="311"/>
                  </a:cubicBezTo>
                  <a:cubicBezTo>
                    <a:pt x="112" y="317"/>
                    <a:pt x="104" y="310"/>
                    <a:pt x="103" y="292"/>
                  </a:cubicBezTo>
                  <a:cubicBezTo>
                    <a:pt x="103" y="268"/>
                    <a:pt x="105" y="243"/>
                    <a:pt x="106" y="219"/>
                  </a:cubicBezTo>
                  <a:cubicBezTo>
                    <a:pt x="106" y="202"/>
                    <a:pt x="106" y="185"/>
                    <a:pt x="106" y="168"/>
                  </a:cubicBezTo>
                  <a:cubicBezTo>
                    <a:pt x="119" y="167"/>
                    <a:pt x="124" y="173"/>
                    <a:pt x="124" y="185"/>
                  </a:cubicBezTo>
                  <a:cubicBezTo>
                    <a:pt x="123" y="214"/>
                    <a:pt x="123" y="243"/>
                    <a:pt x="123" y="272"/>
                  </a:cubicBezTo>
                  <a:cubicBezTo>
                    <a:pt x="123" y="277"/>
                    <a:pt x="124" y="282"/>
                    <a:pt x="124" y="287"/>
                  </a:cubicBezTo>
                  <a:cubicBezTo>
                    <a:pt x="166" y="277"/>
                    <a:pt x="206" y="267"/>
                    <a:pt x="246" y="257"/>
                  </a:cubicBezTo>
                  <a:cubicBezTo>
                    <a:pt x="249" y="256"/>
                    <a:pt x="251" y="252"/>
                    <a:pt x="254" y="249"/>
                  </a:cubicBezTo>
                  <a:cubicBezTo>
                    <a:pt x="250" y="247"/>
                    <a:pt x="248" y="243"/>
                    <a:pt x="244" y="242"/>
                  </a:cubicBezTo>
                  <a:cubicBezTo>
                    <a:pt x="236" y="240"/>
                    <a:pt x="227" y="240"/>
                    <a:pt x="219" y="238"/>
                  </a:cubicBezTo>
                  <a:cubicBezTo>
                    <a:pt x="215" y="237"/>
                    <a:pt x="212" y="233"/>
                    <a:pt x="208" y="231"/>
                  </a:cubicBezTo>
                  <a:cubicBezTo>
                    <a:pt x="211" y="228"/>
                    <a:pt x="214" y="226"/>
                    <a:pt x="218" y="224"/>
                  </a:cubicBezTo>
                  <a:cubicBezTo>
                    <a:pt x="221" y="222"/>
                    <a:pt x="225" y="221"/>
                    <a:pt x="230" y="218"/>
                  </a:cubicBezTo>
                  <a:cubicBezTo>
                    <a:pt x="226" y="210"/>
                    <a:pt x="221" y="202"/>
                    <a:pt x="216" y="192"/>
                  </a:cubicBezTo>
                  <a:cubicBezTo>
                    <a:pt x="200" y="210"/>
                    <a:pt x="184" y="227"/>
                    <a:pt x="167" y="245"/>
                  </a:cubicBezTo>
                  <a:cubicBezTo>
                    <a:pt x="166" y="239"/>
                    <a:pt x="166" y="236"/>
                    <a:pt x="166" y="235"/>
                  </a:cubicBezTo>
                  <a:cubicBezTo>
                    <a:pt x="154" y="233"/>
                    <a:pt x="140" y="235"/>
                    <a:pt x="134" y="229"/>
                  </a:cubicBezTo>
                  <a:cubicBezTo>
                    <a:pt x="126" y="222"/>
                    <a:pt x="127" y="208"/>
                    <a:pt x="137" y="197"/>
                  </a:cubicBezTo>
                  <a:cubicBezTo>
                    <a:pt x="142" y="201"/>
                    <a:pt x="147" y="204"/>
                    <a:pt x="154" y="209"/>
                  </a:cubicBezTo>
                  <a:cubicBezTo>
                    <a:pt x="163" y="198"/>
                    <a:pt x="172" y="186"/>
                    <a:pt x="181" y="176"/>
                  </a:cubicBezTo>
                  <a:cubicBezTo>
                    <a:pt x="191" y="166"/>
                    <a:pt x="201" y="153"/>
                    <a:pt x="214" y="147"/>
                  </a:cubicBezTo>
                  <a:cubicBezTo>
                    <a:pt x="234" y="137"/>
                    <a:pt x="246" y="123"/>
                    <a:pt x="253" y="101"/>
                  </a:cubicBezTo>
                  <a:cubicBezTo>
                    <a:pt x="233" y="107"/>
                    <a:pt x="214" y="113"/>
                    <a:pt x="195" y="120"/>
                  </a:cubicBezTo>
                  <a:cubicBezTo>
                    <a:pt x="194" y="118"/>
                    <a:pt x="194" y="117"/>
                    <a:pt x="193" y="116"/>
                  </a:cubicBezTo>
                  <a:cubicBezTo>
                    <a:pt x="200" y="108"/>
                    <a:pt x="206" y="100"/>
                    <a:pt x="215" y="90"/>
                  </a:cubicBezTo>
                  <a:cubicBezTo>
                    <a:pt x="207" y="89"/>
                    <a:pt x="203" y="88"/>
                    <a:pt x="197" y="87"/>
                  </a:cubicBezTo>
                  <a:cubicBezTo>
                    <a:pt x="201" y="82"/>
                    <a:pt x="205" y="77"/>
                    <a:pt x="210" y="72"/>
                  </a:cubicBezTo>
                  <a:cubicBezTo>
                    <a:pt x="210" y="71"/>
                    <a:pt x="212" y="71"/>
                    <a:pt x="213" y="71"/>
                  </a:cubicBezTo>
                  <a:cubicBezTo>
                    <a:pt x="242" y="79"/>
                    <a:pt x="257" y="56"/>
                    <a:pt x="275" y="40"/>
                  </a:cubicBezTo>
                  <a:cubicBezTo>
                    <a:pt x="287" y="29"/>
                    <a:pt x="299" y="17"/>
                    <a:pt x="311" y="6"/>
                  </a:cubicBezTo>
                  <a:cubicBezTo>
                    <a:pt x="317" y="12"/>
                    <a:pt x="323" y="18"/>
                    <a:pt x="329" y="24"/>
                  </a:cubicBezTo>
                  <a:cubicBezTo>
                    <a:pt x="307" y="43"/>
                    <a:pt x="284" y="61"/>
                    <a:pt x="262" y="80"/>
                  </a:cubicBezTo>
                  <a:cubicBezTo>
                    <a:pt x="274" y="93"/>
                    <a:pt x="286" y="94"/>
                    <a:pt x="298" y="81"/>
                  </a:cubicBezTo>
                  <a:cubicBezTo>
                    <a:pt x="300" y="78"/>
                    <a:pt x="305" y="78"/>
                    <a:pt x="309" y="76"/>
                  </a:cubicBezTo>
                  <a:cubicBezTo>
                    <a:pt x="310" y="81"/>
                    <a:pt x="312" y="85"/>
                    <a:pt x="312" y="90"/>
                  </a:cubicBezTo>
                  <a:cubicBezTo>
                    <a:pt x="310" y="112"/>
                    <a:pt x="308" y="134"/>
                    <a:pt x="306" y="157"/>
                  </a:cubicBezTo>
                  <a:cubicBezTo>
                    <a:pt x="306" y="160"/>
                    <a:pt x="305" y="163"/>
                    <a:pt x="307" y="166"/>
                  </a:cubicBezTo>
                  <a:cubicBezTo>
                    <a:pt x="320" y="189"/>
                    <a:pt x="305" y="205"/>
                    <a:pt x="293" y="222"/>
                  </a:cubicBezTo>
                  <a:cubicBezTo>
                    <a:pt x="293" y="222"/>
                    <a:pt x="292" y="224"/>
                    <a:pt x="292" y="224"/>
                  </a:cubicBezTo>
                  <a:cubicBezTo>
                    <a:pt x="292" y="225"/>
                    <a:pt x="292" y="225"/>
                    <a:pt x="294" y="228"/>
                  </a:cubicBezTo>
                  <a:cubicBezTo>
                    <a:pt x="338" y="164"/>
                    <a:pt x="376" y="98"/>
                    <a:pt x="404" y="25"/>
                  </a:cubicBezTo>
                  <a:cubicBezTo>
                    <a:pt x="390" y="21"/>
                    <a:pt x="379" y="23"/>
                    <a:pt x="367" y="30"/>
                  </a:cubicBezTo>
                  <a:cubicBezTo>
                    <a:pt x="357" y="36"/>
                    <a:pt x="345" y="39"/>
                    <a:pt x="334" y="43"/>
                  </a:cubicBezTo>
                  <a:cubicBezTo>
                    <a:pt x="333" y="42"/>
                    <a:pt x="332" y="40"/>
                    <a:pt x="331" y="39"/>
                  </a:cubicBezTo>
                  <a:cubicBezTo>
                    <a:pt x="332" y="36"/>
                    <a:pt x="332" y="31"/>
                    <a:pt x="334" y="30"/>
                  </a:cubicBezTo>
                  <a:cubicBezTo>
                    <a:pt x="352" y="22"/>
                    <a:pt x="370" y="12"/>
                    <a:pt x="389" y="7"/>
                  </a:cubicBezTo>
                  <a:cubicBezTo>
                    <a:pt x="414" y="0"/>
                    <a:pt x="426" y="13"/>
                    <a:pt x="417" y="38"/>
                  </a:cubicBezTo>
                  <a:cubicBezTo>
                    <a:pt x="410" y="57"/>
                    <a:pt x="399" y="74"/>
                    <a:pt x="389" y="92"/>
                  </a:cubicBezTo>
                  <a:cubicBezTo>
                    <a:pt x="371" y="124"/>
                    <a:pt x="352" y="155"/>
                    <a:pt x="336" y="187"/>
                  </a:cubicBezTo>
                  <a:cubicBezTo>
                    <a:pt x="329" y="200"/>
                    <a:pt x="327" y="214"/>
                    <a:pt x="322" y="233"/>
                  </a:cubicBezTo>
                  <a:cubicBezTo>
                    <a:pt x="341" y="229"/>
                    <a:pt x="356" y="225"/>
                    <a:pt x="372" y="223"/>
                  </a:cubicBezTo>
                  <a:cubicBezTo>
                    <a:pt x="396" y="219"/>
                    <a:pt x="421" y="215"/>
                    <a:pt x="445" y="213"/>
                  </a:cubicBezTo>
                  <a:cubicBezTo>
                    <a:pt x="452" y="213"/>
                    <a:pt x="463" y="217"/>
                    <a:pt x="464" y="221"/>
                  </a:cubicBezTo>
                  <a:cubicBezTo>
                    <a:pt x="465" y="229"/>
                    <a:pt x="464" y="240"/>
                    <a:pt x="459" y="246"/>
                  </a:cubicBezTo>
                  <a:cubicBezTo>
                    <a:pt x="451" y="255"/>
                    <a:pt x="440" y="262"/>
                    <a:pt x="429" y="266"/>
                  </a:cubicBezTo>
                  <a:cubicBezTo>
                    <a:pt x="385" y="279"/>
                    <a:pt x="341" y="291"/>
                    <a:pt x="297" y="305"/>
                  </a:cubicBezTo>
                  <a:cubicBezTo>
                    <a:pt x="277" y="310"/>
                    <a:pt x="258" y="318"/>
                    <a:pt x="240" y="326"/>
                  </a:cubicBezTo>
                  <a:cubicBezTo>
                    <a:pt x="232" y="329"/>
                    <a:pt x="226" y="335"/>
                    <a:pt x="222" y="343"/>
                  </a:cubicBezTo>
                  <a:cubicBezTo>
                    <a:pt x="236" y="341"/>
                    <a:pt x="250" y="341"/>
                    <a:pt x="264" y="338"/>
                  </a:cubicBezTo>
                  <a:cubicBezTo>
                    <a:pt x="283" y="335"/>
                    <a:pt x="299" y="338"/>
                    <a:pt x="311" y="355"/>
                  </a:cubicBezTo>
                  <a:cubicBezTo>
                    <a:pt x="300" y="391"/>
                    <a:pt x="262" y="399"/>
                    <a:pt x="237" y="420"/>
                  </a:cubicBezTo>
                  <a:cubicBezTo>
                    <a:pt x="237" y="422"/>
                    <a:pt x="238" y="423"/>
                    <a:pt x="239" y="425"/>
                  </a:cubicBezTo>
                  <a:cubicBezTo>
                    <a:pt x="249" y="424"/>
                    <a:pt x="260" y="423"/>
                    <a:pt x="271" y="421"/>
                  </a:cubicBezTo>
                  <a:cubicBezTo>
                    <a:pt x="301" y="416"/>
                    <a:pt x="331" y="411"/>
                    <a:pt x="361" y="407"/>
                  </a:cubicBezTo>
                  <a:cubicBezTo>
                    <a:pt x="388" y="404"/>
                    <a:pt x="405" y="429"/>
                    <a:pt x="393" y="453"/>
                  </a:cubicBezTo>
                  <a:cubicBezTo>
                    <a:pt x="388" y="466"/>
                    <a:pt x="374" y="470"/>
                    <a:pt x="355" y="466"/>
                  </a:cubicBezTo>
                  <a:cubicBezTo>
                    <a:pt x="352" y="465"/>
                    <a:pt x="348" y="464"/>
                    <a:pt x="346" y="462"/>
                  </a:cubicBezTo>
                  <a:cubicBezTo>
                    <a:pt x="327" y="448"/>
                    <a:pt x="309" y="452"/>
                    <a:pt x="289" y="461"/>
                  </a:cubicBezTo>
                  <a:cubicBezTo>
                    <a:pt x="278" y="466"/>
                    <a:pt x="264" y="467"/>
                    <a:pt x="252" y="469"/>
                  </a:cubicBezTo>
                  <a:cubicBezTo>
                    <a:pt x="242" y="471"/>
                    <a:pt x="237" y="474"/>
                    <a:pt x="237" y="485"/>
                  </a:cubicBezTo>
                  <a:cubicBezTo>
                    <a:pt x="239" y="516"/>
                    <a:pt x="240" y="548"/>
                    <a:pt x="241" y="579"/>
                  </a:cubicBezTo>
                  <a:cubicBezTo>
                    <a:pt x="241" y="582"/>
                    <a:pt x="242" y="586"/>
                    <a:pt x="243" y="588"/>
                  </a:cubicBezTo>
                  <a:cubicBezTo>
                    <a:pt x="257" y="600"/>
                    <a:pt x="254" y="617"/>
                    <a:pt x="252" y="631"/>
                  </a:cubicBezTo>
                  <a:cubicBezTo>
                    <a:pt x="250" y="641"/>
                    <a:pt x="241" y="651"/>
                    <a:pt x="236" y="660"/>
                  </a:cubicBezTo>
                  <a:cubicBezTo>
                    <a:pt x="184" y="665"/>
                    <a:pt x="59" y="607"/>
                    <a:pt x="43" y="568"/>
                  </a:cubicBezTo>
                  <a:close/>
                  <a:moveTo>
                    <a:pt x="296" y="283"/>
                  </a:moveTo>
                  <a:cubicBezTo>
                    <a:pt x="335" y="285"/>
                    <a:pt x="435" y="246"/>
                    <a:pt x="446" y="224"/>
                  </a:cubicBezTo>
                  <a:cubicBezTo>
                    <a:pt x="442" y="224"/>
                    <a:pt x="439" y="224"/>
                    <a:pt x="436" y="225"/>
                  </a:cubicBezTo>
                  <a:cubicBezTo>
                    <a:pt x="400" y="233"/>
                    <a:pt x="365" y="240"/>
                    <a:pt x="330" y="248"/>
                  </a:cubicBezTo>
                  <a:cubicBezTo>
                    <a:pt x="311" y="252"/>
                    <a:pt x="299" y="263"/>
                    <a:pt x="296" y="283"/>
                  </a:cubicBezTo>
                  <a:close/>
                  <a:moveTo>
                    <a:pt x="296" y="102"/>
                  </a:moveTo>
                  <a:cubicBezTo>
                    <a:pt x="269" y="126"/>
                    <a:pt x="263" y="160"/>
                    <a:pt x="276" y="201"/>
                  </a:cubicBezTo>
                  <a:cubicBezTo>
                    <a:pt x="289" y="193"/>
                    <a:pt x="298" y="183"/>
                    <a:pt x="291" y="165"/>
                  </a:cubicBezTo>
                  <a:cubicBezTo>
                    <a:pt x="287" y="155"/>
                    <a:pt x="290" y="142"/>
                    <a:pt x="291" y="131"/>
                  </a:cubicBezTo>
                  <a:cubicBezTo>
                    <a:pt x="292" y="122"/>
                    <a:pt x="294" y="113"/>
                    <a:pt x="296" y="102"/>
                  </a:cubicBezTo>
                  <a:close/>
                  <a:moveTo>
                    <a:pt x="259" y="138"/>
                  </a:moveTo>
                  <a:cubicBezTo>
                    <a:pt x="229" y="154"/>
                    <a:pt x="229" y="179"/>
                    <a:pt x="259" y="198"/>
                  </a:cubicBezTo>
                  <a:cubicBezTo>
                    <a:pt x="259" y="178"/>
                    <a:pt x="259" y="158"/>
                    <a:pt x="25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xmlns="" id="{2C8A62D3-ACDC-4817-BCF4-B510C63E87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3951" y="1885950"/>
              <a:ext cx="3284538" cy="3254375"/>
            </a:xfrm>
            <a:custGeom>
              <a:avLst/>
              <a:gdLst>
                <a:gd name="T0" fmla="*/ 498 w 996"/>
                <a:gd name="T1" fmla="*/ 985 h 987"/>
                <a:gd name="T2" fmla="*/ 10 w 996"/>
                <a:gd name="T3" fmla="*/ 478 h 987"/>
                <a:gd name="T4" fmla="*/ 515 w 996"/>
                <a:gd name="T5" fmla="*/ 8 h 987"/>
                <a:gd name="T6" fmla="*/ 987 w 996"/>
                <a:gd name="T7" fmla="*/ 514 h 987"/>
                <a:gd name="T8" fmla="*/ 498 w 996"/>
                <a:gd name="T9" fmla="*/ 985 h 987"/>
                <a:gd name="T10" fmla="*/ 27 w 996"/>
                <a:gd name="T11" fmla="*/ 496 h 987"/>
                <a:gd name="T12" fmla="*/ 509 w 996"/>
                <a:gd name="T13" fmla="*/ 967 h 987"/>
                <a:gd name="T14" fmla="*/ 969 w 996"/>
                <a:gd name="T15" fmla="*/ 493 h 987"/>
                <a:gd name="T16" fmla="*/ 473 w 996"/>
                <a:gd name="T17" fmla="*/ 25 h 987"/>
                <a:gd name="T18" fmla="*/ 27 w 996"/>
                <a:gd name="T19" fmla="*/ 49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987">
                  <a:moveTo>
                    <a:pt x="498" y="985"/>
                  </a:moveTo>
                  <a:cubicBezTo>
                    <a:pt x="234" y="987"/>
                    <a:pt x="0" y="764"/>
                    <a:pt x="10" y="478"/>
                  </a:cubicBezTo>
                  <a:cubicBezTo>
                    <a:pt x="19" y="228"/>
                    <a:pt x="228" y="0"/>
                    <a:pt x="515" y="8"/>
                  </a:cubicBezTo>
                  <a:cubicBezTo>
                    <a:pt x="772" y="15"/>
                    <a:pt x="996" y="231"/>
                    <a:pt x="987" y="514"/>
                  </a:cubicBezTo>
                  <a:cubicBezTo>
                    <a:pt x="979" y="772"/>
                    <a:pt x="763" y="987"/>
                    <a:pt x="498" y="985"/>
                  </a:cubicBezTo>
                  <a:close/>
                  <a:moveTo>
                    <a:pt x="27" y="496"/>
                  </a:moveTo>
                  <a:cubicBezTo>
                    <a:pt x="25" y="751"/>
                    <a:pt x="238" y="973"/>
                    <a:pt x="509" y="967"/>
                  </a:cubicBezTo>
                  <a:cubicBezTo>
                    <a:pt x="762" y="961"/>
                    <a:pt x="970" y="756"/>
                    <a:pt x="969" y="493"/>
                  </a:cubicBezTo>
                  <a:cubicBezTo>
                    <a:pt x="969" y="233"/>
                    <a:pt x="749" y="10"/>
                    <a:pt x="473" y="25"/>
                  </a:cubicBezTo>
                  <a:cubicBezTo>
                    <a:pt x="233" y="37"/>
                    <a:pt x="26" y="241"/>
                    <a:pt x="27" y="4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xmlns="" id="{180346AF-7BA1-44FC-AD90-AE430A8C1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651" y="1714500"/>
              <a:ext cx="871538" cy="2800350"/>
            </a:xfrm>
            <a:custGeom>
              <a:avLst/>
              <a:gdLst>
                <a:gd name="T0" fmla="*/ 105 w 264"/>
                <a:gd name="T1" fmla="*/ 594 h 849"/>
                <a:gd name="T2" fmla="*/ 0 w 264"/>
                <a:gd name="T3" fmla="*/ 696 h 849"/>
                <a:gd name="T4" fmla="*/ 10 w 264"/>
                <a:gd name="T5" fmla="*/ 652 h 849"/>
                <a:gd name="T6" fmla="*/ 78 w 264"/>
                <a:gd name="T7" fmla="*/ 529 h 849"/>
                <a:gd name="T8" fmla="*/ 142 w 264"/>
                <a:gd name="T9" fmla="*/ 405 h 849"/>
                <a:gd name="T10" fmla="*/ 151 w 264"/>
                <a:gd name="T11" fmla="*/ 363 h 849"/>
                <a:gd name="T12" fmla="*/ 117 w 264"/>
                <a:gd name="T13" fmla="*/ 368 h 849"/>
                <a:gd name="T14" fmla="*/ 93 w 264"/>
                <a:gd name="T15" fmla="*/ 334 h 849"/>
                <a:gd name="T16" fmla="*/ 142 w 264"/>
                <a:gd name="T17" fmla="*/ 240 h 849"/>
                <a:gd name="T18" fmla="*/ 207 w 264"/>
                <a:gd name="T19" fmla="*/ 123 h 849"/>
                <a:gd name="T20" fmla="*/ 211 w 264"/>
                <a:gd name="T21" fmla="*/ 95 h 849"/>
                <a:gd name="T22" fmla="*/ 200 w 264"/>
                <a:gd name="T23" fmla="*/ 5 h 849"/>
                <a:gd name="T24" fmla="*/ 260 w 264"/>
                <a:gd name="T25" fmla="*/ 57 h 849"/>
                <a:gd name="T26" fmla="*/ 227 w 264"/>
                <a:gd name="T27" fmla="*/ 166 h 849"/>
                <a:gd name="T28" fmla="*/ 165 w 264"/>
                <a:gd name="T29" fmla="*/ 268 h 849"/>
                <a:gd name="T30" fmla="*/ 154 w 264"/>
                <a:gd name="T31" fmla="*/ 297 h 849"/>
                <a:gd name="T32" fmla="*/ 161 w 264"/>
                <a:gd name="T33" fmla="*/ 297 h 849"/>
                <a:gd name="T34" fmla="*/ 194 w 264"/>
                <a:gd name="T35" fmla="*/ 305 h 849"/>
                <a:gd name="T36" fmla="*/ 206 w 264"/>
                <a:gd name="T37" fmla="*/ 341 h 849"/>
                <a:gd name="T38" fmla="*/ 162 w 264"/>
                <a:gd name="T39" fmla="*/ 449 h 849"/>
                <a:gd name="T40" fmla="*/ 135 w 264"/>
                <a:gd name="T41" fmla="*/ 504 h 849"/>
                <a:gd name="T42" fmla="*/ 135 w 264"/>
                <a:gd name="T43" fmla="*/ 518 h 849"/>
                <a:gd name="T44" fmla="*/ 156 w 264"/>
                <a:gd name="T45" fmla="*/ 625 h 849"/>
                <a:gd name="T46" fmla="*/ 140 w 264"/>
                <a:gd name="T47" fmla="*/ 747 h 849"/>
                <a:gd name="T48" fmla="*/ 145 w 264"/>
                <a:gd name="T49" fmla="*/ 815 h 849"/>
                <a:gd name="T50" fmla="*/ 120 w 264"/>
                <a:gd name="T51" fmla="*/ 848 h 849"/>
                <a:gd name="T52" fmla="*/ 90 w 264"/>
                <a:gd name="T53" fmla="*/ 814 h 849"/>
                <a:gd name="T54" fmla="*/ 97 w 264"/>
                <a:gd name="T55" fmla="*/ 692 h 849"/>
                <a:gd name="T56" fmla="*/ 105 w 264"/>
                <a:gd name="T57" fmla="*/ 59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4" h="849">
                  <a:moveTo>
                    <a:pt x="105" y="594"/>
                  </a:moveTo>
                  <a:cubicBezTo>
                    <a:pt x="66" y="626"/>
                    <a:pt x="52" y="677"/>
                    <a:pt x="0" y="696"/>
                  </a:cubicBezTo>
                  <a:cubicBezTo>
                    <a:pt x="4" y="679"/>
                    <a:pt x="4" y="664"/>
                    <a:pt x="10" y="652"/>
                  </a:cubicBezTo>
                  <a:cubicBezTo>
                    <a:pt x="32" y="611"/>
                    <a:pt x="54" y="570"/>
                    <a:pt x="78" y="529"/>
                  </a:cubicBezTo>
                  <a:cubicBezTo>
                    <a:pt x="101" y="489"/>
                    <a:pt x="128" y="451"/>
                    <a:pt x="142" y="405"/>
                  </a:cubicBezTo>
                  <a:cubicBezTo>
                    <a:pt x="146" y="392"/>
                    <a:pt x="148" y="379"/>
                    <a:pt x="151" y="363"/>
                  </a:cubicBezTo>
                  <a:cubicBezTo>
                    <a:pt x="138" y="365"/>
                    <a:pt x="127" y="367"/>
                    <a:pt x="117" y="368"/>
                  </a:cubicBezTo>
                  <a:cubicBezTo>
                    <a:pt x="96" y="371"/>
                    <a:pt x="83" y="354"/>
                    <a:pt x="93" y="334"/>
                  </a:cubicBezTo>
                  <a:cubicBezTo>
                    <a:pt x="108" y="302"/>
                    <a:pt x="125" y="271"/>
                    <a:pt x="142" y="240"/>
                  </a:cubicBezTo>
                  <a:cubicBezTo>
                    <a:pt x="163" y="201"/>
                    <a:pt x="185" y="162"/>
                    <a:pt x="207" y="123"/>
                  </a:cubicBezTo>
                  <a:cubicBezTo>
                    <a:pt x="212" y="113"/>
                    <a:pt x="212" y="105"/>
                    <a:pt x="211" y="95"/>
                  </a:cubicBezTo>
                  <a:cubicBezTo>
                    <a:pt x="206" y="65"/>
                    <a:pt x="203" y="35"/>
                    <a:pt x="200" y="5"/>
                  </a:cubicBezTo>
                  <a:cubicBezTo>
                    <a:pt x="233" y="0"/>
                    <a:pt x="257" y="25"/>
                    <a:pt x="260" y="57"/>
                  </a:cubicBezTo>
                  <a:cubicBezTo>
                    <a:pt x="264" y="99"/>
                    <a:pt x="248" y="133"/>
                    <a:pt x="227" y="166"/>
                  </a:cubicBezTo>
                  <a:cubicBezTo>
                    <a:pt x="206" y="200"/>
                    <a:pt x="185" y="234"/>
                    <a:pt x="165" y="268"/>
                  </a:cubicBezTo>
                  <a:cubicBezTo>
                    <a:pt x="161" y="277"/>
                    <a:pt x="158" y="286"/>
                    <a:pt x="154" y="297"/>
                  </a:cubicBezTo>
                  <a:cubicBezTo>
                    <a:pt x="158" y="297"/>
                    <a:pt x="160" y="298"/>
                    <a:pt x="161" y="297"/>
                  </a:cubicBezTo>
                  <a:cubicBezTo>
                    <a:pt x="175" y="289"/>
                    <a:pt x="185" y="296"/>
                    <a:pt x="194" y="305"/>
                  </a:cubicBezTo>
                  <a:cubicBezTo>
                    <a:pt x="205" y="315"/>
                    <a:pt x="211" y="327"/>
                    <a:pt x="206" y="341"/>
                  </a:cubicBezTo>
                  <a:cubicBezTo>
                    <a:pt x="192" y="377"/>
                    <a:pt x="178" y="414"/>
                    <a:pt x="162" y="449"/>
                  </a:cubicBezTo>
                  <a:cubicBezTo>
                    <a:pt x="154" y="468"/>
                    <a:pt x="143" y="486"/>
                    <a:pt x="135" y="504"/>
                  </a:cubicBezTo>
                  <a:cubicBezTo>
                    <a:pt x="133" y="508"/>
                    <a:pt x="133" y="516"/>
                    <a:pt x="135" y="518"/>
                  </a:cubicBezTo>
                  <a:cubicBezTo>
                    <a:pt x="166" y="549"/>
                    <a:pt x="163" y="586"/>
                    <a:pt x="156" y="625"/>
                  </a:cubicBezTo>
                  <a:cubicBezTo>
                    <a:pt x="150" y="665"/>
                    <a:pt x="143" y="706"/>
                    <a:pt x="140" y="747"/>
                  </a:cubicBezTo>
                  <a:cubicBezTo>
                    <a:pt x="138" y="769"/>
                    <a:pt x="144" y="792"/>
                    <a:pt x="145" y="815"/>
                  </a:cubicBezTo>
                  <a:cubicBezTo>
                    <a:pt x="146" y="836"/>
                    <a:pt x="136" y="848"/>
                    <a:pt x="120" y="848"/>
                  </a:cubicBezTo>
                  <a:cubicBezTo>
                    <a:pt x="104" y="849"/>
                    <a:pt x="89" y="833"/>
                    <a:pt x="90" y="814"/>
                  </a:cubicBezTo>
                  <a:cubicBezTo>
                    <a:pt x="91" y="774"/>
                    <a:pt x="94" y="733"/>
                    <a:pt x="97" y="692"/>
                  </a:cubicBezTo>
                  <a:cubicBezTo>
                    <a:pt x="99" y="661"/>
                    <a:pt x="102" y="629"/>
                    <a:pt x="105" y="5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xmlns="" id="{C017B221-BFD4-4CF3-9062-483E74D68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676" y="2505075"/>
              <a:ext cx="788988" cy="1016000"/>
            </a:xfrm>
            <a:custGeom>
              <a:avLst/>
              <a:gdLst>
                <a:gd name="T0" fmla="*/ 30 w 239"/>
                <a:gd name="T1" fmla="*/ 300 h 308"/>
                <a:gd name="T2" fmla="*/ 15 w 239"/>
                <a:gd name="T3" fmla="*/ 250 h 308"/>
                <a:gd name="T4" fmla="*/ 0 w 239"/>
                <a:gd name="T5" fmla="*/ 169 h 308"/>
                <a:gd name="T6" fmla="*/ 5 w 239"/>
                <a:gd name="T7" fmla="*/ 159 h 308"/>
                <a:gd name="T8" fmla="*/ 9 w 239"/>
                <a:gd name="T9" fmla="*/ 148 h 308"/>
                <a:gd name="T10" fmla="*/ 44 w 239"/>
                <a:gd name="T11" fmla="*/ 77 h 308"/>
                <a:gd name="T12" fmla="*/ 190 w 239"/>
                <a:gd name="T13" fmla="*/ 3 h 308"/>
                <a:gd name="T14" fmla="*/ 228 w 239"/>
                <a:gd name="T15" fmla="*/ 1 h 308"/>
                <a:gd name="T16" fmla="*/ 239 w 239"/>
                <a:gd name="T17" fmla="*/ 13 h 308"/>
                <a:gd name="T18" fmla="*/ 235 w 239"/>
                <a:gd name="T19" fmla="*/ 50 h 308"/>
                <a:gd name="T20" fmla="*/ 188 w 239"/>
                <a:gd name="T21" fmla="*/ 189 h 308"/>
                <a:gd name="T22" fmla="*/ 170 w 239"/>
                <a:gd name="T23" fmla="*/ 269 h 308"/>
                <a:gd name="T24" fmla="*/ 150 w 239"/>
                <a:gd name="T25" fmla="*/ 301 h 308"/>
                <a:gd name="T26" fmla="*/ 134 w 239"/>
                <a:gd name="T27" fmla="*/ 299 h 308"/>
                <a:gd name="T28" fmla="*/ 104 w 239"/>
                <a:gd name="T29" fmla="*/ 260 h 308"/>
                <a:gd name="T30" fmla="*/ 65 w 239"/>
                <a:gd name="T31" fmla="*/ 294 h 308"/>
                <a:gd name="T32" fmla="*/ 62 w 239"/>
                <a:gd name="T33" fmla="*/ 291 h 308"/>
                <a:gd name="T34" fmla="*/ 77 w 239"/>
                <a:gd name="T35" fmla="*/ 261 h 308"/>
                <a:gd name="T36" fmla="*/ 77 w 239"/>
                <a:gd name="T37" fmla="*/ 205 h 308"/>
                <a:gd name="T38" fmla="*/ 64 w 239"/>
                <a:gd name="T39" fmla="*/ 157 h 308"/>
                <a:gd name="T40" fmla="*/ 90 w 239"/>
                <a:gd name="T41" fmla="*/ 137 h 308"/>
                <a:gd name="T42" fmla="*/ 126 w 239"/>
                <a:gd name="T43" fmla="*/ 167 h 308"/>
                <a:gd name="T44" fmla="*/ 141 w 239"/>
                <a:gd name="T45" fmla="*/ 193 h 308"/>
                <a:gd name="T46" fmla="*/ 205 w 239"/>
                <a:gd name="T47" fmla="*/ 32 h 308"/>
                <a:gd name="T48" fmla="*/ 202 w 239"/>
                <a:gd name="T49" fmla="*/ 28 h 308"/>
                <a:gd name="T50" fmla="*/ 170 w 239"/>
                <a:gd name="T51" fmla="*/ 41 h 308"/>
                <a:gd name="T52" fmla="*/ 45 w 239"/>
                <a:gd name="T53" fmla="*/ 124 h 308"/>
                <a:gd name="T54" fmla="*/ 31 w 239"/>
                <a:gd name="T55" fmla="*/ 169 h 308"/>
                <a:gd name="T56" fmla="*/ 41 w 239"/>
                <a:gd name="T57" fmla="*/ 195 h 308"/>
                <a:gd name="T58" fmla="*/ 47 w 239"/>
                <a:gd name="T59" fmla="*/ 279 h 308"/>
                <a:gd name="T60" fmla="*/ 36 w 239"/>
                <a:gd name="T61" fmla="*/ 300 h 308"/>
                <a:gd name="T62" fmla="*/ 30 w 239"/>
                <a:gd name="T63" fmla="*/ 30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9" h="308">
                  <a:moveTo>
                    <a:pt x="30" y="300"/>
                  </a:moveTo>
                  <a:cubicBezTo>
                    <a:pt x="25" y="283"/>
                    <a:pt x="19" y="267"/>
                    <a:pt x="15" y="250"/>
                  </a:cubicBezTo>
                  <a:cubicBezTo>
                    <a:pt x="9" y="223"/>
                    <a:pt x="5" y="196"/>
                    <a:pt x="0" y="169"/>
                  </a:cubicBezTo>
                  <a:cubicBezTo>
                    <a:pt x="0" y="166"/>
                    <a:pt x="4" y="163"/>
                    <a:pt x="5" y="159"/>
                  </a:cubicBezTo>
                  <a:cubicBezTo>
                    <a:pt x="7" y="155"/>
                    <a:pt x="10" y="151"/>
                    <a:pt x="9" y="148"/>
                  </a:cubicBezTo>
                  <a:cubicBezTo>
                    <a:pt x="4" y="116"/>
                    <a:pt x="19" y="95"/>
                    <a:pt x="44" y="77"/>
                  </a:cubicBezTo>
                  <a:cubicBezTo>
                    <a:pt x="89" y="46"/>
                    <a:pt x="137" y="19"/>
                    <a:pt x="190" y="3"/>
                  </a:cubicBezTo>
                  <a:cubicBezTo>
                    <a:pt x="202" y="0"/>
                    <a:pt x="215" y="0"/>
                    <a:pt x="228" y="1"/>
                  </a:cubicBezTo>
                  <a:cubicBezTo>
                    <a:pt x="232" y="1"/>
                    <a:pt x="239" y="9"/>
                    <a:pt x="239" y="13"/>
                  </a:cubicBezTo>
                  <a:cubicBezTo>
                    <a:pt x="239" y="26"/>
                    <a:pt x="239" y="39"/>
                    <a:pt x="235" y="50"/>
                  </a:cubicBezTo>
                  <a:cubicBezTo>
                    <a:pt x="220" y="97"/>
                    <a:pt x="202" y="142"/>
                    <a:pt x="188" y="189"/>
                  </a:cubicBezTo>
                  <a:cubicBezTo>
                    <a:pt x="180" y="215"/>
                    <a:pt x="177" y="243"/>
                    <a:pt x="170" y="269"/>
                  </a:cubicBezTo>
                  <a:cubicBezTo>
                    <a:pt x="166" y="281"/>
                    <a:pt x="158" y="291"/>
                    <a:pt x="150" y="301"/>
                  </a:cubicBezTo>
                  <a:cubicBezTo>
                    <a:pt x="145" y="308"/>
                    <a:pt x="140" y="306"/>
                    <a:pt x="134" y="299"/>
                  </a:cubicBezTo>
                  <a:cubicBezTo>
                    <a:pt x="125" y="286"/>
                    <a:pt x="114" y="274"/>
                    <a:pt x="104" y="260"/>
                  </a:cubicBezTo>
                  <a:cubicBezTo>
                    <a:pt x="90" y="272"/>
                    <a:pt x="78" y="283"/>
                    <a:pt x="65" y="294"/>
                  </a:cubicBezTo>
                  <a:cubicBezTo>
                    <a:pt x="64" y="293"/>
                    <a:pt x="63" y="292"/>
                    <a:pt x="62" y="291"/>
                  </a:cubicBezTo>
                  <a:cubicBezTo>
                    <a:pt x="67" y="281"/>
                    <a:pt x="70" y="270"/>
                    <a:pt x="77" y="261"/>
                  </a:cubicBezTo>
                  <a:cubicBezTo>
                    <a:pt x="92" y="242"/>
                    <a:pt x="86" y="224"/>
                    <a:pt x="77" y="205"/>
                  </a:cubicBezTo>
                  <a:cubicBezTo>
                    <a:pt x="71" y="189"/>
                    <a:pt x="66" y="173"/>
                    <a:pt x="64" y="157"/>
                  </a:cubicBezTo>
                  <a:cubicBezTo>
                    <a:pt x="62" y="139"/>
                    <a:pt x="74" y="130"/>
                    <a:pt x="90" y="137"/>
                  </a:cubicBezTo>
                  <a:cubicBezTo>
                    <a:pt x="104" y="144"/>
                    <a:pt x="115" y="156"/>
                    <a:pt x="126" y="167"/>
                  </a:cubicBezTo>
                  <a:cubicBezTo>
                    <a:pt x="132" y="174"/>
                    <a:pt x="135" y="183"/>
                    <a:pt x="141" y="193"/>
                  </a:cubicBezTo>
                  <a:cubicBezTo>
                    <a:pt x="163" y="138"/>
                    <a:pt x="184" y="85"/>
                    <a:pt x="205" y="32"/>
                  </a:cubicBezTo>
                  <a:cubicBezTo>
                    <a:pt x="204" y="31"/>
                    <a:pt x="203" y="29"/>
                    <a:pt x="202" y="28"/>
                  </a:cubicBezTo>
                  <a:cubicBezTo>
                    <a:pt x="191" y="32"/>
                    <a:pt x="180" y="35"/>
                    <a:pt x="170" y="41"/>
                  </a:cubicBezTo>
                  <a:cubicBezTo>
                    <a:pt x="128" y="68"/>
                    <a:pt x="87" y="97"/>
                    <a:pt x="45" y="124"/>
                  </a:cubicBezTo>
                  <a:cubicBezTo>
                    <a:pt x="27" y="136"/>
                    <a:pt x="24" y="151"/>
                    <a:pt x="31" y="169"/>
                  </a:cubicBezTo>
                  <a:cubicBezTo>
                    <a:pt x="34" y="178"/>
                    <a:pt x="37" y="187"/>
                    <a:pt x="41" y="195"/>
                  </a:cubicBezTo>
                  <a:cubicBezTo>
                    <a:pt x="54" y="222"/>
                    <a:pt x="53" y="251"/>
                    <a:pt x="47" y="279"/>
                  </a:cubicBezTo>
                  <a:cubicBezTo>
                    <a:pt x="46" y="286"/>
                    <a:pt x="40" y="293"/>
                    <a:pt x="36" y="300"/>
                  </a:cubicBezTo>
                  <a:cubicBezTo>
                    <a:pt x="34" y="300"/>
                    <a:pt x="32" y="300"/>
                    <a:pt x="30" y="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xmlns="" id="{40AEEB43-2852-4338-96E6-0CA1703DA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3838" y="2168525"/>
              <a:ext cx="1108075" cy="1830388"/>
            </a:xfrm>
            <a:custGeom>
              <a:avLst/>
              <a:gdLst>
                <a:gd name="T0" fmla="*/ 216 w 336"/>
                <a:gd name="T1" fmla="*/ 0 h 555"/>
                <a:gd name="T2" fmla="*/ 244 w 336"/>
                <a:gd name="T3" fmla="*/ 5 h 555"/>
                <a:gd name="T4" fmla="*/ 260 w 336"/>
                <a:gd name="T5" fmla="*/ 33 h 555"/>
                <a:gd name="T6" fmla="*/ 205 w 336"/>
                <a:gd name="T7" fmla="*/ 308 h 555"/>
                <a:gd name="T8" fmla="*/ 206 w 336"/>
                <a:gd name="T9" fmla="*/ 313 h 555"/>
                <a:gd name="T10" fmla="*/ 281 w 336"/>
                <a:gd name="T11" fmla="*/ 270 h 555"/>
                <a:gd name="T12" fmla="*/ 255 w 336"/>
                <a:gd name="T13" fmla="*/ 236 h 555"/>
                <a:gd name="T14" fmla="*/ 336 w 336"/>
                <a:gd name="T15" fmla="*/ 260 h 555"/>
                <a:gd name="T16" fmla="*/ 219 w 336"/>
                <a:gd name="T17" fmla="*/ 336 h 555"/>
                <a:gd name="T18" fmla="*/ 192 w 336"/>
                <a:gd name="T19" fmla="*/ 366 h 555"/>
                <a:gd name="T20" fmla="*/ 120 w 336"/>
                <a:gd name="T21" fmla="*/ 507 h 555"/>
                <a:gd name="T22" fmla="*/ 91 w 336"/>
                <a:gd name="T23" fmla="*/ 538 h 555"/>
                <a:gd name="T24" fmla="*/ 23 w 336"/>
                <a:gd name="T25" fmla="*/ 549 h 555"/>
                <a:gd name="T26" fmla="*/ 0 w 336"/>
                <a:gd name="T27" fmla="*/ 525 h 555"/>
                <a:gd name="T28" fmla="*/ 125 w 336"/>
                <a:gd name="T29" fmla="*/ 446 h 555"/>
                <a:gd name="T30" fmla="*/ 154 w 336"/>
                <a:gd name="T31" fmla="*/ 378 h 555"/>
                <a:gd name="T32" fmla="*/ 150 w 336"/>
                <a:gd name="T33" fmla="*/ 375 h 555"/>
                <a:gd name="T34" fmla="*/ 58 w 336"/>
                <a:gd name="T35" fmla="*/ 454 h 555"/>
                <a:gd name="T36" fmla="*/ 42 w 336"/>
                <a:gd name="T37" fmla="*/ 426 h 555"/>
                <a:gd name="T38" fmla="*/ 126 w 336"/>
                <a:gd name="T39" fmla="*/ 370 h 555"/>
                <a:gd name="T40" fmla="*/ 177 w 336"/>
                <a:gd name="T41" fmla="*/ 302 h 555"/>
                <a:gd name="T42" fmla="*/ 203 w 336"/>
                <a:gd name="T43" fmla="*/ 113 h 555"/>
                <a:gd name="T44" fmla="*/ 212 w 336"/>
                <a:gd name="T45" fmla="*/ 13 h 555"/>
                <a:gd name="T46" fmla="*/ 216 w 336"/>
                <a:gd name="T47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6" h="555">
                  <a:moveTo>
                    <a:pt x="216" y="0"/>
                  </a:moveTo>
                  <a:cubicBezTo>
                    <a:pt x="226" y="2"/>
                    <a:pt x="236" y="3"/>
                    <a:pt x="244" y="5"/>
                  </a:cubicBezTo>
                  <a:cubicBezTo>
                    <a:pt x="258" y="10"/>
                    <a:pt x="263" y="19"/>
                    <a:pt x="260" y="33"/>
                  </a:cubicBezTo>
                  <a:cubicBezTo>
                    <a:pt x="242" y="125"/>
                    <a:pt x="223" y="217"/>
                    <a:pt x="205" y="308"/>
                  </a:cubicBezTo>
                  <a:cubicBezTo>
                    <a:pt x="205" y="309"/>
                    <a:pt x="206" y="310"/>
                    <a:pt x="206" y="313"/>
                  </a:cubicBezTo>
                  <a:cubicBezTo>
                    <a:pt x="231" y="299"/>
                    <a:pt x="255" y="285"/>
                    <a:pt x="281" y="270"/>
                  </a:cubicBezTo>
                  <a:cubicBezTo>
                    <a:pt x="271" y="258"/>
                    <a:pt x="263" y="247"/>
                    <a:pt x="255" y="236"/>
                  </a:cubicBezTo>
                  <a:cubicBezTo>
                    <a:pt x="308" y="228"/>
                    <a:pt x="326" y="234"/>
                    <a:pt x="336" y="260"/>
                  </a:cubicBezTo>
                  <a:cubicBezTo>
                    <a:pt x="297" y="286"/>
                    <a:pt x="259" y="312"/>
                    <a:pt x="219" y="336"/>
                  </a:cubicBezTo>
                  <a:cubicBezTo>
                    <a:pt x="207" y="344"/>
                    <a:pt x="197" y="352"/>
                    <a:pt x="192" y="366"/>
                  </a:cubicBezTo>
                  <a:cubicBezTo>
                    <a:pt x="174" y="416"/>
                    <a:pt x="152" y="465"/>
                    <a:pt x="120" y="507"/>
                  </a:cubicBezTo>
                  <a:cubicBezTo>
                    <a:pt x="111" y="518"/>
                    <a:pt x="101" y="528"/>
                    <a:pt x="91" y="538"/>
                  </a:cubicBezTo>
                  <a:cubicBezTo>
                    <a:pt x="71" y="555"/>
                    <a:pt x="46" y="554"/>
                    <a:pt x="23" y="549"/>
                  </a:cubicBezTo>
                  <a:cubicBezTo>
                    <a:pt x="14" y="546"/>
                    <a:pt x="7" y="535"/>
                    <a:pt x="0" y="525"/>
                  </a:cubicBezTo>
                  <a:cubicBezTo>
                    <a:pt x="56" y="519"/>
                    <a:pt x="95" y="489"/>
                    <a:pt x="125" y="446"/>
                  </a:cubicBezTo>
                  <a:cubicBezTo>
                    <a:pt x="139" y="425"/>
                    <a:pt x="151" y="403"/>
                    <a:pt x="154" y="378"/>
                  </a:cubicBezTo>
                  <a:cubicBezTo>
                    <a:pt x="153" y="377"/>
                    <a:pt x="152" y="376"/>
                    <a:pt x="150" y="375"/>
                  </a:cubicBezTo>
                  <a:cubicBezTo>
                    <a:pt x="120" y="401"/>
                    <a:pt x="90" y="427"/>
                    <a:pt x="58" y="454"/>
                  </a:cubicBezTo>
                  <a:cubicBezTo>
                    <a:pt x="53" y="444"/>
                    <a:pt x="48" y="436"/>
                    <a:pt x="42" y="426"/>
                  </a:cubicBezTo>
                  <a:cubicBezTo>
                    <a:pt x="70" y="407"/>
                    <a:pt x="97" y="387"/>
                    <a:pt x="126" y="370"/>
                  </a:cubicBezTo>
                  <a:cubicBezTo>
                    <a:pt x="152" y="354"/>
                    <a:pt x="167" y="331"/>
                    <a:pt x="177" y="302"/>
                  </a:cubicBezTo>
                  <a:cubicBezTo>
                    <a:pt x="196" y="240"/>
                    <a:pt x="201" y="177"/>
                    <a:pt x="203" y="113"/>
                  </a:cubicBezTo>
                  <a:cubicBezTo>
                    <a:pt x="203" y="80"/>
                    <a:pt x="208" y="46"/>
                    <a:pt x="212" y="13"/>
                  </a:cubicBezTo>
                  <a:cubicBezTo>
                    <a:pt x="212" y="9"/>
                    <a:pt x="214" y="5"/>
                    <a:pt x="2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39">
              <a:extLst>
                <a:ext uri="{FF2B5EF4-FFF2-40B4-BE49-F238E27FC236}">
                  <a16:creationId xmlns:a16="http://schemas.microsoft.com/office/drawing/2014/main" xmlns="" id="{00028843-DFE0-4F11-AF8D-33DE89372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3526" y="3613150"/>
              <a:ext cx="1001713" cy="492125"/>
            </a:xfrm>
            <a:custGeom>
              <a:avLst/>
              <a:gdLst>
                <a:gd name="T0" fmla="*/ 200 w 304"/>
                <a:gd name="T1" fmla="*/ 75 h 149"/>
                <a:gd name="T2" fmla="*/ 224 w 304"/>
                <a:gd name="T3" fmla="*/ 53 h 149"/>
                <a:gd name="T4" fmla="*/ 38 w 304"/>
                <a:gd name="T5" fmla="*/ 149 h 149"/>
                <a:gd name="T6" fmla="*/ 2 w 304"/>
                <a:gd name="T7" fmla="*/ 90 h 149"/>
                <a:gd name="T8" fmla="*/ 25 w 304"/>
                <a:gd name="T9" fmla="*/ 66 h 149"/>
                <a:gd name="T10" fmla="*/ 129 w 304"/>
                <a:gd name="T11" fmla="*/ 37 h 149"/>
                <a:gd name="T12" fmla="*/ 242 w 304"/>
                <a:gd name="T13" fmla="*/ 5 h 149"/>
                <a:gd name="T14" fmla="*/ 273 w 304"/>
                <a:gd name="T15" fmla="*/ 1 h 149"/>
                <a:gd name="T16" fmla="*/ 301 w 304"/>
                <a:gd name="T17" fmla="*/ 24 h 149"/>
                <a:gd name="T18" fmla="*/ 287 w 304"/>
                <a:gd name="T19" fmla="*/ 46 h 149"/>
                <a:gd name="T20" fmla="*/ 203 w 304"/>
                <a:gd name="T21" fmla="*/ 80 h 149"/>
                <a:gd name="T22" fmla="*/ 200 w 304"/>
                <a:gd name="T23" fmla="*/ 7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4" h="149">
                  <a:moveTo>
                    <a:pt x="200" y="75"/>
                  </a:moveTo>
                  <a:cubicBezTo>
                    <a:pt x="208" y="68"/>
                    <a:pt x="216" y="61"/>
                    <a:pt x="224" y="53"/>
                  </a:cubicBezTo>
                  <a:cubicBezTo>
                    <a:pt x="148" y="58"/>
                    <a:pt x="93" y="104"/>
                    <a:pt x="38" y="149"/>
                  </a:cubicBezTo>
                  <a:cubicBezTo>
                    <a:pt x="14" y="135"/>
                    <a:pt x="0" y="118"/>
                    <a:pt x="2" y="90"/>
                  </a:cubicBezTo>
                  <a:cubicBezTo>
                    <a:pt x="3" y="74"/>
                    <a:pt x="9" y="69"/>
                    <a:pt x="25" y="66"/>
                  </a:cubicBezTo>
                  <a:cubicBezTo>
                    <a:pt x="60" y="57"/>
                    <a:pt x="94" y="47"/>
                    <a:pt x="129" y="37"/>
                  </a:cubicBezTo>
                  <a:cubicBezTo>
                    <a:pt x="167" y="27"/>
                    <a:pt x="204" y="15"/>
                    <a:pt x="242" y="5"/>
                  </a:cubicBezTo>
                  <a:cubicBezTo>
                    <a:pt x="252" y="2"/>
                    <a:pt x="262" y="2"/>
                    <a:pt x="273" y="1"/>
                  </a:cubicBezTo>
                  <a:cubicBezTo>
                    <a:pt x="284" y="0"/>
                    <a:pt x="298" y="12"/>
                    <a:pt x="301" y="24"/>
                  </a:cubicBezTo>
                  <a:cubicBezTo>
                    <a:pt x="304" y="36"/>
                    <a:pt x="296" y="43"/>
                    <a:pt x="287" y="46"/>
                  </a:cubicBezTo>
                  <a:cubicBezTo>
                    <a:pt x="260" y="59"/>
                    <a:pt x="231" y="69"/>
                    <a:pt x="203" y="80"/>
                  </a:cubicBezTo>
                  <a:cubicBezTo>
                    <a:pt x="202" y="79"/>
                    <a:pt x="201" y="77"/>
                    <a:pt x="20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40">
              <a:extLst>
                <a:ext uri="{FF2B5EF4-FFF2-40B4-BE49-F238E27FC236}">
                  <a16:creationId xmlns:a16="http://schemas.microsoft.com/office/drawing/2014/main" xmlns="" id="{023804D3-09D9-4C61-9287-CF94396CF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9001" y="3367088"/>
              <a:ext cx="639763" cy="658813"/>
            </a:xfrm>
            <a:custGeom>
              <a:avLst/>
              <a:gdLst>
                <a:gd name="T0" fmla="*/ 0 w 194"/>
                <a:gd name="T1" fmla="*/ 0 h 200"/>
                <a:gd name="T2" fmla="*/ 36 w 194"/>
                <a:gd name="T3" fmla="*/ 30 h 200"/>
                <a:gd name="T4" fmla="*/ 58 w 194"/>
                <a:gd name="T5" fmla="*/ 70 h 200"/>
                <a:gd name="T6" fmla="*/ 150 w 194"/>
                <a:gd name="T7" fmla="*/ 150 h 200"/>
                <a:gd name="T8" fmla="*/ 194 w 194"/>
                <a:gd name="T9" fmla="*/ 168 h 200"/>
                <a:gd name="T10" fmla="*/ 114 w 194"/>
                <a:gd name="T11" fmla="*/ 197 h 200"/>
                <a:gd name="T12" fmla="*/ 85 w 194"/>
                <a:gd name="T13" fmla="*/ 199 h 200"/>
                <a:gd name="T14" fmla="*/ 66 w 194"/>
                <a:gd name="T15" fmla="*/ 188 h 200"/>
                <a:gd name="T16" fmla="*/ 16 w 194"/>
                <a:gd name="T17" fmla="*/ 77 h 200"/>
                <a:gd name="T18" fmla="*/ 1 w 194"/>
                <a:gd name="T19" fmla="*/ 12 h 200"/>
                <a:gd name="T20" fmla="*/ 0 w 194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200">
                  <a:moveTo>
                    <a:pt x="0" y="0"/>
                  </a:moveTo>
                  <a:cubicBezTo>
                    <a:pt x="18" y="5"/>
                    <a:pt x="28" y="17"/>
                    <a:pt x="36" y="30"/>
                  </a:cubicBezTo>
                  <a:cubicBezTo>
                    <a:pt x="44" y="43"/>
                    <a:pt x="52" y="56"/>
                    <a:pt x="58" y="70"/>
                  </a:cubicBezTo>
                  <a:cubicBezTo>
                    <a:pt x="77" y="111"/>
                    <a:pt x="109" y="135"/>
                    <a:pt x="150" y="150"/>
                  </a:cubicBezTo>
                  <a:cubicBezTo>
                    <a:pt x="165" y="156"/>
                    <a:pt x="179" y="162"/>
                    <a:pt x="194" y="168"/>
                  </a:cubicBezTo>
                  <a:cubicBezTo>
                    <a:pt x="172" y="194"/>
                    <a:pt x="143" y="196"/>
                    <a:pt x="114" y="197"/>
                  </a:cubicBezTo>
                  <a:cubicBezTo>
                    <a:pt x="105" y="198"/>
                    <a:pt x="94" y="200"/>
                    <a:pt x="85" y="199"/>
                  </a:cubicBezTo>
                  <a:cubicBezTo>
                    <a:pt x="78" y="198"/>
                    <a:pt x="70" y="193"/>
                    <a:pt x="66" y="188"/>
                  </a:cubicBezTo>
                  <a:cubicBezTo>
                    <a:pt x="41" y="155"/>
                    <a:pt x="28" y="116"/>
                    <a:pt x="16" y="77"/>
                  </a:cubicBezTo>
                  <a:cubicBezTo>
                    <a:pt x="9" y="56"/>
                    <a:pt x="5" y="34"/>
                    <a:pt x="1" y="12"/>
                  </a:cubicBezTo>
                  <a:cubicBezTo>
                    <a:pt x="0" y="9"/>
                    <a:pt x="0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41">
              <a:extLst>
                <a:ext uri="{FF2B5EF4-FFF2-40B4-BE49-F238E27FC236}">
                  <a16:creationId xmlns:a16="http://schemas.microsoft.com/office/drawing/2014/main" xmlns="" id="{42360C65-1F4F-44D7-ACCF-812FCC61CD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4351" y="4659313"/>
              <a:ext cx="280988" cy="487363"/>
            </a:xfrm>
            <a:custGeom>
              <a:avLst/>
              <a:gdLst>
                <a:gd name="T0" fmla="*/ 0 w 85"/>
                <a:gd name="T1" fmla="*/ 141 h 148"/>
                <a:gd name="T2" fmla="*/ 6 w 85"/>
                <a:gd name="T3" fmla="*/ 126 h 148"/>
                <a:gd name="T4" fmla="*/ 6 w 85"/>
                <a:gd name="T5" fmla="*/ 23 h 148"/>
                <a:gd name="T6" fmla="*/ 0 w 85"/>
                <a:gd name="T7" fmla="*/ 7 h 148"/>
                <a:gd name="T8" fmla="*/ 84 w 85"/>
                <a:gd name="T9" fmla="*/ 73 h 148"/>
                <a:gd name="T10" fmla="*/ 0 w 85"/>
                <a:gd name="T11" fmla="*/ 141 h 148"/>
                <a:gd name="T12" fmla="*/ 19 w 85"/>
                <a:gd name="T13" fmla="*/ 74 h 148"/>
                <a:gd name="T14" fmla="*/ 19 w 85"/>
                <a:gd name="T15" fmla="*/ 117 h 148"/>
                <a:gd name="T16" fmla="*/ 25 w 85"/>
                <a:gd name="T17" fmla="*/ 139 h 148"/>
                <a:gd name="T18" fmla="*/ 49 w 85"/>
                <a:gd name="T19" fmla="*/ 131 h 148"/>
                <a:gd name="T20" fmla="*/ 65 w 85"/>
                <a:gd name="T21" fmla="*/ 112 h 148"/>
                <a:gd name="T22" fmla="*/ 65 w 85"/>
                <a:gd name="T23" fmla="*/ 35 h 148"/>
                <a:gd name="T24" fmla="*/ 37 w 85"/>
                <a:gd name="T25" fmla="*/ 11 h 148"/>
                <a:gd name="T26" fmla="*/ 19 w 85"/>
                <a:gd name="T27" fmla="*/ 24 h 148"/>
                <a:gd name="T28" fmla="*/ 19 w 85"/>
                <a:gd name="T29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148">
                  <a:moveTo>
                    <a:pt x="0" y="141"/>
                  </a:moveTo>
                  <a:cubicBezTo>
                    <a:pt x="2" y="137"/>
                    <a:pt x="6" y="131"/>
                    <a:pt x="6" y="126"/>
                  </a:cubicBezTo>
                  <a:cubicBezTo>
                    <a:pt x="7" y="92"/>
                    <a:pt x="7" y="57"/>
                    <a:pt x="6" y="23"/>
                  </a:cubicBezTo>
                  <a:cubicBezTo>
                    <a:pt x="6" y="18"/>
                    <a:pt x="2" y="12"/>
                    <a:pt x="0" y="7"/>
                  </a:cubicBezTo>
                  <a:cubicBezTo>
                    <a:pt x="71" y="0"/>
                    <a:pt x="84" y="25"/>
                    <a:pt x="84" y="73"/>
                  </a:cubicBezTo>
                  <a:cubicBezTo>
                    <a:pt x="85" y="130"/>
                    <a:pt x="61" y="148"/>
                    <a:pt x="0" y="141"/>
                  </a:cubicBezTo>
                  <a:close/>
                  <a:moveTo>
                    <a:pt x="19" y="74"/>
                  </a:moveTo>
                  <a:cubicBezTo>
                    <a:pt x="19" y="88"/>
                    <a:pt x="19" y="102"/>
                    <a:pt x="19" y="117"/>
                  </a:cubicBezTo>
                  <a:cubicBezTo>
                    <a:pt x="20" y="124"/>
                    <a:pt x="23" y="131"/>
                    <a:pt x="25" y="139"/>
                  </a:cubicBezTo>
                  <a:cubicBezTo>
                    <a:pt x="33" y="136"/>
                    <a:pt x="43" y="136"/>
                    <a:pt x="49" y="131"/>
                  </a:cubicBezTo>
                  <a:cubicBezTo>
                    <a:pt x="56" y="127"/>
                    <a:pt x="62" y="120"/>
                    <a:pt x="65" y="112"/>
                  </a:cubicBezTo>
                  <a:cubicBezTo>
                    <a:pt x="72" y="87"/>
                    <a:pt x="72" y="60"/>
                    <a:pt x="65" y="35"/>
                  </a:cubicBezTo>
                  <a:cubicBezTo>
                    <a:pt x="61" y="21"/>
                    <a:pt x="51" y="13"/>
                    <a:pt x="37" y="11"/>
                  </a:cubicBezTo>
                  <a:cubicBezTo>
                    <a:pt x="24" y="8"/>
                    <a:pt x="19" y="11"/>
                    <a:pt x="19" y="24"/>
                  </a:cubicBezTo>
                  <a:cubicBezTo>
                    <a:pt x="19" y="41"/>
                    <a:pt x="19" y="57"/>
                    <a:pt x="19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42">
              <a:extLst>
                <a:ext uri="{FF2B5EF4-FFF2-40B4-BE49-F238E27FC236}">
                  <a16:creationId xmlns:a16="http://schemas.microsoft.com/office/drawing/2014/main" xmlns="" id="{29D969D1-D8D7-4CA6-95A7-CB7836ED92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63038" y="4675188"/>
              <a:ext cx="266700" cy="461963"/>
            </a:xfrm>
            <a:custGeom>
              <a:avLst/>
              <a:gdLst>
                <a:gd name="T0" fmla="*/ 48 w 81"/>
                <a:gd name="T1" fmla="*/ 70 h 140"/>
                <a:gd name="T2" fmla="*/ 81 w 81"/>
                <a:gd name="T3" fmla="*/ 136 h 140"/>
                <a:gd name="T4" fmla="*/ 57 w 81"/>
                <a:gd name="T5" fmla="*/ 122 h 140"/>
                <a:gd name="T6" fmla="*/ 41 w 81"/>
                <a:gd name="T7" fmla="*/ 81 h 140"/>
                <a:gd name="T8" fmla="*/ 18 w 81"/>
                <a:gd name="T9" fmla="*/ 69 h 140"/>
                <a:gd name="T10" fmla="*/ 22 w 81"/>
                <a:gd name="T11" fmla="*/ 136 h 140"/>
                <a:gd name="T12" fmla="*/ 0 w 81"/>
                <a:gd name="T13" fmla="*/ 136 h 140"/>
                <a:gd name="T14" fmla="*/ 6 w 81"/>
                <a:gd name="T15" fmla="*/ 119 h 140"/>
                <a:gd name="T16" fmla="*/ 6 w 81"/>
                <a:gd name="T17" fmla="*/ 19 h 140"/>
                <a:gd name="T18" fmla="*/ 1 w 81"/>
                <a:gd name="T19" fmla="*/ 2 h 140"/>
                <a:gd name="T20" fmla="*/ 45 w 81"/>
                <a:gd name="T21" fmla="*/ 2 h 140"/>
                <a:gd name="T22" fmla="*/ 77 w 81"/>
                <a:gd name="T23" fmla="*/ 25 h 140"/>
                <a:gd name="T24" fmla="*/ 59 w 81"/>
                <a:gd name="T25" fmla="*/ 64 h 140"/>
                <a:gd name="T26" fmla="*/ 48 w 81"/>
                <a:gd name="T27" fmla="*/ 70 h 140"/>
                <a:gd name="T28" fmla="*/ 18 w 81"/>
                <a:gd name="T29" fmla="*/ 65 h 140"/>
                <a:gd name="T30" fmla="*/ 40 w 81"/>
                <a:gd name="T31" fmla="*/ 65 h 140"/>
                <a:gd name="T32" fmla="*/ 63 w 81"/>
                <a:gd name="T33" fmla="*/ 23 h 140"/>
                <a:gd name="T34" fmla="*/ 25 w 81"/>
                <a:gd name="T35" fmla="*/ 5 h 140"/>
                <a:gd name="T36" fmla="*/ 18 w 81"/>
                <a:gd name="T37" fmla="*/ 15 h 140"/>
                <a:gd name="T38" fmla="*/ 18 w 81"/>
                <a:gd name="T39" fmla="*/ 6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40">
                  <a:moveTo>
                    <a:pt x="48" y="70"/>
                  </a:moveTo>
                  <a:cubicBezTo>
                    <a:pt x="61" y="91"/>
                    <a:pt x="63" y="118"/>
                    <a:pt x="81" y="136"/>
                  </a:cubicBezTo>
                  <a:cubicBezTo>
                    <a:pt x="69" y="140"/>
                    <a:pt x="61" y="136"/>
                    <a:pt x="57" y="122"/>
                  </a:cubicBezTo>
                  <a:cubicBezTo>
                    <a:pt x="53" y="108"/>
                    <a:pt x="46" y="95"/>
                    <a:pt x="41" y="81"/>
                  </a:cubicBezTo>
                  <a:cubicBezTo>
                    <a:pt x="35" y="68"/>
                    <a:pt x="35" y="68"/>
                    <a:pt x="18" y="69"/>
                  </a:cubicBezTo>
                  <a:cubicBezTo>
                    <a:pt x="19" y="91"/>
                    <a:pt x="13" y="114"/>
                    <a:pt x="22" y="136"/>
                  </a:cubicBezTo>
                  <a:cubicBezTo>
                    <a:pt x="17" y="136"/>
                    <a:pt x="8" y="136"/>
                    <a:pt x="0" y="136"/>
                  </a:cubicBezTo>
                  <a:cubicBezTo>
                    <a:pt x="2" y="131"/>
                    <a:pt x="6" y="125"/>
                    <a:pt x="6" y="119"/>
                  </a:cubicBezTo>
                  <a:cubicBezTo>
                    <a:pt x="6" y="86"/>
                    <a:pt x="6" y="52"/>
                    <a:pt x="6" y="19"/>
                  </a:cubicBezTo>
                  <a:cubicBezTo>
                    <a:pt x="6" y="14"/>
                    <a:pt x="3" y="8"/>
                    <a:pt x="1" y="2"/>
                  </a:cubicBezTo>
                  <a:cubicBezTo>
                    <a:pt x="14" y="2"/>
                    <a:pt x="29" y="2"/>
                    <a:pt x="45" y="2"/>
                  </a:cubicBezTo>
                  <a:cubicBezTo>
                    <a:pt x="63" y="2"/>
                    <a:pt x="74" y="11"/>
                    <a:pt x="77" y="25"/>
                  </a:cubicBezTo>
                  <a:cubicBezTo>
                    <a:pt x="81" y="41"/>
                    <a:pt x="73" y="56"/>
                    <a:pt x="59" y="64"/>
                  </a:cubicBezTo>
                  <a:cubicBezTo>
                    <a:pt x="56" y="66"/>
                    <a:pt x="53" y="67"/>
                    <a:pt x="48" y="70"/>
                  </a:cubicBezTo>
                  <a:close/>
                  <a:moveTo>
                    <a:pt x="18" y="65"/>
                  </a:moveTo>
                  <a:cubicBezTo>
                    <a:pt x="26" y="65"/>
                    <a:pt x="33" y="66"/>
                    <a:pt x="40" y="65"/>
                  </a:cubicBezTo>
                  <a:cubicBezTo>
                    <a:pt x="60" y="62"/>
                    <a:pt x="69" y="45"/>
                    <a:pt x="63" y="23"/>
                  </a:cubicBezTo>
                  <a:cubicBezTo>
                    <a:pt x="60" y="11"/>
                    <a:pt x="38" y="0"/>
                    <a:pt x="25" y="5"/>
                  </a:cubicBezTo>
                  <a:cubicBezTo>
                    <a:pt x="22" y="7"/>
                    <a:pt x="18" y="11"/>
                    <a:pt x="18" y="15"/>
                  </a:cubicBezTo>
                  <a:cubicBezTo>
                    <a:pt x="17" y="31"/>
                    <a:pt x="18" y="47"/>
                    <a:pt x="18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43">
              <a:extLst>
                <a:ext uri="{FF2B5EF4-FFF2-40B4-BE49-F238E27FC236}">
                  <a16:creationId xmlns:a16="http://schemas.microsoft.com/office/drawing/2014/main" xmlns="" id="{763770CA-0879-4B36-A7C2-DE3C6CC50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0788" y="4668838"/>
              <a:ext cx="282575" cy="458788"/>
            </a:xfrm>
            <a:custGeom>
              <a:avLst/>
              <a:gdLst>
                <a:gd name="T0" fmla="*/ 0 w 86"/>
                <a:gd name="T1" fmla="*/ 139 h 139"/>
                <a:gd name="T2" fmla="*/ 7 w 86"/>
                <a:gd name="T3" fmla="*/ 121 h 139"/>
                <a:gd name="T4" fmla="*/ 7 w 86"/>
                <a:gd name="T5" fmla="*/ 22 h 139"/>
                <a:gd name="T6" fmla="*/ 1 w 86"/>
                <a:gd name="T7" fmla="*/ 4 h 139"/>
                <a:gd name="T8" fmla="*/ 28 w 86"/>
                <a:gd name="T9" fmla="*/ 22 h 139"/>
                <a:gd name="T10" fmla="*/ 74 w 86"/>
                <a:gd name="T11" fmla="*/ 104 h 139"/>
                <a:gd name="T12" fmla="*/ 74 w 86"/>
                <a:gd name="T13" fmla="*/ 15 h 139"/>
                <a:gd name="T14" fmla="*/ 66 w 86"/>
                <a:gd name="T15" fmla="*/ 4 h 139"/>
                <a:gd name="T16" fmla="*/ 86 w 86"/>
                <a:gd name="T17" fmla="*/ 4 h 139"/>
                <a:gd name="T18" fmla="*/ 79 w 86"/>
                <a:gd name="T19" fmla="*/ 21 h 139"/>
                <a:gd name="T20" fmla="*/ 79 w 86"/>
                <a:gd name="T21" fmla="*/ 123 h 139"/>
                <a:gd name="T22" fmla="*/ 79 w 86"/>
                <a:gd name="T23" fmla="*/ 137 h 139"/>
                <a:gd name="T24" fmla="*/ 75 w 86"/>
                <a:gd name="T25" fmla="*/ 139 h 139"/>
                <a:gd name="T26" fmla="*/ 15 w 86"/>
                <a:gd name="T27" fmla="*/ 24 h 139"/>
                <a:gd name="T28" fmla="*/ 21 w 86"/>
                <a:gd name="T29" fmla="*/ 139 h 139"/>
                <a:gd name="T30" fmla="*/ 0 w 86"/>
                <a:gd name="T31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139">
                  <a:moveTo>
                    <a:pt x="0" y="139"/>
                  </a:moveTo>
                  <a:cubicBezTo>
                    <a:pt x="3" y="133"/>
                    <a:pt x="7" y="127"/>
                    <a:pt x="7" y="121"/>
                  </a:cubicBezTo>
                  <a:cubicBezTo>
                    <a:pt x="8" y="88"/>
                    <a:pt x="8" y="55"/>
                    <a:pt x="7" y="22"/>
                  </a:cubicBezTo>
                  <a:cubicBezTo>
                    <a:pt x="7" y="16"/>
                    <a:pt x="3" y="10"/>
                    <a:pt x="1" y="4"/>
                  </a:cubicBezTo>
                  <a:cubicBezTo>
                    <a:pt x="13" y="0"/>
                    <a:pt x="21" y="7"/>
                    <a:pt x="28" y="22"/>
                  </a:cubicBezTo>
                  <a:cubicBezTo>
                    <a:pt x="41" y="50"/>
                    <a:pt x="56" y="77"/>
                    <a:pt x="74" y="104"/>
                  </a:cubicBezTo>
                  <a:cubicBezTo>
                    <a:pt x="74" y="74"/>
                    <a:pt x="74" y="45"/>
                    <a:pt x="74" y="15"/>
                  </a:cubicBezTo>
                  <a:cubicBezTo>
                    <a:pt x="74" y="11"/>
                    <a:pt x="69" y="8"/>
                    <a:pt x="66" y="4"/>
                  </a:cubicBezTo>
                  <a:cubicBezTo>
                    <a:pt x="73" y="4"/>
                    <a:pt x="81" y="4"/>
                    <a:pt x="86" y="4"/>
                  </a:cubicBezTo>
                  <a:cubicBezTo>
                    <a:pt x="84" y="9"/>
                    <a:pt x="79" y="15"/>
                    <a:pt x="79" y="21"/>
                  </a:cubicBezTo>
                  <a:cubicBezTo>
                    <a:pt x="78" y="55"/>
                    <a:pt x="79" y="89"/>
                    <a:pt x="79" y="123"/>
                  </a:cubicBezTo>
                  <a:cubicBezTo>
                    <a:pt x="79" y="128"/>
                    <a:pt x="79" y="132"/>
                    <a:pt x="79" y="137"/>
                  </a:cubicBezTo>
                  <a:cubicBezTo>
                    <a:pt x="77" y="138"/>
                    <a:pt x="76" y="138"/>
                    <a:pt x="75" y="139"/>
                  </a:cubicBezTo>
                  <a:cubicBezTo>
                    <a:pt x="55" y="101"/>
                    <a:pt x="35" y="62"/>
                    <a:pt x="15" y="24"/>
                  </a:cubicBezTo>
                  <a:cubicBezTo>
                    <a:pt x="6" y="44"/>
                    <a:pt x="11" y="132"/>
                    <a:pt x="21" y="139"/>
                  </a:cubicBezTo>
                  <a:cubicBezTo>
                    <a:pt x="13" y="139"/>
                    <a:pt x="5" y="139"/>
                    <a:pt x="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44">
              <a:extLst>
                <a:ext uri="{FF2B5EF4-FFF2-40B4-BE49-F238E27FC236}">
                  <a16:creationId xmlns:a16="http://schemas.microsoft.com/office/drawing/2014/main" xmlns="" id="{3781095A-CC7C-4C6A-AF5E-2C8A4BDCF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3176" y="4665663"/>
              <a:ext cx="279400" cy="461963"/>
            </a:xfrm>
            <a:custGeom>
              <a:avLst/>
              <a:gdLst>
                <a:gd name="T0" fmla="*/ 64 w 85"/>
                <a:gd name="T1" fmla="*/ 5 h 140"/>
                <a:gd name="T2" fmla="*/ 85 w 85"/>
                <a:gd name="T3" fmla="*/ 5 h 140"/>
                <a:gd name="T4" fmla="*/ 80 w 85"/>
                <a:gd name="T5" fmla="*/ 23 h 140"/>
                <a:gd name="T6" fmla="*/ 79 w 85"/>
                <a:gd name="T7" fmla="*/ 138 h 140"/>
                <a:gd name="T8" fmla="*/ 75 w 85"/>
                <a:gd name="T9" fmla="*/ 140 h 140"/>
                <a:gd name="T10" fmla="*/ 15 w 85"/>
                <a:gd name="T11" fmla="*/ 24 h 140"/>
                <a:gd name="T12" fmla="*/ 11 w 85"/>
                <a:gd name="T13" fmla="*/ 24 h 140"/>
                <a:gd name="T14" fmla="*/ 11 w 85"/>
                <a:gd name="T15" fmla="*/ 56 h 140"/>
                <a:gd name="T16" fmla="*/ 11 w 85"/>
                <a:gd name="T17" fmla="*/ 122 h 140"/>
                <a:gd name="T18" fmla="*/ 18 w 85"/>
                <a:gd name="T19" fmla="*/ 139 h 140"/>
                <a:gd name="T20" fmla="*/ 1 w 85"/>
                <a:gd name="T21" fmla="*/ 139 h 140"/>
                <a:gd name="T22" fmla="*/ 8 w 85"/>
                <a:gd name="T23" fmla="*/ 121 h 140"/>
                <a:gd name="T24" fmla="*/ 8 w 85"/>
                <a:gd name="T25" fmla="*/ 24 h 140"/>
                <a:gd name="T26" fmla="*/ 0 w 85"/>
                <a:gd name="T27" fmla="*/ 5 h 140"/>
                <a:gd name="T28" fmla="*/ 29 w 85"/>
                <a:gd name="T29" fmla="*/ 23 h 140"/>
                <a:gd name="T30" fmla="*/ 71 w 85"/>
                <a:gd name="T31" fmla="*/ 107 h 140"/>
                <a:gd name="T32" fmla="*/ 64 w 85"/>
                <a:gd name="T33" fmla="*/ 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40">
                  <a:moveTo>
                    <a:pt x="64" y="5"/>
                  </a:moveTo>
                  <a:cubicBezTo>
                    <a:pt x="73" y="5"/>
                    <a:pt x="80" y="5"/>
                    <a:pt x="85" y="5"/>
                  </a:cubicBezTo>
                  <a:cubicBezTo>
                    <a:pt x="83" y="11"/>
                    <a:pt x="80" y="17"/>
                    <a:pt x="80" y="23"/>
                  </a:cubicBezTo>
                  <a:cubicBezTo>
                    <a:pt x="79" y="62"/>
                    <a:pt x="79" y="100"/>
                    <a:pt x="79" y="138"/>
                  </a:cubicBezTo>
                  <a:cubicBezTo>
                    <a:pt x="78" y="139"/>
                    <a:pt x="77" y="139"/>
                    <a:pt x="75" y="140"/>
                  </a:cubicBezTo>
                  <a:cubicBezTo>
                    <a:pt x="55" y="101"/>
                    <a:pt x="35" y="62"/>
                    <a:pt x="15" y="24"/>
                  </a:cubicBezTo>
                  <a:cubicBezTo>
                    <a:pt x="14" y="24"/>
                    <a:pt x="12" y="24"/>
                    <a:pt x="11" y="24"/>
                  </a:cubicBezTo>
                  <a:cubicBezTo>
                    <a:pt x="11" y="35"/>
                    <a:pt x="11" y="46"/>
                    <a:pt x="11" y="56"/>
                  </a:cubicBezTo>
                  <a:cubicBezTo>
                    <a:pt x="11" y="78"/>
                    <a:pt x="10" y="100"/>
                    <a:pt x="11" y="122"/>
                  </a:cubicBezTo>
                  <a:cubicBezTo>
                    <a:pt x="11" y="128"/>
                    <a:pt x="15" y="134"/>
                    <a:pt x="18" y="139"/>
                  </a:cubicBezTo>
                  <a:cubicBezTo>
                    <a:pt x="13" y="139"/>
                    <a:pt x="5" y="139"/>
                    <a:pt x="1" y="139"/>
                  </a:cubicBezTo>
                  <a:cubicBezTo>
                    <a:pt x="3" y="134"/>
                    <a:pt x="7" y="127"/>
                    <a:pt x="8" y="121"/>
                  </a:cubicBezTo>
                  <a:cubicBezTo>
                    <a:pt x="8" y="88"/>
                    <a:pt x="8" y="56"/>
                    <a:pt x="8" y="24"/>
                  </a:cubicBezTo>
                  <a:cubicBezTo>
                    <a:pt x="8" y="17"/>
                    <a:pt x="3" y="11"/>
                    <a:pt x="0" y="5"/>
                  </a:cubicBezTo>
                  <a:cubicBezTo>
                    <a:pt x="13" y="0"/>
                    <a:pt x="22" y="8"/>
                    <a:pt x="29" y="23"/>
                  </a:cubicBezTo>
                  <a:cubicBezTo>
                    <a:pt x="42" y="51"/>
                    <a:pt x="57" y="79"/>
                    <a:pt x="71" y="107"/>
                  </a:cubicBezTo>
                  <a:cubicBezTo>
                    <a:pt x="79" y="87"/>
                    <a:pt x="75" y="13"/>
                    <a:pt x="6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45">
              <a:extLst>
                <a:ext uri="{FF2B5EF4-FFF2-40B4-BE49-F238E27FC236}">
                  <a16:creationId xmlns:a16="http://schemas.microsoft.com/office/drawing/2014/main" xmlns="" id="{F5E42B7A-F0F0-4FB0-B85C-032264383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5201" y="2228850"/>
              <a:ext cx="257175" cy="392113"/>
            </a:xfrm>
            <a:custGeom>
              <a:avLst/>
              <a:gdLst>
                <a:gd name="T0" fmla="*/ 0 w 78"/>
                <a:gd name="T1" fmla="*/ 119 h 119"/>
                <a:gd name="T2" fmla="*/ 63 w 78"/>
                <a:gd name="T3" fmla="*/ 0 h 119"/>
                <a:gd name="T4" fmla="*/ 76 w 78"/>
                <a:gd name="T5" fmla="*/ 27 h 119"/>
                <a:gd name="T6" fmla="*/ 0 w 78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19">
                  <a:moveTo>
                    <a:pt x="0" y="119"/>
                  </a:moveTo>
                  <a:cubicBezTo>
                    <a:pt x="21" y="79"/>
                    <a:pt x="42" y="40"/>
                    <a:pt x="63" y="0"/>
                  </a:cubicBezTo>
                  <a:cubicBezTo>
                    <a:pt x="78" y="7"/>
                    <a:pt x="78" y="17"/>
                    <a:pt x="76" y="27"/>
                  </a:cubicBezTo>
                  <a:cubicBezTo>
                    <a:pt x="69" y="62"/>
                    <a:pt x="40" y="100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xmlns="" id="{4BBE7A0C-CA22-4E83-BFB5-09CEC35B1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913" y="4678363"/>
              <a:ext cx="276225" cy="452438"/>
            </a:xfrm>
            <a:custGeom>
              <a:avLst/>
              <a:gdLst>
                <a:gd name="T0" fmla="*/ 0 w 84"/>
                <a:gd name="T1" fmla="*/ 1 h 137"/>
                <a:gd name="T2" fmla="*/ 67 w 84"/>
                <a:gd name="T3" fmla="*/ 1 h 137"/>
                <a:gd name="T4" fmla="*/ 82 w 84"/>
                <a:gd name="T5" fmla="*/ 27 h 137"/>
                <a:gd name="T6" fmla="*/ 33 w 84"/>
                <a:gd name="T7" fmla="*/ 3 h 137"/>
                <a:gd name="T8" fmla="*/ 20 w 84"/>
                <a:gd name="T9" fmla="*/ 16 h 137"/>
                <a:gd name="T10" fmla="*/ 20 w 84"/>
                <a:gd name="T11" fmla="*/ 59 h 137"/>
                <a:gd name="T12" fmla="*/ 62 w 84"/>
                <a:gd name="T13" fmla="*/ 42 h 137"/>
                <a:gd name="T14" fmla="*/ 62 w 84"/>
                <a:gd name="T15" fmla="*/ 83 h 137"/>
                <a:gd name="T16" fmla="*/ 21 w 84"/>
                <a:gd name="T17" fmla="*/ 67 h 137"/>
                <a:gd name="T18" fmla="*/ 21 w 84"/>
                <a:gd name="T19" fmla="*/ 124 h 137"/>
                <a:gd name="T20" fmla="*/ 30 w 84"/>
                <a:gd name="T21" fmla="*/ 133 h 137"/>
                <a:gd name="T22" fmla="*/ 83 w 84"/>
                <a:gd name="T23" fmla="*/ 107 h 137"/>
                <a:gd name="T24" fmla="*/ 56 w 84"/>
                <a:gd name="T25" fmla="*/ 136 h 137"/>
                <a:gd name="T26" fmla="*/ 0 w 84"/>
                <a:gd name="T27" fmla="*/ 136 h 137"/>
                <a:gd name="T28" fmla="*/ 0 w 84"/>
                <a:gd name="T29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137">
                  <a:moveTo>
                    <a:pt x="0" y="1"/>
                  </a:moveTo>
                  <a:cubicBezTo>
                    <a:pt x="23" y="1"/>
                    <a:pt x="45" y="0"/>
                    <a:pt x="67" y="1"/>
                  </a:cubicBezTo>
                  <a:cubicBezTo>
                    <a:pt x="84" y="2"/>
                    <a:pt x="77" y="17"/>
                    <a:pt x="82" y="27"/>
                  </a:cubicBezTo>
                  <a:cubicBezTo>
                    <a:pt x="70" y="8"/>
                    <a:pt x="54" y="1"/>
                    <a:pt x="33" y="3"/>
                  </a:cubicBezTo>
                  <a:cubicBezTo>
                    <a:pt x="24" y="4"/>
                    <a:pt x="20" y="7"/>
                    <a:pt x="20" y="16"/>
                  </a:cubicBezTo>
                  <a:cubicBezTo>
                    <a:pt x="21" y="30"/>
                    <a:pt x="20" y="45"/>
                    <a:pt x="20" y="59"/>
                  </a:cubicBezTo>
                  <a:cubicBezTo>
                    <a:pt x="49" y="65"/>
                    <a:pt x="54" y="63"/>
                    <a:pt x="62" y="42"/>
                  </a:cubicBezTo>
                  <a:cubicBezTo>
                    <a:pt x="62" y="57"/>
                    <a:pt x="62" y="70"/>
                    <a:pt x="62" y="83"/>
                  </a:cubicBezTo>
                  <a:cubicBezTo>
                    <a:pt x="53" y="64"/>
                    <a:pt x="51" y="64"/>
                    <a:pt x="21" y="67"/>
                  </a:cubicBezTo>
                  <a:cubicBezTo>
                    <a:pt x="21" y="86"/>
                    <a:pt x="20" y="105"/>
                    <a:pt x="21" y="124"/>
                  </a:cubicBezTo>
                  <a:cubicBezTo>
                    <a:pt x="21" y="127"/>
                    <a:pt x="27" y="132"/>
                    <a:pt x="30" y="133"/>
                  </a:cubicBezTo>
                  <a:cubicBezTo>
                    <a:pt x="57" y="137"/>
                    <a:pt x="69" y="130"/>
                    <a:pt x="83" y="107"/>
                  </a:cubicBezTo>
                  <a:cubicBezTo>
                    <a:pt x="84" y="132"/>
                    <a:pt x="80" y="136"/>
                    <a:pt x="56" y="136"/>
                  </a:cubicBezTo>
                  <a:cubicBezTo>
                    <a:pt x="38" y="136"/>
                    <a:pt x="19" y="136"/>
                    <a:pt x="0" y="136"/>
                  </a:cubicBezTo>
                  <a:cubicBezTo>
                    <a:pt x="12" y="124"/>
                    <a:pt x="12" y="14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47">
              <a:extLst>
                <a:ext uri="{FF2B5EF4-FFF2-40B4-BE49-F238E27FC236}">
                  <a16:creationId xmlns:a16="http://schemas.microsoft.com/office/drawing/2014/main" xmlns="" id="{BC22BF87-3723-4AA3-9251-2B9EAD24A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6413" y="4662488"/>
              <a:ext cx="296863" cy="484188"/>
            </a:xfrm>
            <a:custGeom>
              <a:avLst/>
              <a:gdLst>
                <a:gd name="T0" fmla="*/ 9 w 90"/>
                <a:gd name="T1" fmla="*/ 138 h 147"/>
                <a:gd name="T2" fmla="*/ 4 w 90"/>
                <a:gd name="T3" fmla="*/ 106 h 147"/>
                <a:gd name="T4" fmla="*/ 7 w 90"/>
                <a:gd name="T5" fmla="*/ 105 h 147"/>
                <a:gd name="T6" fmla="*/ 17 w 90"/>
                <a:gd name="T7" fmla="*/ 124 h 147"/>
                <a:gd name="T8" fmla="*/ 54 w 90"/>
                <a:gd name="T9" fmla="*/ 137 h 147"/>
                <a:gd name="T10" fmla="*/ 72 w 90"/>
                <a:gd name="T11" fmla="*/ 117 h 147"/>
                <a:gd name="T12" fmla="*/ 57 w 90"/>
                <a:gd name="T13" fmla="*/ 84 h 147"/>
                <a:gd name="T14" fmla="*/ 27 w 90"/>
                <a:gd name="T15" fmla="*/ 68 h 147"/>
                <a:gd name="T16" fmla="*/ 8 w 90"/>
                <a:gd name="T17" fmla="*/ 26 h 147"/>
                <a:gd name="T18" fmla="*/ 53 w 90"/>
                <a:gd name="T19" fmla="*/ 5 h 147"/>
                <a:gd name="T20" fmla="*/ 78 w 90"/>
                <a:gd name="T21" fmla="*/ 10 h 147"/>
                <a:gd name="T22" fmla="*/ 79 w 90"/>
                <a:gd name="T23" fmla="*/ 34 h 147"/>
                <a:gd name="T24" fmla="*/ 76 w 90"/>
                <a:gd name="T25" fmla="*/ 34 h 147"/>
                <a:gd name="T26" fmla="*/ 67 w 90"/>
                <a:gd name="T27" fmla="*/ 20 h 147"/>
                <a:gd name="T28" fmla="*/ 31 w 90"/>
                <a:gd name="T29" fmla="*/ 10 h 147"/>
                <a:gd name="T30" fmla="*/ 16 w 90"/>
                <a:gd name="T31" fmla="*/ 37 h 147"/>
                <a:gd name="T32" fmla="*/ 30 w 90"/>
                <a:gd name="T33" fmla="*/ 56 h 147"/>
                <a:gd name="T34" fmla="*/ 65 w 90"/>
                <a:gd name="T35" fmla="*/ 74 h 147"/>
                <a:gd name="T36" fmla="*/ 81 w 90"/>
                <a:gd name="T37" fmla="*/ 122 h 147"/>
                <a:gd name="T38" fmla="*/ 33 w 90"/>
                <a:gd name="T39" fmla="*/ 141 h 147"/>
                <a:gd name="T40" fmla="*/ 9 w 90"/>
                <a:gd name="T41" fmla="*/ 13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47">
                  <a:moveTo>
                    <a:pt x="9" y="138"/>
                  </a:moveTo>
                  <a:cubicBezTo>
                    <a:pt x="8" y="129"/>
                    <a:pt x="6" y="118"/>
                    <a:pt x="4" y="106"/>
                  </a:cubicBezTo>
                  <a:cubicBezTo>
                    <a:pt x="5" y="106"/>
                    <a:pt x="6" y="106"/>
                    <a:pt x="7" y="105"/>
                  </a:cubicBezTo>
                  <a:cubicBezTo>
                    <a:pt x="10" y="112"/>
                    <a:pt x="13" y="118"/>
                    <a:pt x="17" y="124"/>
                  </a:cubicBezTo>
                  <a:cubicBezTo>
                    <a:pt x="26" y="137"/>
                    <a:pt x="40" y="142"/>
                    <a:pt x="54" y="137"/>
                  </a:cubicBezTo>
                  <a:cubicBezTo>
                    <a:pt x="62" y="135"/>
                    <a:pt x="70" y="125"/>
                    <a:pt x="72" y="117"/>
                  </a:cubicBezTo>
                  <a:cubicBezTo>
                    <a:pt x="77" y="103"/>
                    <a:pt x="71" y="91"/>
                    <a:pt x="57" y="84"/>
                  </a:cubicBezTo>
                  <a:cubicBezTo>
                    <a:pt x="47" y="78"/>
                    <a:pt x="37" y="73"/>
                    <a:pt x="27" y="68"/>
                  </a:cubicBezTo>
                  <a:cubicBezTo>
                    <a:pt x="7" y="57"/>
                    <a:pt x="0" y="43"/>
                    <a:pt x="8" y="26"/>
                  </a:cubicBezTo>
                  <a:cubicBezTo>
                    <a:pt x="15" y="8"/>
                    <a:pt x="34" y="0"/>
                    <a:pt x="53" y="5"/>
                  </a:cubicBezTo>
                  <a:cubicBezTo>
                    <a:pt x="61" y="7"/>
                    <a:pt x="68" y="8"/>
                    <a:pt x="78" y="10"/>
                  </a:cubicBezTo>
                  <a:cubicBezTo>
                    <a:pt x="78" y="17"/>
                    <a:pt x="78" y="25"/>
                    <a:pt x="79" y="34"/>
                  </a:cubicBezTo>
                  <a:cubicBezTo>
                    <a:pt x="78" y="34"/>
                    <a:pt x="77" y="34"/>
                    <a:pt x="76" y="34"/>
                  </a:cubicBezTo>
                  <a:cubicBezTo>
                    <a:pt x="73" y="30"/>
                    <a:pt x="70" y="25"/>
                    <a:pt x="67" y="20"/>
                  </a:cubicBezTo>
                  <a:cubicBezTo>
                    <a:pt x="59" y="10"/>
                    <a:pt x="43" y="5"/>
                    <a:pt x="31" y="10"/>
                  </a:cubicBezTo>
                  <a:cubicBezTo>
                    <a:pt x="18" y="15"/>
                    <a:pt x="13" y="25"/>
                    <a:pt x="16" y="37"/>
                  </a:cubicBezTo>
                  <a:cubicBezTo>
                    <a:pt x="18" y="44"/>
                    <a:pt x="24" y="52"/>
                    <a:pt x="30" y="56"/>
                  </a:cubicBezTo>
                  <a:cubicBezTo>
                    <a:pt x="41" y="63"/>
                    <a:pt x="53" y="67"/>
                    <a:pt x="65" y="74"/>
                  </a:cubicBezTo>
                  <a:cubicBezTo>
                    <a:pt x="83" y="85"/>
                    <a:pt x="90" y="105"/>
                    <a:pt x="81" y="122"/>
                  </a:cubicBezTo>
                  <a:cubicBezTo>
                    <a:pt x="73" y="140"/>
                    <a:pt x="54" y="147"/>
                    <a:pt x="33" y="141"/>
                  </a:cubicBezTo>
                  <a:cubicBezTo>
                    <a:pt x="26" y="139"/>
                    <a:pt x="19" y="139"/>
                    <a:pt x="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48">
              <a:extLst>
                <a:ext uri="{FF2B5EF4-FFF2-40B4-BE49-F238E27FC236}">
                  <a16:creationId xmlns:a16="http://schemas.microsoft.com/office/drawing/2014/main" xmlns="" id="{7A59D968-6C97-4B0A-BE09-AB11F14268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0426" y="4668838"/>
              <a:ext cx="280988" cy="458788"/>
            </a:xfrm>
            <a:custGeom>
              <a:avLst/>
              <a:gdLst>
                <a:gd name="T0" fmla="*/ 85 w 85"/>
                <a:gd name="T1" fmla="*/ 139 h 139"/>
                <a:gd name="T2" fmla="*/ 62 w 85"/>
                <a:gd name="T3" fmla="*/ 139 h 139"/>
                <a:gd name="T4" fmla="*/ 65 w 85"/>
                <a:gd name="T5" fmla="*/ 124 h 139"/>
                <a:gd name="T6" fmla="*/ 62 w 85"/>
                <a:gd name="T7" fmla="*/ 108 h 139"/>
                <a:gd name="T8" fmla="*/ 26 w 85"/>
                <a:gd name="T9" fmla="*/ 88 h 139"/>
                <a:gd name="T10" fmla="*/ 22 w 85"/>
                <a:gd name="T11" fmla="*/ 90 h 139"/>
                <a:gd name="T12" fmla="*/ 20 w 85"/>
                <a:gd name="T13" fmla="*/ 139 h 139"/>
                <a:gd name="T14" fmla="*/ 0 w 85"/>
                <a:gd name="T15" fmla="*/ 139 h 139"/>
                <a:gd name="T16" fmla="*/ 8 w 85"/>
                <a:gd name="T17" fmla="*/ 116 h 139"/>
                <a:gd name="T18" fmla="*/ 35 w 85"/>
                <a:gd name="T19" fmla="*/ 12 h 139"/>
                <a:gd name="T20" fmla="*/ 44 w 85"/>
                <a:gd name="T21" fmla="*/ 0 h 139"/>
                <a:gd name="T22" fmla="*/ 48 w 85"/>
                <a:gd name="T23" fmla="*/ 1 h 139"/>
                <a:gd name="T24" fmla="*/ 74 w 85"/>
                <a:gd name="T25" fmla="*/ 107 h 139"/>
                <a:gd name="T26" fmla="*/ 85 w 85"/>
                <a:gd name="T27" fmla="*/ 139 h 139"/>
                <a:gd name="T28" fmla="*/ 57 w 85"/>
                <a:gd name="T29" fmla="*/ 84 h 139"/>
                <a:gd name="T30" fmla="*/ 41 w 85"/>
                <a:gd name="T31" fmla="*/ 21 h 139"/>
                <a:gd name="T32" fmla="*/ 39 w 85"/>
                <a:gd name="T33" fmla="*/ 21 h 139"/>
                <a:gd name="T34" fmla="*/ 23 w 85"/>
                <a:gd name="T35" fmla="*/ 84 h 139"/>
                <a:gd name="T36" fmla="*/ 57 w 85"/>
                <a:gd name="T37" fmla="*/ 8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39">
                  <a:moveTo>
                    <a:pt x="85" y="139"/>
                  </a:moveTo>
                  <a:cubicBezTo>
                    <a:pt x="79" y="139"/>
                    <a:pt x="70" y="139"/>
                    <a:pt x="62" y="139"/>
                  </a:cubicBezTo>
                  <a:cubicBezTo>
                    <a:pt x="63" y="134"/>
                    <a:pt x="65" y="129"/>
                    <a:pt x="65" y="124"/>
                  </a:cubicBezTo>
                  <a:cubicBezTo>
                    <a:pt x="65" y="119"/>
                    <a:pt x="63" y="114"/>
                    <a:pt x="62" y="108"/>
                  </a:cubicBezTo>
                  <a:cubicBezTo>
                    <a:pt x="58" y="89"/>
                    <a:pt x="45" y="82"/>
                    <a:pt x="26" y="88"/>
                  </a:cubicBezTo>
                  <a:cubicBezTo>
                    <a:pt x="25" y="89"/>
                    <a:pt x="23" y="89"/>
                    <a:pt x="22" y="90"/>
                  </a:cubicBezTo>
                  <a:cubicBezTo>
                    <a:pt x="15" y="97"/>
                    <a:pt x="13" y="130"/>
                    <a:pt x="20" y="139"/>
                  </a:cubicBezTo>
                  <a:cubicBezTo>
                    <a:pt x="12" y="139"/>
                    <a:pt x="5" y="139"/>
                    <a:pt x="0" y="139"/>
                  </a:cubicBezTo>
                  <a:cubicBezTo>
                    <a:pt x="2" y="131"/>
                    <a:pt x="6" y="124"/>
                    <a:pt x="8" y="116"/>
                  </a:cubicBezTo>
                  <a:cubicBezTo>
                    <a:pt x="17" y="82"/>
                    <a:pt x="26" y="47"/>
                    <a:pt x="35" y="12"/>
                  </a:cubicBezTo>
                  <a:cubicBezTo>
                    <a:pt x="37" y="7"/>
                    <a:pt x="41" y="4"/>
                    <a:pt x="44" y="0"/>
                  </a:cubicBezTo>
                  <a:cubicBezTo>
                    <a:pt x="46" y="0"/>
                    <a:pt x="47" y="1"/>
                    <a:pt x="48" y="1"/>
                  </a:cubicBezTo>
                  <a:cubicBezTo>
                    <a:pt x="57" y="36"/>
                    <a:pt x="65" y="72"/>
                    <a:pt x="74" y="107"/>
                  </a:cubicBezTo>
                  <a:cubicBezTo>
                    <a:pt x="77" y="118"/>
                    <a:pt x="81" y="128"/>
                    <a:pt x="85" y="139"/>
                  </a:cubicBezTo>
                  <a:close/>
                  <a:moveTo>
                    <a:pt x="57" y="84"/>
                  </a:moveTo>
                  <a:cubicBezTo>
                    <a:pt x="52" y="62"/>
                    <a:pt x="47" y="41"/>
                    <a:pt x="41" y="21"/>
                  </a:cubicBezTo>
                  <a:cubicBezTo>
                    <a:pt x="40" y="21"/>
                    <a:pt x="40" y="21"/>
                    <a:pt x="39" y="21"/>
                  </a:cubicBezTo>
                  <a:cubicBezTo>
                    <a:pt x="33" y="42"/>
                    <a:pt x="28" y="63"/>
                    <a:pt x="23" y="84"/>
                  </a:cubicBezTo>
                  <a:cubicBezTo>
                    <a:pt x="34" y="84"/>
                    <a:pt x="45" y="84"/>
                    <a:pt x="5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xmlns="" id="{C7426D4D-976F-417E-94F4-FD910FBE7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2338" y="4681538"/>
              <a:ext cx="265113" cy="455613"/>
            </a:xfrm>
            <a:custGeom>
              <a:avLst/>
              <a:gdLst>
                <a:gd name="T0" fmla="*/ 0 w 80"/>
                <a:gd name="T1" fmla="*/ 0 h 138"/>
                <a:gd name="T2" fmla="*/ 22 w 80"/>
                <a:gd name="T3" fmla="*/ 0 h 138"/>
                <a:gd name="T4" fmla="*/ 17 w 80"/>
                <a:gd name="T5" fmla="*/ 16 h 138"/>
                <a:gd name="T6" fmla="*/ 17 w 80"/>
                <a:gd name="T7" fmla="*/ 106 h 138"/>
                <a:gd name="T8" fmla="*/ 37 w 80"/>
                <a:gd name="T9" fmla="*/ 132 h 138"/>
                <a:gd name="T10" fmla="*/ 69 w 80"/>
                <a:gd name="T11" fmla="*/ 114 h 138"/>
                <a:gd name="T12" fmla="*/ 72 w 80"/>
                <a:gd name="T13" fmla="*/ 96 h 138"/>
                <a:gd name="T14" fmla="*/ 72 w 80"/>
                <a:gd name="T15" fmla="*/ 20 h 138"/>
                <a:gd name="T16" fmla="*/ 66 w 80"/>
                <a:gd name="T17" fmla="*/ 0 h 138"/>
                <a:gd name="T18" fmla="*/ 80 w 80"/>
                <a:gd name="T19" fmla="*/ 0 h 138"/>
                <a:gd name="T20" fmla="*/ 75 w 80"/>
                <a:gd name="T21" fmla="*/ 20 h 138"/>
                <a:gd name="T22" fmla="*/ 75 w 80"/>
                <a:gd name="T23" fmla="*/ 103 h 138"/>
                <a:gd name="T24" fmla="*/ 42 w 80"/>
                <a:gd name="T25" fmla="*/ 137 h 138"/>
                <a:gd name="T26" fmla="*/ 5 w 80"/>
                <a:gd name="T27" fmla="*/ 105 h 138"/>
                <a:gd name="T28" fmla="*/ 4 w 80"/>
                <a:gd name="T29" fmla="*/ 20 h 138"/>
                <a:gd name="T30" fmla="*/ 0 w 80"/>
                <a:gd name="T3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138">
                  <a:moveTo>
                    <a:pt x="0" y="0"/>
                  </a:moveTo>
                  <a:cubicBezTo>
                    <a:pt x="6" y="0"/>
                    <a:pt x="15" y="0"/>
                    <a:pt x="22" y="0"/>
                  </a:cubicBezTo>
                  <a:cubicBezTo>
                    <a:pt x="20" y="6"/>
                    <a:pt x="17" y="11"/>
                    <a:pt x="17" y="16"/>
                  </a:cubicBezTo>
                  <a:cubicBezTo>
                    <a:pt x="17" y="46"/>
                    <a:pt x="17" y="76"/>
                    <a:pt x="17" y="106"/>
                  </a:cubicBezTo>
                  <a:cubicBezTo>
                    <a:pt x="17" y="120"/>
                    <a:pt x="23" y="129"/>
                    <a:pt x="37" y="132"/>
                  </a:cubicBezTo>
                  <a:cubicBezTo>
                    <a:pt x="49" y="135"/>
                    <a:pt x="65" y="126"/>
                    <a:pt x="69" y="114"/>
                  </a:cubicBezTo>
                  <a:cubicBezTo>
                    <a:pt x="71" y="108"/>
                    <a:pt x="72" y="102"/>
                    <a:pt x="72" y="96"/>
                  </a:cubicBezTo>
                  <a:cubicBezTo>
                    <a:pt x="72" y="71"/>
                    <a:pt x="72" y="45"/>
                    <a:pt x="72" y="20"/>
                  </a:cubicBezTo>
                  <a:cubicBezTo>
                    <a:pt x="72" y="13"/>
                    <a:pt x="68" y="7"/>
                    <a:pt x="66" y="0"/>
                  </a:cubicBezTo>
                  <a:cubicBezTo>
                    <a:pt x="70" y="0"/>
                    <a:pt x="76" y="0"/>
                    <a:pt x="80" y="0"/>
                  </a:cubicBezTo>
                  <a:cubicBezTo>
                    <a:pt x="78" y="7"/>
                    <a:pt x="75" y="14"/>
                    <a:pt x="75" y="20"/>
                  </a:cubicBezTo>
                  <a:cubicBezTo>
                    <a:pt x="74" y="48"/>
                    <a:pt x="75" y="75"/>
                    <a:pt x="75" y="103"/>
                  </a:cubicBezTo>
                  <a:cubicBezTo>
                    <a:pt x="74" y="123"/>
                    <a:pt x="62" y="136"/>
                    <a:pt x="42" y="137"/>
                  </a:cubicBezTo>
                  <a:cubicBezTo>
                    <a:pt x="20" y="138"/>
                    <a:pt x="6" y="127"/>
                    <a:pt x="5" y="105"/>
                  </a:cubicBezTo>
                  <a:cubicBezTo>
                    <a:pt x="4" y="77"/>
                    <a:pt x="5" y="49"/>
                    <a:pt x="4" y="20"/>
                  </a:cubicBezTo>
                  <a:cubicBezTo>
                    <a:pt x="4" y="13"/>
                    <a:pt x="2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xmlns="" id="{875A6BA1-FD71-4B83-864C-A54112096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151" y="4681538"/>
              <a:ext cx="285750" cy="446088"/>
            </a:xfrm>
            <a:custGeom>
              <a:avLst/>
              <a:gdLst>
                <a:gd name="T0" fmla="*/ 65 w 87"/>
                <a:gd name="T1" fmla="*/ 43 h 135"/>
                <a:gd name="T2" fmla="*/ 65 w 87"/>
                <a:gd name="T3" fmla="*/ 82 h 135"/>
                <a:gd name="T4" fmla="*/ 47 w 87"/>
                <a:gd name="T5" fmla="*/ 66 h 135"/>
                <a:gd name="T6" fmla="*/ 19 w 87"/>
                <a:gd name="T7" fmla="*/ 66 h 135"/>
                <a:gd name="T8" fmla="*/ 25 w 87"/>
                <a:gd name="T9" fmla="*/ 135 h 135"/>
                <a:gd name="T10" fmla="*/ 0 w 87"/>
                <a:gd name="T11" fmla="*/ 135 h 135"/>
                <a:gd name="T12" fmla="*/ 7 w 87"/>
                <a:gd name="T13" fmla="*/ 120 h 135"/>
                <a:gd name="T14" fmla="*/ 7 w 87"/>
                <a:gd name="T15" fmla="*/ 16 h 135"/>
                <a:gd name="T16" fmla="*/ 1 w 87"/>
                <a:gd name="T17" fmla="*/ 0 h 135"/>
                <a:gd name="T18" fmla="*/ 78 w 87"/>
                <a:gd name="T19" fmla="*/ 0 h 135"/>
                <a:gd name="T20" fmla="*/ 87 w 87"/>
                <a:gd name="T21" fmla="*/ 26 h 135"/>
                <a:gd name="T22" fmla="*/ 31 w 87"/>
                <a:gd name="T23" fmla="*/ 3 h 135"/>
                <a:gd name="T24" fmla="*/ 20 w 87"/>
                <a:gd name="T25" fmla="*/ 12 h 135"/>
                <a:gd name="T26" fmla="*/ 20 w 87"/>
                <a:gd name="T27" fmla="*/ 60 h 135"/>
                <a:gd name="T28" fmla="*/ 65 w 87"/>
                <a:gd name="T29" fmla="*/ 4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135">
                  <a:moveTo>
                    <a:pt x="65" y="43"/>
                  </a:moveTo>
                  <a:cubicBezTo>
                    <a:pt x="65" y="59"/>
                    <a:pt x="65" y="71"/>
                    <a:pt x="65" y="82"/>
                  </a:cubicBezTo>
                  <a:cubicBezTo>
                    <a:pt x="60" y="77"/>
                    <a:pt x="55" y="69"/>
                    <a:pt x="47" y="66"/>
                  </a:cubicBezTo>
                  <a:cubicBezTo>
                    <a:pt x="40" y="63"/>
                    <a:pt x="30" y="66"/>
                    <a:pt x="19" y="66"/>
                  </a:cubicBezTo>
                  <a:cubicBezTo>
                    <a:pt x="23" y="89"/>
                    <a:pt x="13" y="113"/>
                    <a:pt x="25" y="135"/>
                  </a:cubicBezTo>
                  <a:cubicBezTo>
                    <a:pt x="18" y="135"/>
                    <a:pt x="8" y="135"/>
                    <a:pt x="0" y="135"/>
                  </a:cubicBezTo>
                  <a:cubicBezTo>
                    <a:pt x="3" y="130"/>
                    <a:pt x="7" y="125"/>
                    <a:pt x="7" y="120"/>
                  </a:cubicBezTo>
                  <a:cubicBezTo>
                    <a:pt x="8" y="85"/>
                    <a:pt x="8" y="51"/>
                    <a:pt x="7" y="16"/>
                  </a:cubicBezTo>
                  <a:cubicBezTo>
                    <a:pt x="7" y="11"/>
                    <a:pt x="3" y="5"/>
                    <a:pt x="1" y="0"/>
                  </a:cubicBezTo>
                  <a:cubicBezTo>
                    <a:pt x="25" y="0"/>
                    <a:pt x="51" y="0"/>
                    <a:pt x="78" y="0"/>
                  </a:cubicBezTo>
                  <a:cubicBezTo>
                    <a:pt x="81" y="9"/>
                    <a:pt x="84" y="17"/>
                    <a:pt x="87" y="26"/>
                  </a:cubicBezTo>
                  <a:cubicBezTo>
                    <a:pt x="72" y="6"/>
                    <a:pt x="53" y="0"/>
                    <a:pt x="31" y="3"/>
                  </a:cubicBezTo>
                  <a:cubicBezTo>
                    <a:pt x="27" y="3"/>
                    <a:pt x="20" y="8"/>
                    <a:pt x="20" y="12"/>
                  </a:cubicBezTo>
                  <a:cubicBezTo>
                    <a:pt x="19" y="28"/>
                    <a:pt x="20" y="44"/>
                    <a:pt x="20" y="60"/>
                  </a:cubicBezTo>
                  <a:cubicBezTo>
                    <a:pt x="48" y="65"/>
                    <a:pt x="57" y="62"/>
                    <a:pt x="6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xmlns="" id="{3D534C96-B63D-40BA-80BF-B5EF836D3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7551" y="4681538"/>
              <a:ext cx="263525" cy="446088"/>
            </a:xfrm>
            <a:custGeom>
              <a:avLst/>
              <a:gdLst>
                <a:gd name="T0" fmla="*/ 66 w 80"/>
                <a:gd name="T1" fmla="*/ 0 h 135"/>
                <a:gd name="T2" fmla="*/ 80 w 80"/>
                <a:gd name="T3" fmla="*/ 0 h 135"/>
                <a:gd name="T4" fmla="*/ 64 w 80"/>
                <a:gd name="T5" fmla="*/ 53 h 135"/>
                <a:gd name="T6" fmla="*/ 38 w 80"/>
                <a:gd name="T7" fmla="*/ 135 h 135"/>
                <a:gd name="T8" fmla="*/ 28 w 80"/>
                <a:gd name="T9" fmla="*/ 101 h 135"/>
                <a:gd name="T10" fmla="*/ 8 w 80"/>
                <a:gd name="T11" fmla="*/ 20 h 135"/>
                <a:gd name="T12" fmla="*/ 0 w 80"/>
                <a:gd name="T13" fmla="*/ 0 h 135"/>
                <a:gd name="T14" fmla="*/ 22 w 80"/>
                <a:gd name="T15" fmla="*/ 0 h 135"/>
                <a:gd name="T16" fmla="*/ 20 w 80"/>
                <a:gd name="T17" fmla="*/ 15 h 135"/>
                <a:gd name="T18" fmla="*/ 42 w 80"/>
                <a:gd name="T19" fmla="*/ 105 h 135"/>
                <a:gd name="T20" fmla="*/ 46 w 80"/>
                <a:gd name="T21" fmla="*/ 94 h 135"/>
                <a:gd name="T22" fmla="*/ 67 w 80"/>
                <a:gd name="T23" fmla="*/ 19 h 135"/>
                <a:gd name="T24" fmla="*/ 66 w 80"/>
                <a:gd name="T2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35">
                  <a:moveTo>
                    <a:pt x="66" y="0"/>
                  </a:moveTo>
                  <a:cubicBezTo>
                    <a:pt x="70" y="0"/>
                    <a:pt x="77" y="0"/>
                    <a:pt x="80" y="0"/>
                  </a:cubicBezTo>
                  <a:cubicBezTo>
                    <a:pt x="75" y="17"/>
                    <a:pt x="69" y="35"/>
                    <a:pt x="64" y="53"/>
                  </a:cubicBezTo>
                  <a:cubicBezTo>
                    <a:pt x="56" y="80"/>
                    <a:pt x="49" y="107"/>
                    <a:pt x="38" y="135"/>
                  </a:cubicBezTo>
                  <a:cubicBezTo>
                    <a:pt x="35" y="123"/>
                    <a:pt x="31" y="112"/>
                    <a:pt x="28" y="101"/>
                  </a:cubicBezTo>
                  <a:cubicBezTo>
                    <a:pt x="22" y="74"/>
                    <a:pt x="15" y="47"/>
                    <a:pt x="8" y="20"/>
                  </a:cubicBezTo>
                  <a:cubicBezTo>
                    <a:pt x="7" y="13"/>
                    <a:pt x="3" y="7"/>
                    <a:pt x="0" y="0"/>
                  </a:cubicBezTo>
                  <a:cubicBezTo>
                    <a:pt x="7" y="0"/>
                    <a:pt x="16" y="0"/>
                    <a:pt x="22" y="0"/>
                  </a:cubicBezTo>
                  <a:cubicBezTo>
                    <a:pt x="22" y="5"/>
                    <a:pt x="19" y="11"/>
                    <a:pt x="20" y="15"/>
                  </a:cubicBezTo>
                  <a:cubicBezTo>
                    <a:pt x="27" y="44"/>
                    <a:pt x="34" y="73"/>
                    <a:pt x="42" y="105"/>
                  </a:cubicBezTo>
                  <a:cubicBezTo>
                    <a:pt x="44" y="99"/>
                    <a:pt x="46" y="97"/>
                    <a:pt x="46" y="94"/>
                  </a:cubicBezTo>
                  <a:cubicBezTo>
                    <a:pt x="53" y="69"/>
                    <a:pt x="61" y="44"/>
                    <a:pt x="67" y="19"/>
                  </a:cubicBezTo>
                  <a:cubicBezTo>
                    <a:pt x="68" y="14"/>
                    <a:pt x="66" y="7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xmlns="" id="{CB1C2076-C982-47C2-A3C0-42A533DEC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751" y="4681538"/>
              <a:ext cx="260350" cy="452438"/>
            </a:xfrm>
            <a:custGeom>
              <a:avLst/>
              <a:gdLst>
                <a:gd name="T0" fmla="*/ 0 w 79"/>
                <a:gd name="T1" fmla="*/ 0 h 137"/>
                <a:gd name="T2" fmla="*/ 22 w 79"/>
                <a:gd name="T3" fmla="*/ 0 h 137"/>
                <a:gd name="T4" fmla="*/ 17 w 79"/>
                <a:gd name="T5" fmla="*/ 18 h 137"/>
                <a:gd name="T6" fmla="*/ 17 w 79"/>
                <a:gd name="T7" fmla="*/ 103 h 137"/>
                <a:gd name="T8" fmla="*/ 40 w 79"/>
                <a:gd name="T9" fmla="*/ 132 h 137"/>
                <a:gd name="T10" fmla="*/ 71 w 79"/>
                <a:gd name="T11" fmla="*/ 106 h 137"/>
                <a:gd name="T12" fmla="*/ 71 w 79"/>
                <a:gd name="T13" fmla="*/ 12 h 137"/>
                <a:gd name="T14" fmla="*/ 64 w 79"/>
                <a:gd name="T15" fmla="*/ 0 h 137"/>
                <a:gd name="T16" fmla="*/ 79 w 79"/>
                <a:gd name="T17" fmla="*/ 0 h 137"/>
                <a:gd name="T18" fmla="*/ 74 w 79"/>
                <a:gd name="T19" fmla="*/ 22 h 137"/>
                <a:gd name="T20" fmla="*/ 74 w 79"/>
                <a:gd name="T21" fmla="*/ 103 h 137"/>
                <a:gd name="T22" fmla="*/ 39 w 79"/>
                <a:gd name="T23" fmla="*/ 137 h 137"/>
                <a:gd name="T24" fmla="*/ 5 w 79"/>
                <a:gd name="T25" fmla="*/ 103 h 137"/>
                <a:gd name="T26" fmla="*/ 4 w 79"/>
                <a:gd name="T27" fmla="*/ 19 h 137"/>
                <a:gd name="T28" fmla="*/ 0 w 79"/>
                <a:gd name="T2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37">
                  <a:moveTo>
                    <a:pt x="0" y="0"/>
                  </a:moveTo>
                  <a:cubicBezTo>
                    <a:pt x="7" y="0"/>
                    <a:pt x="15" y="0"/>
                    <a:pt x="22" y="0"/>
                  </a:cubicBezTo>
                  <a:cubicBezTo>
                    <a:pt x="20" y="6"/>
                    <a:pt x="17" y="12"/>
                    <a:pt x="17" y="18"/>
                  </a:cubicBezTo>
                  <a:cubicBezTo>
                    <a:pt x="16" y="47"/>
                    <a:pt x="16" y="75"/>
                    <a:pt x="17" y="103"/>
                  </a:cubicBezTo>
                  <a:cubicBezTo>
                    <a:pt x="17" y="122"/>
                    <a:pt x="24" y="131"/>
                    <a:pt x="40" y="132"/>
                  </a:cubicBezTo>
                  <a:cubicBezTo>
                    <a:pt x="55" y="133"/>
                    <a:pt x="70" y="122"/>
                    <a:pt x="71" y="106"/>
                  </a:cubicBezTo>
                  <a:cubicBezTo>
                    <a:pt x="72" y="75"/>
                    <a:pt x="71" y="43"/>
                    <a:pt x="71" y="12"/>
                  </a:cubicBezTo>
                  <a:cubicBezTo>
                    <a:pt x="71" y="8"/>
                    <a:pt x="66" y="4"/>
                    <a:pt x="64" y="0"/>
                  </a:cubicBezTo>
                  <a:cubicBezTo>
                    <a:pt x="69" y="0"/>
                    <a:pt x="75" y="0"/>
                    <a:pt x="79" y="0"/>
                  </a:cubicBezTo>
                  <a:cubicBezTo>
                    <a:pt x="78" y="7"/>
                    <a:pt x="74" y="15"/>
                    <a:pt x="74" y="22"/>
                  </a:cubicBezTo>
                  <a:cubicBezTo>
                    <a:pt x="74" y="49"/>
                    <a:pt x="74" y="76"/>
                    <a:pt x="74" y="103"/>
                  </a:cubicBezTo>
                  <a:cubicBezTo>
                    <a:pt x="74" y="124"/>
                    <a:pt x="59" y="137"/>
                    <a:pt x="39" y="137"/>
                  </a:cubicBezTo>
                  <a:cubicBezTo>
                    <a:pt x="17" y="137"/>
                    <a:pt x="5" y="126"/>
                    <a:pt x="5" y="103"/>
                  </a:cubicBezTo>
                  <a:cubicBezTo>
                    <a:pt x="5" y="75"/>
                    <a:pt x="5" y="47"/>
                    <a:pt x="4" y="19"/>
                  </a:cubicBezTo>
                  <a:cubicBezTo>
                    <a:pt x="4" y="13"/>
                    <a:pt x="1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xmlns="" id="{550547ED-DE0D-471C-89E4-B1242B3C2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2376" y="4681538"/>
              <a:ext cx="288925" cy="442913"/>
            </a:xfrm>
            <a:custGeom>
              <a:avLst/>
              <a:gdLst>
                <a:gd name="T0" fmla="*/ 88 w 88"/>
                <a:gd name="T1" fmla="*/ 27 h 134"/>
                <a:gd name="T2" fmla="*/ 50 w 88"/>
                <a:gd name="T3" fmla="*/ 6 h 134"/>
                <a:gd name="T4" fmla="*/ 50 w 88"/>
                <a:gd name="T5" fmla="*/ 89 h 134"/>
                <a:gd name="T6" fmla="*/ 51 w 88"/>
                <a:gd name="T7" fmla="*/ 118 h 134"/>
                <a:gd name="T8" fmla="*/ 57 w 88"/>
                <a:gd name="T9" fmla="*/ 134 h 134"/>
                <a:gd name="T10" fmla="*/ 31 w 88"/>
                <a:gd name="T11" fmla="*/ 134 h 134"/>
                <a:gd name="T12" fmla="*/ 38 w 88"/>
                <a:gd name="T13" fmla="*/ 115 h 134"/>
                <a:gd name="T14" fmla="*/ 38 w 88"/>
                <a:gd name="T15" fmla="*/ 20 h 134"/>
                <a:gd name="T16" fmla="*/ 33 w 88"/>
                <a:gd name="T17" fmla="*/ 6 h 134"/>
                <a:gd name="T18" fmla="*/ 12 w 88"/>
                <a:gd name="T19" fmla="*/ 13 h 134"/>
                <a:gd name="T20" fmla="*/ 0 w 88"/>
                <a:gd name="T21" fmla="*/ 28 h 134"/>
                <a:gd name="T22" fmla="*/ 7 w 88"/>
                <a:gd name="T23" fmla="*/ 0 h 134"/>
                <a:gd name="T24" fmla="*/ 82 w 88"/>
                <a:gd name="T25" fmla="*/ 0 h 134"/>
                <a:gd name="T26" fmla="*/ 88 w 88"/>
                <a:gd name="T27" fmla="*/ 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134">
                  <a:moveTo>
                    <a:pt x="88" y="27"/>
                  </a:moveTo>
                  <a:cubicBezTo>
                    <a:pt x="73" y="3"/>
                    <a:pt x="73" y="3"/>
                    <a:pt x="50" y="6"/>
                  </a:cubicBezTo>
                  <a:cubicBezTo>
                    <a:pt x="50" y="34"/>
                    <a:pt x="50" y="61"/>
                    <a:pt x="50" y="89"/>
                  </a:cubicBezTo>
                  <a:cubicBezTo>
                    <a:pt x="50" y="99"/>
                    <a:pt x="50" y="108"/>
                    <a:pt x="51" y="118"/>
                  </a:cubicBezTo>
                  <a:cubicBezTo>
                    <a:pt x="51" y="123"/>
                    <a:pt x="55" y="129"/>
                    <a:pt x="57" y="134"/>
                  </a:cubicBezTo>
                  <a:cubicBezTo>
                    <a:pt x="50" y="134"/>
                    <a:pt x="39" y="134"/>
                    <a:pt x="31" y="134"/>
                  </a:cubicBezTo>
                  <a:cubicBezTo>
                    <a:pt x="33" y="129"/>
                    <a:pt x="38" y="122"/>
                    <a:pt x="38" y="115"/>
                  </a:cubicBezTo>
                  <a:cubicBezTo>
                    <a:pt x="39" y="84"/>
                    <a:pt x="39" y="52"/>
                    <a:pt x="38" y="20"/>
                  </a:cubicBezTo>
                  <a:cubicBezTo>
                    <a:pt x="38" y="15"/>
                    <a:pt x="34" y="5"/>
                    <a:pt x="33" y="6"/>
                  </a:cubicBezTo>
                  <a:cubicBezTo>
                    <a:pt x="25" y="6"/>
                    <a:pt x="17" y="9"/>
                    <a:pt x="12" y="13"/>
                  </a:cubicBezTo>
                  <a:cubicBezTo>
                    <a:pt x="7" y="16"/>
                    <a:pt x="6" y="23"/>
                    <a:pt x="0" y="28"/>
                  </a:cubicBezTo>
                  <a:cubicBezTo>
                    <a:pt x="2" y="19"/>
                    <a:pt x="4" y="10"/>
                    <a:pt x="7" y="0"/>
                  </a:cubicBezTo>
                  <a:cubicBezTo>
                    <a:pt x="32" y="0"/>
                    <a:pt x="56" y="0"/>
                    <a:pt x="82" y="0"/>
                  </a:cubicBezTo>
                  <a:cubicBezTo>
                    <a:pt x="84" y="9"/>
                    <a:pt x="86" y="18"/>
                    <a:pt x="8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xmlns="" id="{A986800F-BC0E-45CC-B064-A2116F32D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01" y="4681538"/>
              <a:ext cx="274638" cy="446088"/>
            </a:xfrm>
            <a:custGeom>
              <a:avLst/>
              <a:gdLst>
                <a:gd name="T0" fmla="*/ 62 w 83"/>
                <a:gd name="T1" fmla="*/ 135 h 135"/>
                <a:gd name="T2" fmla="*/ 28 w 83"/>
                <a:gd name="T3" fmla="*/ 135 h 135"/>
                <a:gd name="T4" fmla="*/ 36 w 83"/>
                <a:gd name="T5" fmla="*/ 115 h 135"/>
                <a:gd name="T6" fmla="*/ 0 w 83"/>
                <a:gd name="T7" fmla="*/ 0 h 135"/>
                <a:gd name="T8" fmla="*/ 21 w 83"/>
                <a:gd name="T9" fmla="*/ 0 h 135"/>
                <a:gd name="T10" fmla="*/ 43 w 83"/>
                <a:gd name="T11" fmla="*/ 71 h 135"/>
                <a:gd name="T12" fmla="*/ 63 w 83"/>
                <a:gd name="T13" fmla="*/ 0 h 135"/>
                <a:gd name="T14" fmla="*/ 83 w 83"/>
                <a:gd name="T15" fmla="*/ 0 h 135"/>
                <a:gd name="T16" fmla="*/ 62 w 83"/>
                <a:gd name="T1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35">
                  <a:moveTo>
                    <a:pt x="62" y="135"/>
                  </a:moveTo>
                  <a:cubicBezTo>
                    <a:pt x="47" y="135"/>
                    <a:pt x="36" y="135"/>
                    <a:pt x="28" y="135"/>
                  </a:cubicBezTo>
                  <a:cubicBezTo>
                    <a:pt x="31" y="129"/>
                    <a:pt x="35" y="122"/>
                    <a:pt x="36" y="115"/>
                  </a:cubicBezTo>
                  <a:cubicBezTo>
                    <a:pt x="37" y="86"/>
                    <a:pt x="17" y="24"/>
                    <a:pt x="0" y="0"/>
                  </a:cubicBezTo>
                  <a:cubicBezTo>
                    <a:pt x="8" y="0"/>
                    <a:pt x="17" y="0"/>
                    <a:pt x="21" y="0"/>
                  </a:cubicBezTo>
                  <a:cubicBezTo>
                    <a:pt x="20" y="27"/>
                    <a:pt x="35" y="48"/>
                    <a:pt x="43" y="71"/>
                  </a:cubicBezTo>
                  <a:cubicBezTo>
                    <a:pt x="51" y="48"/>
                    <a:pt x="69" y="28"/>
                    <a:pt x="63" y="0"/>
                  </a:cubicBezTo>
                  <a:cubicBezTo>
                    <a:pt x="68" y="0"/>
                    <a:pt x="76" y="0"/>
                    <a:pt x="83" y="0"/>
                  </a:cubicBezTo>
                  <a:cubicBezTo>
                    <a:pt x="51" y="35"/>
                    <a:pt x="34" y="124"/>
                    <a:pt x="62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55">
              <a:extLst>
                <a:ext uri="{FF2B5EF4-FFF2-40B4-BE49-F238E27FC236}">
                  <a16:creationId xmlns:a16="http://schemas.microsoft.com/office/drawing/2014/main" xmlns="" id="{2B91A33B-AD8A-4282-A756-C7640EBDD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9163" y="4681538"/>
              <a:ext cx="203200" cy="442913"/>
            </a:xfrm>
            <a:custGeom>
              <a:avLst/>
              <a:gdLst>
                <a:gd name="T0" fmla="*/ 0 w 62"/>
                <a:gd name="T1" fmla="*/ 132 h 134"/>
                <a:gd name="T2" fmla="*/ 10 w 62"/>
                <a:gd name="T3" fmla="*/ 132 h 134"/>
                <a:gd name="T4" fmla="*/ 23 w 62"/>
                <a:gd name="T5" fmla="*/ 119 h 134"/>
                <a:gd name="T6" fmla="*/ 23 w 62"/>
                <a:gd name="T7" fmla="*/ 18 h 134"/>
                <a:gd name="T8" fmla="*/ 8 w 62"/>
                <a:gd name="T9" fmla="*/ 2 h 134"/>
                <a:gd name="T10" fmla="*/ 0 w 62"/>
                <a:gd name="T11" fmla="*/ 0 h 134"/>
                <a:gd name="T12" fmla="*/ 58 w 62"/>
                <a:gd name="T13" fmla="*/ 0 h 134"/>
                <a:gd name="T14" fmla="*/ 58 w 62"/>
                <a:gd name="T15" fmla="*/ 2 h 134"/>
                <a:gd name="T16" fmla="*/ 52 w 62"/>
                <a:gd name="T17" fmla="*/ 2 h 134"/>
                <a:gd name="T18" fmla="*/ 34 w 62"/>
                <a:gd name="T19" fmla="*/ 22 h 134"/>
                <a:gd name="T20" fmla="*/ 34 w 62"/>
                <a:gd name="T21" fmla="*/ 104 h 134"/>
                <a:gd name="T22" fmla="*/ 62 w 62"/>
                <a:gd name="T23" fmla="*/ 134 h 134"/>
                <a:gd name="T24" fmla="*/ 0 w 62"/>
                <a:gd name="T25" fmla="*/ 134 h 134"/>
                <a:gd name="T26" fmla="*/ 0 w 62"/>
                <a:gd name="T27" fmla="*/ 1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134">
                  <a:moveTo>
                    <a:pt x="0" y="132"/>
                  </a:moveTo>
                  <a:cubicBezTo>
                    <a:pt x="3" y="132"/>
                    <a:pt x="7" y="132"/>
                    <a:pt x="10" y="132"/>
                  </a:cubicBezTo>
                  <a:cubicBezTo>
                    <a:pt x="20" y="133"/>
                    <a:pt x="23" y="128"/>
                    <a:pt x="23" y="119"/>
                  </a:cubicBezTo>
                  <a:cubicBezTo>
                    <a:pt x="23" y="85"/>
                    <a:pt x="23" y="52"/>
                    <a:pt x="23" y="18"/>
                  </a:cubicBezTo>
                  <a:cubicBezTo>
                    <a:pt x="24" y="7"/>
                    <a:pt x="20" y="1"/>
                    <a:pt x="8" y="2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19" y="0"/>
                    <a:pt x="38" y="0"/>
                    <a:pt x="58" y="0"/>
                  </a:cubicBezTo>
                  <a:cubicBezTo>
                    <a:pt x="58" y="1"/>
                    <a:pt x="58" y="1"/>
                    <a:pt x="58" y="2"/>
                  </a:cubicBezTo>
                  <a:cubicBezTo>
                    <a:pt x="56" y="2"/>
                    <a:pt x="54" y="3"/>
                    <a:pt x="52" y="2"/>
                  </a:cubicBezTo>
                  <a:cubicBezTo>
                    <a:pt x="37" y="0"/>
                    <a:pt x="34" y="8"/>
                    <a:pt x="34" y="22"/>
                  </a:cubicBezTo>
                  <a:cubicBezTo>
                    <a:pt x="35" y="49"/>
                    <a:pt x="34" y="77"/>
                    <a:pt x="34" y="104"/>
                  </a:cubicBezTo>
                  <a:cubicBezTo>
                    <a:pt x="34" y="130"/>
                    <a:pt x="34" y="130"/>
                    <a:pt x="62" y="134"/>
                  </a:cubicBezTo>
                  <a:cubicBezTo>
                    <a:pt x="38" y="134"/>
                    <a:pt x="19" y="134"/>
                    <a:pt x="0" y="134"/>
                  </a:cubicBezTo>
                  <a:cubicBezTo>
                    <a:pt x="0" y="134"/>
                    <a:pt x="0" y="133"/>
                    <a:pt x="0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56">
              <a:extLst>
                <a:ext uri="{FF2B5EF4-FFF2-40B4-BE49-F238E27FC236}">
                  <a16:creationId xmlns:a16="http://schemas.microsoft.com/office/drawing/2014/main" xmlns="" id="{2ADC8541-C502-475F-866A-C25E49F13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4813" y="4681538"/>
              <a:ext cx="184150" cy="446088"/>
            </a:xfrm>
            <a:custGeom>
              <a:avLst/>
              <a:gdLst>
                <a:gd name="T0" fmla="*/ 56 w 56"/>
                <a:gd name="T1" fmla="*/ 135 h 135"/>
                <a:gd name="T2" fmla="*/ 0 w 56"/>
                <a:gd name="T3" fmla="*/ 135 h 135"/>
                <a:gd name="T4" fmla="*/ 2 w 56"/>
                <a:gd name="T5" fmla="*/ 132 h 135"/>
                <a:gd name="T6" fmla="*/ 24 w 56"/>
                <a:gd name="T7" fmla="*/ 110 h 135"/>
                <a:gd name="T8" fmla="*/ 24 w 56"/>
                <a:gd name="T9" fmla="*/ 27 h 135"/>
                <a:gd name="T10" fmla="*/ 1 w 56"/>
                <a:gd name="T11" fmla="*/ 0 h 135"/>
                <a:gd name="T12" fmla="*/ 28 w 56"/>
                <a:gd name="T13" fmla="*/ 0 h 135"/>
                <a:gd name="T14" fmla="*/ 56 w 56"/>
                <a:gd name="T15" fmla="*/ 0 h 135"/>
                <a:gd name="T16" fmla="*/ 35 w 56"/>
                <a:gd name="T17" fmla="*/ 27 h 135"/>
                <a:gd name="T18" fmla="*/ 35 w 56"/>
                <a:gd name="T19" fmla="*/ 109 h 135"/>
                <a:gd name="T20" fmla="*/ 56 w 56"/>
                <a:gd name="T2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35">
                  <a:moveTo>
                    <a:pt x="56" y="135"/>
                  </a:moveTo>
                  <a:cubicBezTo>
                    <a:pt x="37" y="135"/>
                    <a:pt x="19" y="135"/>
                    <a:pt x="0" y="135"/>
                  </a:cubicBezTo>
                  <a:cubicBezTo>
                    <a:pt x="1" y="133"/>
                    <a:pt x="2" y="132"/>
                    <a:pt x="2" y="132"/>
                  </a:cubicBezTo>
                  <a:cubicBezTo>
                    <a:pt x="24" y="133"/>
                    <a:pt x="24" y="133"/>
                    <a:pt x="24" y="110"/>
                  </a:cubicBezTo>
                  <a:cubicBezTo>
                    <a:pt x="24" y="82"/>
                    <a:pt x="24" y="55"/>
                    <a:pt x="24" y="27"/>
                  </a:cubicBezTo>
                  <a:cubicBezTo>
                    <a:pt x="24" y="4"/>
                    <a:pt x="24" y="4"/>
                    <a:pt x="1" y="0"/>
                  </a:cubicBezTo>
                  <a:cubicBezTo>
                    <a:pt x="10" y="0"/>
                    <a:pt x="19" y="0"/>
                    <a:pt x="28" y="0"/>
                  </a:cubicBezTo>
                  <a:cubicBezTo>
                    <a:pt x="37" y="0"/>
                    <a:pt x="47" y="0"/>
                    <a:pt x="56" y="0"/>
                  </a:cubicBezTo>
                  <a:cubicBezTo>
                    <a:pt x="35" y="5"/>
                    <a:pt x="35" y="5"/>
                    <a:pt x="35" y="27"/>
                  </a:cubicBezTo>
                  <a:cubicBezTo>
                    <a:pt x="35" y="54"/>
                    <a:pt x="35" y="82"/>
                    <a:pt x="35" y="109"/>
                  </a:cubicBezTo>
                  <a:cubicBezTo>
                    <a:pt x="35" y="131"/>
                    <a:pt x="35" y="131"/>
                    <a:pt x="5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4" name="Freeform 57">
              <a:extLst>
                <a:ext uri="{FF2B5EF4-FFF2-40B4-BE49-F238E27FC236}">
                  <a16:creationId xmlns:a16="http://schemas.microsoft.com/office/drawing/2014/main" xmlns="" id="{19793397-3755-4DC3-8478-F24F98C00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9938" y="3159125"/>
              <a:ext cx="95250" cy="339725"/>
            </a:xfrm>
            <a:custGeom>
              <a:avLst/>
              <a:gdLst>
                <a:gd name="T0" fmla="*/ 29 w 29"/>
                <a:gd name="T1" fmla="*/ 0 h 103"/>
                <a:gd name="T2" fmla="*/ 25 w 29"/>
                <a:gd name="T3" fmla="*/ 47 h 103"/>
                <a:gd name="T4" fmla="*/ 23 w 29"/>
                <a:gd name="T5" fmla="*/ 82 h 103"/>
                <a:gd name="T6" fmla="*/ 0 w 29"/>
                <a:gd name="T7" fmla="*/ 100 h 103"/>
                <a:gd name="T8" fmla="*/ 29 w 29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3">
                  <a:moveTo>
                    <a:pt x="29" y="0"/>
                  </a:moveTo>
                  <a:cubicBezTo>
                    <a:pt x="27" y="18"/>
                    <a:pt x="26" y="32"/>
                    <a:pt x="25" y="47"/>
                  </a:cubicBezTo>
                  <a:cubicBezTo>
                    <a:pt x="24" y="59"/>
                    <a:pt x="23" y="71"/>
                    <a:pt x="23" y="82"/>
                  </a:cubicBezTo>
                  <a:cubicBezTo>
                    <a:pt x="22" y="101"/>
                    <a:pt x="21" y="103"/>
                    <a:pt x="0" y="100"/>
                  </a:cubicBezTo>
                  <a:cubicBezTo>
                    <a:pt x="0" y="65"/>
                    <a:pt x="0" y="3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5" name="Freeform 58">
              <a:extLst>
                <a:ext uri="{FF2B5EF4-FFF2-40B4-BE49-F238E27FC236}">
                  <a16:creationId xmlns:a16="http://schemas.microsoft.com/office/drawing/2014/main" xmlns="" id="{E53C83A9-24D7-40CD-A21B-32A4CDBF6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2676" y="2571750"/>
              <a:ext cx="136525" cy="184150"/>
            </a:xfrm>
            <a:custGeom>
              <a:avLst/>
              <a:gdLst>
                <a:gd name="T0" fmla="*/ 0 w 41"/>
                <a:gd name="T1" fmla="*/ 56 h 56"/>
                <a:gd name="T2" fmla="*/ 0 w 41"/>
                <a:gd name="T3" fmla="*/ 18 h 56"/>
                <a:gd name="T4" fmla="*/ 20 w 41"/>
                <a:gd name="T5" fmla="*/ 9 h 56"/>
                <a:gd name="T6" fmla="*/ 41 w 41"/>
                <a:gd name="T7" fmla="*/ 31 h 56"/>
                <a:gd name="T8" fmla="*/ 18 w 41"/>
                <a:gd name="T9" fmla="*/ 49 h 56"/>
                <a:gd name="T10" fmla="*/ 0 w 41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6">
                  <a:moveTo>
                    <a:pt x="0" y="56"/>
                  </a:moveTo>
                  <a:cubicBezTo>
                    <a:pt x="0" y="42"/>
                    <a:pt x="0" y="30"/>
                    <a:pt x="0" y="18"/>
                  </a:cubicBezTo>
                  <a:cubicBezTo>
                    <a:pt x="1" y="4"/>
                    <a:pt x="9" y="0"/>
                    <a:pt x="20" y="9"/>
                  </a:cubicBezTo>
                  <a:cubicBezTo>
                    <a:pt x="28" y="15"/>
                    <a:pt x="34" y="24"/>
                    <a:pt x="41" y="31"/>
                  </a:cubicBezTo>
                  <a:cubicBezTo>
                    <a:pt x="33" y="37"/>
                    <a:pt x="26" y="44"/>
                    <a:pt x="18" y="49"/>
                  </a:cubicBezTo>
                  <a:cubicBezTo>
                    <a:pt x="13" y="52"/>
                    <a:pt x="7" y="53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6" name="Freeform 59">
              <a:extLst>
                <a:ext uri="{FF2B5EF4-FFF2-40B4-BE49-F238E27FC236}">
                  <a16:creationId xmlns:a16="http://schemas.microsoft.com/office/drawing/2014/main" xmlns="" id="{08AEB0F2-FC80-4DA4-92AE-FD198D312F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3863" y="2446338"/>
              <a:ext cx="2151063" cy="2154238"/>
            </a:xfrm>
            <a:custGeom>
              <a:avLst/>
              <a:gdLst>
                <a:gd name="T0" fmla="*/ 328 w 652"/>
                <a:gd name="T1" fmla="*/ 1 h 653"/>
                <a:gd name="T2" fmla="*/ 323 w 652"/>
                <a:gd name="T3" fmla="*/ 652 h 653"/>
                <a:gd name="T4" fmla="*/ 349 w 652"/>
                <a:gd name="T5" fmla="*/ 237 h 653"/>
                <a:gd name="T6" fmla="*/ 304 w 652"/>
                <a:gd name="T7" fmla="*/ 430 h 653"/>
                <a:gd name="T8" fmla="*/ 316 w 652"/>
                <a:gd name="T9" fmla="*/ 630 h 653"/>
                <a:gd name="T10" fmla="*/ 345 w 652"/>
                <a:gd name="T11" fmla="*/ 21 h 653"/>
                <a:gd name="T12" fmla="*/ 335 w 652"/>
                <a:gd name="T13" fmla="*/ 106 h 653"/>
                <a:gd name="T14" fmla="*/ 500 w 652"/>
                <a:gd name="T15" fmla="*/ 112 h 653"/>
                <a:gd name="T16" fmla="*/ 551 w 652"/>
                <a:gd name="T17" fmla="*/ 133 h 653"/>
                <a:gd name="T18" fmla="*/ 382 w 652"/>
                <a:gd name="T19" fmla="*/ 161 h 653"/>
                <a:gd name="T20" fmla="*/ 354 w 652"/>
                <a:gd name="T21" fmla="*/ 222 h 653"/>
                <a:gd name="T22" fmla="*/ 417 w 652"/>
                <a:gd name="T23" fmla="*/ 173 h 653"/>
                <a:gd name="T24" fmla="*/ 547 w 652"/>
                <a:gd name="T25" fmla="*/ 201 h 653"/>
                <a:gd name="T26" fmla="*/ 411 w 652"/>
                <a:gd name="T27" fmla="*/ 263 h 653"/>
                <a:gd name="T28" fmla="*/ 49 w 652"/>
                <a:gd name="T29" fmla="*/ 459 h 653"/>
                <a:gd name="T30" fmla="*/ 103 w 652"/>
                <a:gd name="T31" fmla="*/ 419 h 653"/>
                <a:gd name="T32" fmla="*/ 230 w 652"/>
                <a:gd name="T33" fmla="*/ 425 h 653"/>
                <a:gd name="T34" fmla="*/ 266 w 652"/>
                <a:gd name="T35" fmla="*/ 390 h 653"/>
                <a:gd name="T36" fmla="*/ 302 w 652"/>
                <a:gd name="T37" fmla="*/ 243 h 653"/>
                <a:gd name="T38" fmla="*/ 252 w 652"/>
                <a:gd name="T39" fmla="*/ 302 h 653"/>
                <a:gd name="T40" fmla="*/ 199 w 652"/>
                <a:gd name="T41" fmla="*/ 396 h 653"/>
                <a:gd name="T42" fmla="*/ 53 w 652"/>
                <a:gd name="T43" fmla="*/ 329 h 653"/>
                <a:gd name="T44" fmla="*/ 170 w 652"/>
                <a:gd name="T45" fmla="*/ 150 h 653"/>
                <a:gd name="T46" fmla="*/ 243 w 652"/>
                <a:gd name="T47" fmla="*/ 227 h 653"/>
                <a:gd name="T48" fmla="*/ 285 w 652"/>
                <a:gd name="T49" fmla="*/ 200 h 653"/>
                <a:gd name="T50" fmla="*/ 288 w 652"/>
                <a:gd name="T51" fmla="*/ 161 h 653"/>
                <a:gd name="T52" fmla="*/ 262 w 652"/>
                <a:gd name="T53" fmla="*/ 130 h 653"/>
                <a:gd name="T54" fmla="*/ 321 w 652"/>
                <a:gd name="T55" fmla="*/ 19 h 653"/>
                <a:gd name="T56" fmla="*/ 49 w 652"/>
                <a:gd name="T57" fmla="*/ 459 h 653"/>
                <a:gd name="T58" fmla="*/ 301 w 652"/>
                <a:gd name="T59" fmla="*/ 626 h 653"/>
                <a:gd name="T60" fmla="*/ 266 w 652"/>
                <a:gd name="T61" fmla="*/ 478 h 653"/>
                <a:gd name="T62" fmla="*/ 226 w 652"/>
                <a:gd name="T63" fmla="*/ 469 h 653"/>
                <a:gd name="T64" fmla="*/ 101 w 652"/>
                <a:gd name="T65" fmla="*/ 303 h 653"/>
                <a:gd name="T66" fmla="*/ 166 w 652"/>
                <a:gd name="T67" fmla="*/ 349 h 653"/>
                <a:gd name="T68" fmla="*/ 199 w 652"/>
                <a:gd name="T69" fmla="*/ 306 h 653"/>
                <a:gd name="T70" fmla="*/ 101 w 652"/>
                <a:gd name="T71" fmla="*/ 303 h 653"/>
                <a:gd name="T72" fmla="*/ 143 w 652"/>
                <a:gd name="T73" fmla="*/ 208 h 653"/>
                <a:gd name="T74" fmla="*/ 95 w 652"/>
                <a:gd name="T75" fmla="*/ 243 h 653"/>
                <a:gd name="T76" fmla="*/ 191 w 652"/>
                <a:gd name="T77" fmla="*/ 252 h 653"/>
                <a:gd name="T78" fmla="*/ 494 w 652"/>
                <a:gd name="T79" fmla="*/ 21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" h="653">
                  <a:moveTo>
                    <a:pt x="1" y="325"/>
                  </a:moveTo>
                  <a:cubicBezTo>
                    <a:pt x="0" y="145"/>
                    <a:pt x="153" y="0"/>
                    <a:pt x="328" y="1"/>
                  </a:cubicBezTo>
                  <a:cubicBezTo>
                    <a:pt x="503" y="3"/>
                    <a:pt x="652" y="149"/>
                    <a:pt x="651" y="327"/>
                  </a:cubicBezTo>
                  <a:cubicBezTo>
                    <a:pt x="650" y="505"/>
                    <a:pt x="506" y="653"/>
                    <a:pt x="323" y="652"/>
                  </a:cubicBezTo>
                  <a:cubicBezTo>
                    <a:pt x="140" y="650"/>
                    <a:pt x="0" y="500"/>
                    <a:pt x="1" y="325"/>
                  </a:cubicBezTo>
                  <a:close/>
                  <a:moveTo>
                    <a:pt x="349" y="237"/>
                  </a:moveTo>
                  <a:cubicBezTo>
                    <a:pt x="341" y="264"/>
                    <a:pt x="333" y="287"/>
                    <a:pt x="326" y="311"/>
                  </a:cubicBezTo>
                  <a:cubicBezTo>
                    <a:pt x="315" y="350"/>
                    <a:pt x="302" y="388"/>
                    <a:pt x="304" y="430"/>
                  </a:cubicBezTo>
                  <a:cubicBezTo>
                    <a:pt x="307" y="483"/>
                    <a:pt x="309" y="536"/>
                    <a:pt x="320" y="589"/>
                  </a:cubicBezTo>
                  <a:cubicBezTo>
                    <a:pt x="323" y="603"/>
                    <a:pt x="329" y="617"/>
                    <a:pt x="316" y="630"/>
                  </a:cubicBezTo>
                  <a:cubicBezTo>
                    <a:pt x="465" y="636"/>
                    <a:pt x="613" y="527"/>
                    <a:pt x="628" y="357"/>
                  </a:cubicBezTo>
                  <a:cubicBezTo>
                    <a:pt x="646" y="156"/>
                    <a:pt x="489" y="26"/>
                    <a:pt x="345" y="21"/>
                  </a:cubicBezTo>
                  <a:cubicBezTo>
                    <a:pt x="345" y="28"/>
                    <a:pt x="346" y="35"/>
                    <a:pt x="345" y="42"/>
                  </a:cubicBezTo>
                  <a:cubicBezTo>
                    <a:pt x="342" y="63"/>
                    <a:pt x="338" y="85"/>
                    <a:pt x="335" y="106"/>
                  </a:cubicBezTo>
                  <a:cubicBezTo>
                    <a:pt x="333" y="118"/>
                    <a:pt x="339" y="125"/>
                    <a:pt x="350" y="122"/>
                  </a:cubicBezTo>
                  <a:cubicBezTo>
                    <a:pt x="399" y="108"/>
                    <a:pt x="450" y="113"/>
                    <a:pt x="500" y="112"/>
                  </a:cubicBezTo>
                  <a:cubicBezTo>
                    <a:pt x="515" y="111"/>
                    <a:pt x="530" y="119"/>
                    <a:pt x="544" y="124"/>
                  </a:cubicBezTo>
                  <a:cubicBezTo>
                    <a:pt x="547" y="125"/>
                    <a:pt x="550" y="129"/>
                    <a:pt x="551" y="133"/>
                  </a:cubicBezTo>
                  <a:cubicBezTo>
                    <a:pt x="555" y="151"/>
                    <a:pt x="548" y="160"/>
                    <a:pt x="529" y="161"/>
                  </a:cubicBezTo>
                  <a:cubicBezTo>
                    <a:pt x="480" y="161"/>
                    <a:pt x="431" y="160"/>
                    <a:pt x="382" y="161"/>
                  </a:cubicBezTo>
                  <a:cubicBezTo>
                    <a:pt x="369" y="161"/>
                    <a:pt x="354" y="164"/>
                    <a:pt x="345" y="171"/>
                  </a:cubicBezTo>
                  <a:cubicBezTo>
                    <a:pt x="332" y="180"/>
                    <a:pt x="339" y="211"/>
                    <a:pt x="354" y="222"/>
                  </a:cubicBezTo>
                  <a:cubicBezTo>
                    <a:pt x="355" y="220"/>
                    <a:pt x="356" y="218"/>
                    <a:pt x="357" y="216"/>
                  </a:cubicBezTo>
                  <a:cubicBezTo>
                    <a:pt x="368" y="190"/>
                    <a:pt x="385" y="172"/>
                    <a:pt x="417" y="173"/>
                  </a:cubicBezTo>
                  <a:cubicBezTo>
                    <a:pt x="451" y="174"/>
                    <a:pt x="486" y="174"/>
                    <a:pt x="521" y="176"/>
                  </a:cubicBezTo>
                  <a:cubicBezTo>
                    <a:pt x="535" y="177"/>
                    <a:pt x="545" y="188"/>
                    <a:pt x="547" y="201"/>
                  </a:cubicBezTo>
                  <a:cubicBezTo>
                    <a:pt x="553" y="234"/>
                    <a:pt x="539" y="253"/>
                    <a:pt x="506" y="256"/>
                  </a:cubicBezTo>
                  <a:cubicBezTo>
                    <a:pt x="474" y="259"/>
                    <a:pt x="442" y="261"/>
                    <a:pt x="411" y="263"/>
                  </a:cubicBezTo>
                  <a:cubicBezTo>
                    <a:pt x="387" y="264"/>
                    <a:pt x="368" y="256"/>
                    <a:pt x="349" y="237"/>
                  </a:cubicBezTo>
                  <a:close/>
                  <a:moveTo>
                    <a:pt x="49" y="459"/>
                  </a:moveTo>
                  <a:cubicBezTo>
                    <a:pt x="57" y="449"/>
                    <a:pt x="62" y="442"/>
                    <a:pt x="67" y="435"/>
                  </a:cubicBezTo>
                  <a:cubicBezTo>
                    <a:pt x="76" y="422"/>
                    <a:pt x="87" y="416"/>
                    <a:pt x="103" y="419"/>
                  </a:cubicBezTo>
                  <a:cubicBezTo>
                    <a:pt x="117" y="421"/>
                    <a:pt x="132" y="422"/>
                    <a:pt x="146" y="422"/>
                  </a:cubicBezTo>
                  <a:cubicBezTo>
                    <a:pt x="174" y="423"/>
                    <a:pt x="202" y="423"/>
                    <a:pt x="230" y="425"/>
                  </a:cubicBezTo>
                  <a:cubicBezTo>
                    <a:pt x="263" y="426"/>
                    <a:pt x="265" y="425"/>
                    <a:pt x="266" y="393"/>
                  </a:cubicBezTo>
                  <a:cubicBezTo>
                    <a:pt x="266" y="392"/>
                    <a:pt x="266" y="391"/>
                    <a:pt x="266" y="390"/>
                  </a:cubicBezTo>
                  <a:cubicBezTo>
                    <a:pt x="270" y="344"/>
                    <a:pt x="278" y="300"/>
                    <a:pt x="298" y="259"/>
                  </a:cubicBezTo>
                  <a:cubicBezTo>
                    <a:pt x="301" y="254"/>
                    <a:pt x="301" y="248"/>
                    <a:pt x="302" y="243"/>
                  </a:cubicBezTo>
                  <a:cubicBezTo>
                    <a:pt x="300" y="242"/>
                    <a:pt x="299" y="241"/>
                    <a:pt x="297" y="240"/>
                  </a:cubicBezTo>
                  <a:cubicBezTo>
                    <a:pt x="281" y="261"/>
                    <a:pt x="266" y="281"/>
                    <a:pt x="252" y="302"/>
                  </a:cubicBezTo>
                  <a:cubicBezTo>
                    <a:pt x="247" y="309"/>
                    <a:pt x="245" y="320"/>
                    <a:pt x="246" y="329"/>
                  </a:cubicBezTo>
                  <a:cubicBezTo>
                    <a:pt x="249" y="362"/>
                    <a:pt x="232" y="390"/>
                    <a:pt x="199" y="396"/>
                  </a:cubicBezTo>
                  <a:cubicBezTo>
                    <a:pt x="167" y="402"/>
                    <a:pt x="135" y="404"/>
                    <a:pt x="102" y="392"/>
                  </a:cubicBezTo>
                  <a:cubicBezTo>
                    <a:pt x="72" y="380"/>
                    <a:pt x="56" y="360"/>
                    <a:pt x="53" y="329"/>
                  </a:cubicBezTo>
                  <a:cubicBezTo>
                    <a:pt x="51" y="303"/>
                    <a:pt x="51" y="277"/>
                    <a:pt x="50" y="251"/>
                  </a:cubicBezTo>
                  <a:cubicBezTo>
                    <a:pt x="50" y="191"/>
                    <a:pt x="111" y="139"/>
                    <a:pt x="170" y="150"/>
                  </a:cubicBezTo>
                  <a:cubicBezTo>
                    <a:pt x="203" y="157"/>
                    <a:pt x="233" y="168"/>
                    <a:pt x="239" y="208"/>
                  </a:cubicBezTo>
                  <a:cubicBezTo>
                    <a:pt x="240" y="214"/>
                    <a:pt x="241" y="221"/>
                    <a:pt x="243" y="227"/>
                  </a:cubicBezTo>
                  <a:cubicBezTo>
                    <a:pt x="244" y="231"/>
                    <a:pt x="246" y="234"/>
                    <a:pt x="247" y="237"/>
                  </a:cubicBezTo>
                  <a:cubicBezTo>
                    <a:pt x="261" y="223"/>
                    <a:pt x="275" y="213"/>
                    <a:pt x="285" y="200"/>
                  </a:cubicBezTo>
                  <a:cubicBezTo>
                    <a:pt x="292" y="191"/>
                    <a:pt x="296" y="179"/>
                    <a:pt x="299" y="168"/>
                  </a:cubicBezTo>
                  <a:cubicBezTo>
                    <a:pt x="301" y="160"/>
                    <a:pt x="296" y="155"/>
                    <a:pt x="288" y="161"/>
                  </a:cubicBezTo>
                  <a:cubicBezTo>
                    <a:pt x="276" y="170"/>
                    <a:pt x="264" y="175"/>
                    <a:pt x="251" y="167"/>
                  </a:cubicBezTo>
                  <a:cubicBezTo>
                    <a:pt x="243" y="162"/>
                    <a:pt x="251" y="145"/>
                    <a:pt x="262" y="130"/>
                  </a:cubicBezTo>
                  <a:cubicBezTo>
                    <a:pt x="277" y="108"/>
                    <a:pt x="291" y="86"/>
                    <a:pt x="304" y="63"/>
                  </a:cubicBezTo>
                  <a:cubicBezTo>
                    <a:pt x="311" y="50"/>
                    <a:pt x="315" y="35"/>
                    <a:pt x="321" y="19"/>
                  </a:cubicBezTo>
                  <a:cubicBezTo>
                    <a:pt x="212" y="25"/>
                    <a:pt x="125" y="71"/>
                    <a:pt x="67" y="164"/>
                  </a:cubicBezTo>
                  <a:cubicBezTo>
                    <a:pt x="8" y="257"/>
                    <a:pt x="4" y="355"/>
                    <a:pt x="49" y="459"/>
                  </a:cubicBezTo>
                  <a:close/>
                  <a:moveTo>
                    <a:pt x="62" y="477"/>
                  </a:moveTo>
                  <a:cubicBezTo>
                    <a:pt x="97" y="556"/>
                    <a:pt x="244" y="647"/>
                    <a:pt x="301" y="626"/>
                  </a:cubicBezTo>
                  <a:cubicBezTo>
                    <a:pt x="285" y="613"/>
                    <a:pt x="277" y="597"/>
                    <a:pt x="275" y="577"/>
                  </a:cubicBezTo>
                  <a:cubicBezTo>
                    <a:pt x="272" y="544"/>
                    <a:pt x="269" y="511"/>
                    <a:pt x="266" y="478"/>
                  </a:cubicBezTo>
                  <a:cubicBezTo>
                    <a:pt x="266" y="468"/>
                    <a:pt x="265" y="462"/>
                    <a:pt x="253" y="466"/>
                  </a:cubicBezTo>
                  <a:cubicBezTo>
                    <a:pt x="244" y="468"/>
                    <a:pt x="235" y="469"/>
                    <a:pt x="226" y="469"/>
                  </a:cubicBezTo>
                  <a:cubicBezTo>
                    <a:pt x="172" y="472"/>
                    <a:pt x="118" y="475"/>
                    <a:pt x="62" y="477"/>
                  </a:cubicBezTo>
                  <a:close/>
                  <a:moveTo>
                    <a:pt x="101" y="303"/>
                  </a:moveTo>
                  <a:cubicBezTo>
                    <a:pt x="101" y="307"/>
                    <a:pt x="101" y="310"/>
                    <a:pt x="101" y="313"/>
                  </a:cubicBezTo>
                  <a:cubicBezTo>
                    <a:pt x="111" y="344"/>
                    <a:pt x="130" y="355"/>
                    <a:pt x="166" y="349"/>
                  </a:cubicBezTo>
                  <a:cubicBezTo>
                    <a:pt x="175" y="348"/>
                    <a:pt x="183" y="346"/>
                    <a:pt x="190" y="342"/>
                  </a:cubicBezTo>
                  <a:cubicBezTo>
                    <a:pt x="206" y="334"/>
                    <a:pt x="201" y="318"/>
                    <a:pt x="199" y="306"/>
                  </a:cubicBezTo>
                  <a:cubicBezTo>
                    <a:pt x="198" y="302"/>
                    <a:pt x="186" y="296"/>
                    <a:pt x="179" y="296"/>
                  </a:cubicBezTo>
                  <a:cubicBezTo>
                    <a:pt x="153" y="297"/>
                    <a:pt x="128" y="301"/>
                    <a:pt x="101" y="303"/>
                  </a:cubicBezTo>
                  <a:close/>
                  <a:moveTo>
                    <a:pt x="191" y="252"/>
                  </a:moveTo>
                  <a:cubicBezTo>
                    <a:pt x="189" y="212"/>
                    <a:pt x="180" y="207"/>
                    <a:pt x="143" y="208"/>
                  </a:cubicBezTo>
                  <a:cubicBezTo>
                    <a:pt x="141" y="208"/>
                    <a:pt x="139" y="208"/>
                    <a:pt x="137" y="209"/>
                  </a:cubicBezTo>
                  <a:cubicBezTo>
                    <a:pt x="116" y="212"/>
                    <a:pt x="99" y="226"/>
                    <a:pt x="95" y="243"/>
                  </a:cubicBezTo>
                  <a:cubicBezTo>
                    <a:pt x="94" y="251"/>
                    <a:pt x="92" y="262"/>
                    <a:pt x="106" y="261"/>
                  </a:cubicBezTo>
                  <a:cubicBezTo>
                    <a:pt x="134" y="258"/>
                    <a:pt x="162" y="255"/>
                    <a:pt x="191" y="252"/>
                  </a:cubicBezTo>
                  <a:close/>
                  <a:moveTo>
                    <a:pt x="403" y="219"/>
                  </a:moveTo>
                  <a:cubicBezTo>
                    <a:pt x="433" y="226"/>
                    <a:pt x="464" y="216"/>
                    <a:pt x="494" y="216"/>
                  </a:cubicBezTo>
                  <a:cubicBezTo>
                    <a:pt x="464" y="210"/>
                    <a:pt x="433" y="211"/>
                    <a:pt x="403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7" name="Freeform 60">
              <a:extLst>
                <a:ext uri="{FF2B5EF4-FFF2-40B4-BE49-F238E27FC236}">
                  <a16:creationId xmlns:a16="http://schemas.microsoft.com/office/drawing/2014/main" xmlns="" id="{533E074B-1185-44D5-A3C0-1F283497D1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526" y="3052763"/>
              <a:ext cx="395288" cy="357188"/>
            </a:xfrm>
            <a:custGeom>
              <a:avLst/>
              <a:gdLst>
                <a:gd name="T0" fmla="*/ 0 w 120"/>
                <a:gd name="T1" fmla="*/ 90 h 108"/>
                <a:gd name="T2" fmla="*/ 5 w 120"/>
                <a:gd name="T3" fmla="*/ 35 h 108"/>
                <a:gd name="T4" fmla="*/ 53 w 120"/>
                <a:gd name="T5" fmla="*/ 7 h 108"/>
                <a:gd name="T6" fmla="*/ 98 w 120"/>
                <a:gd name="T7" fmla="*/ 17 h 108"/>
                <a:gd name="T8" fmla="*/ 119 w 120"/>
                <a:gd name="T9" fmla="*/ 43 h 108"/>
                <a:gd name="T10" fmla="*/ 116 w 120"/>
                <a:gd name="T11" fmla="*/ 89 h 108"/>
                <a:gd name="T12" fmla="*/ 92 w 120"/>
                <a:gd name="T13" fmla="*/ 106 h 108"/>
                <a:gd name="T14" fmla="*/ 42 w 120"/>
                <a:gd name="T15" fmla="*/ 96 h 108"/>
                <a:gd name="T16" fmla="*/ 0 w 120"/>
                <a:gd name="T17" fmla="*/ 90 h 108"/>
                <a:gd name="T18" fmla="*/ 97 w 120"/>
                <a:gd name="T19" fmla="*/ 76 h 108"/>
                <a:gd name="T20" fmla="*/ 69 w 120"/>
                <a:gd name="T21" fmla="*/ 37 h 108"/>
                <a:gd name="T22" fmla="*/ 39 w 120"/>
                <a:gd name="T23" fmla="*/ 33 h 108"/>
                <a:gd name="T24" fmla="*/ 23 w 120"/>
                <a:gd name="T25" fmla="*/ 41 h 108"/>
                <a:gd name="T26" fmla="*/ 30 w 120"/>
                <a:gd name="T27" fmla="*/ 64 h 108"/>
                <a:gd name="T28" fmla="*/ 97 w 120"/>
                <a:gd name="T29" fmla="*/ 7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08">
                  <a:moveTo>
                    <a:pt x="0" y="90"/>
                  </a:moveTo>
                  <a:cubicBezTo>
                    <a:pt x="2" y="69"/>
                    <a:pt x="2" y="52"/>
                    <a:pt x="5" y="35"/>
                  </a:cubicBezTo>
                  <a:cubicBezTo>
                    <a:pt x="10" y="10"/>
                    <a:pt x="28" y="0"/>
                    <a:pt x="53" y="7"/>
                  </a:cubicBezTo>
                  <a:cubicBezTo>
                    <a:pt x="68" y="10"/>
                    <a:pt x="83" y="13"/>
                    <a:pt x="98" y="17"/>
                  </a:cubicBezTo>
                  <a:cubicBezTo>
                    <a:pt x="111" y="20"/>
                    <a:pt x="120" y="29"/>
                    <a:pt x="119" y="43"/>
                  </a:cubicBezTo>
                  <a:cubicBezTo>
                    <a:pt x="118" y="59"/>
                    <a:pt x="116" y="74"/>
                    <a:pt x="116" y="89"/>
                  </a:cubicBezTo>
                  <a:cubicBezTo>
                    <a:pt x="115" y="106"/>
                    <a:pt x="104" y="108"/>
                    <a:pt x="92" y="106"/>
                  </a:cubicBezTo>
                  <a:cubicBezTo>
                    <a:pt x="75" y="103"/>
                    <a:pt x="59" y="99"/>
                    <a:pt x="42" y="96"/>
                  </a:cubicBezTo>
                  <a:cubicBezTo>
                    <a:pt x="28" y="94"/>
                    <a:pt x="15" y="92"/>
                    <a:pt x="0" y="90"/>
                  </a:cubicBezTo>
                  <a:close/>
                  <a:moveTo>
                    <a:pt x="97" y="76"/>
                  </a:moveTo>
                  <a:cubicBezTo>
                    <a:pt x="100" y="44"/>
                    <a:pt x="96" y="39"/>
                    <a:pt x="69" y="37"/>
                  </a:cubicBezTo>
                  <a:cubicBezTo>
                    <a:pt x="59" y="36"/>
                    <a:pt x="49" y="35"/>
                    <a:pt x="39" y="33"/>
                  </a:cubicBezTo>
                  <a:cubicBezTo>
                    <a:pt x="30" y="30"/>
                    <a:pt x="24" y="31"/>
                    <a:pt x="23" y="41"/>
                  </a:cubicBezTo>
                  <a:cubicBezTo>
                    <a:pt x="21" y="49"/>
                    <a:pt x="13" y="61"/>
                    <a:pt x="30" y="64"/>
                  </a:cubicBezTo>
                  <a:cubicBezTo>
                    <a:pt x="52" y="69"/>
                    <a:pt x="74" y="72"/>
                    <a:pt x="9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8" name="Freeform 61">
              <a:extLst>
                <a:ext uri="{FF2B5EF4-FFF2-40B4-BE49-F238E27FC236}">
                  <a16:creationId xmlns:a16="http://schemas.microsoft.com/office/drawing/2014/main" xmlns="" id="{27D6EB1F-5FAE-40D8-B9A2-1F65D8713D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9163" y="4586288"/>
              <a:ext cx="382588" cy="385763"/>
            </a:xfrm>
            <a:custGeom>
              <a:avLst/>
              <a:gdLst>
                <a:gd name="T0" fmla="*/ 23 w 116"/>
                <a:gd name="T1" fmla="*/ 62 h 117"/>
                <a:gd name="T2" fmla="*/ 44 w 116"/>
                <a:gd name="T3" fmla="*/ 7 h 117"/>
                <a:gd name="T4" fmla="*/ 100 w 116"/>
                <a:gd name="T5" fmla="*/ 21 h 117"/>
                <a:gd name="T6" fmla="*/ 105 w 116"/>
                <a:gd name="T7" fmla="*/ 33 h 117"/>
                <a:gd name="T8" fmla="*/ 44 w 116"/>
                <a:gd name="T9" fmla="*/ 114 h 117"/>
                <a:gd name="T10" fmla="*/ 18 w 116"/>
                <a:gd name="T11" fmla="*/ 104 h 117"/>
                <a:gd name="T12" fmla="*/ 23 w 116"/>
                <a:gd name="T13" fmla="*/ 62 h 117"/>
                <a:gd name="T14" fmla="*/ 72 w 116"/>
                <a:gd name="T15" fmla="*/ 55 h 117"/>
                <a:gd name="T16" fmla="*/ 80 w 116"/>
                <a:gd name="T17" fmla="*/ 46 h 117"/>
                <a:gd name="T18" fmla="*/ 58 w 116"/>
                <a:gd name="T19" fmla="*/ 29 h 117"/>
                <a:gd name="T20" fmla="*/ 47 w 116"/>
                <a:gd name="T21" fmla="*/ 39 h 117"/>
                <a:gd name="T22" fmla="*/ 72 w 116"/>
                <a:gd name="T23" fmla="*/ 55 h 117"/>
                <a:gd name="T24" fmla="*/ 26 w 116"/>
                <a:gd name="T25" fmla="*/ 70 h 117"/>
                <a:gd name="T26" fmla="*/ 53 w 116"/>
                <a:gd name="T27" fmla="*/ 93 h 117"/>
                <a:gd name="T28" fmla="*/ 70 w 116"/>
                <a:gd name="T29" fmla="*/ 84 h 117"/>
                <a:gd name="T30" fmla="*/ 26 w 116"/>
                <a:gd name="T31" fmla="*/ 7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17">
                  <a:moveTo>
                    <a:pt x="23" y="62"/>
                  </a:moveTo>
                  <a:cubicBezTo>
                    <a:pt x="17" y="38"/>
                    <a:pt x="25" y="17"/>
                    <a:pt x="44" y="7"/>
                  </a:cubicBezTo>
                  <a:cubicBezTo>
                    <a:pt x="58" y="0"/>
                    <a:pt x="89" y="8"/>
                    <a:pt x="100" y="21"/>
                  </a:cubicBezTo>
                  <a:cubicBezTo>
                    <a:pt x="102" y="24"/>
                    <a:pt x="104" y="29"/>
                    <a:pt x="105" y="33"/>
                  </a:cubicBezTo>
                  <a:cubicBezTo>
                    <a:pt x="116" y="74"/>
                    <a:pt x="84" y="117"/>
                    <a:pt x="44" y="114"/>
                  </a:cubicBezTo>
                  <a:cubicBezTo>
                    <a:pt x="35" y="113"/>
                    <a:pt x="26" y="110"/>
                    <a:pt x="18" y="104"/>
                  </a:cubicBezTo>
                  <a:cubicBezTo>
                    <a:pt x="0" y="91"/>
                    <a:pt x="2" y="73"/>
                    <a:pt x="23" y="62"/>
                  </a:cubicBezTo>
                  <a:close/>
                  <a:moveTo>
                    <a:pt x="72" y="55"/>
                  </a:moveTo>
                  <a:cubicBezTo>
                    <a:pt x="74" y="53"/>
                    <a:pt x="77" y="49"/>
                    <a:pt x="80" y="46"/>
                  </a:cubicBezTo>
                  <a:cubicBezTo>
                    <a:pt x="73" y="40"/>
                    <a:pt x="66" y="33"/>
                    <a:pt x="58" y="29"/>
                  </a:cubicBezTo>
                  <a:cubicBezTo>
                    <a:pt x="57" y="28"/>
                    <a:pt x="47" y="35"/>
                    <a:pt x="47" y="39"/>
                  </a:cubicBezTo>
                  <a:cubicBezTo>
                    <a:pt x="48" y="52"/>
                    <a:pt x="58" y="53"/>
                    <a:pt x="72" y="55"/>
                  </a:cubicBezTo>
                  <a:close/>
                  <a:moveTo>
                    <a:pt x="26" y="70"/>
                  </a:moveTo>
                  <a:cubicBezTo>
                    <a:pt x="33" y="85"/>
                    <a:pt x="41" y="92"/>
                    <a:pt x="53" y="93"/>
                  </a:cubicBezTo>
                  <a:cubicBezTo>
                    <a:pt x="57" y="93"/>
                    <a:pt x="62" y="88"/>
                    <a:pt x="70" y="84"/>
                  </a:cubicBezTo>
                  <a:cubicBezTo>
                    <a:pt x="53" y="79"/>
                    <a:pt x="42" y="75"/>
                    <a:pt x="2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9" name="Freeform 62">
              <a:extLst>
                <a:ext uri="{FF2B5EF4-FFF2-40B4-BE49-F238E27FC236}">
                  <a16:creationId xmlns:a16="http://schemas.microsoft.com/office/drawing/2014/main" xmlns="" id="{CBF9D40A-DA92-4BE0-8A99-E08095CF4E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0026" y="4649788"/>
              <a:ext cx="333375" cy="388938"/>
            </a:xfrm>
            <a:custGeom>
              <a:avLst/>
              <a:gdLst>
                <a:gd name="T0" fmla="*/ 0 w 101"/>
                <a:gd name="T1" fmla="*/ 56 h 118"/>
                <a:gd name="T2" fmla="*/ 58 w 101"/>
                <a:gd name="T3" fmla="*/ 0 h 118"/>
                <a:gd name="T4" fmla="*/ 84 w 101"/>
                <a:gd name="T5" fmla="*/ 14 h 118"/>
                <a:gd name="T6" fmla="*/ 99 w 101"/>
                <a:gd name="T7" fmla="*/ 75 h 118"/>
                <a:gd name="T8" fmla="*/ 68 w 101"/>
                <a:gd name="T9" fmla="*/ 113 h 118"/>
                <a:gd name="T10" fmla="*/ 17 w 101"/>
                <a:gd name="T11" fmla="*/ 94 h 118"/>
                <a:gd name="T12" fmla="*/ 0 w 101"/>
                <a:gd name="T13" fmla="*/ 56 h 118"/>
                <a:gd name="T14" fmla="*/ 31 w 101"/>
                <a:gd name="T15" fmla="*/ 52 h 118"/>
                <a:gd name="T16" fmla="*/ 42 w 101"/>
                <a:gd name="T17" fmla="*/ 80 h 118"/>
                <a:gd name="T18" fmla="*/ 60 w 101"/>
                <a:gd name="T19" fmla="*/ 89 h 118"/>
                <a:gd name="T20" fmla="*/ 72 w 101"/>
                <a:gd name="T21" fmla="*/ 71 h 118"/>
                <a:gd name="T22" fmla="*/ 68 w 101"/>
                <a:gd name="T23" fmla="*/ 46 h 118"/>
                <a:gd name="T24" fmla="*/ 46 w 101"/>
                <a:gd name="T25" fmla="*/ 24 h 118"/>
                <a:gd name="T26" fmla="*/ 31 w 101"/>
                <a:gd name="T27" fmla="*/ 5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118">
                  <a:moveTo>
                    <a:pt x="0" y="56"/>
                  </a:moveTo>
                  <a:cubicBezTo>
                    <a:pt x="3" y="20"/>
                    <a:pt x="24" y="0"/>
                    <a:pt x="58" y="0"/>
                  </a:cubicBezTo>
                  <a:cubicBezTo>
                    <a:pt x="69" y="0"/>
                    <a:pt x="78" y="5"/>
                    <a:pt x="84" y="14"/>
                  </a:cubicBezTo>
                  <a:cubicBezTo>
                    <a:pt x="95" y="33"/>
                    <a:pt x="101" y="53"/>
                    <a:pt x="99" y="75"/>
                  </a:cubicBezTo>
                  <a:cubicBezTo>
                    <a:pt x="97" y="94"/>
                    <a:pt x="84" y="109"/>
                    <a:pt x="68" y="113"/>
                  </a:cubicBezTo>
                  <a:cubicBezTo>
                    <a:pt x="49" y="118"/>
                    <a:pt x="26" y="110"/>
                    <a:pt x="17" y="94"/>
                  </a:cubicBezTo>
                  <a:cubicBezTo>
                    <a:pt x="10" y="82"/>
                    <a:pt x="6" y="68"/>
                    <a:pt x="0" y="56"/>
                  </a:cubicBezTo>
                  <a:close/>
                  <a:moveTo>
                    <a:pt x="31" y="52"/>
                  </a:moveTo>
                  <a:cubicBezTo>
                    <a:pt x="34" y="60"/>
                    <a:pt x="37" y="71"/>
                    <a:pt x="42" y="80"/>
                  </a:cubicBezTo>
                  <a:cubicBezTo>
                    <a:pt x="45" y="85"/>
                    <a:pt x="56" y="91"/>
                    <a:pt x="60" y="89"/>
                  </a:cubicBezTo>
                  <a:cubicBezTo>
                    <a:pt x="65" y="86"/>
                    <a:pt x="71" y="78"/>
                    <a:pt x="72" y="71"/>
                  </a:cubicBezTo>
                  <a:cubicBezTo>
                    <a:pt x="73" y="63"/>
                    <a:pt x="70" y="54"/>
                    <a:pt x="68" y="46"/>
                  </a:cubicBezTo>
                  <a:cubicBezTo>
                    <a:pt x="67" y="33"/>
                    <a:pt x="59" y="24"/>
                    <a:pt x="46" y="24"/>
                  </a:cubicBezTo>
                  <a:cubicBezTo>
                    <a:pt x="31" y="25"/>
                    <a:pt x="35" y="39"/>
                    <a:pt x="31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0" name="Freeform 63">
              <a:extLst>
                <a:ext uri="{FF2B5EF4-FFF2-40B4-BE49-F238E27FC236}">
                  <a16:creationId xmlns:a16="http://schemas.microsoft.com/office/drawing/2014/main" xmlns="" id="{2AD55D41-6144-46E0-967D-8D19ADC3C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1" y="4451350"/>
              <a:ext cx="388938" cy="412750"/>
            </a:xfrm>
            <a:custGeom>
              <a:avLst/>
              <a:gdLst>
                <a:gd name="T0" fmla="*/ 42 w 118"/>
                <a:gd name="T1" fmla="*/ 54 h 125"/>
                <a:gd name="T2" fmla="*/ 51 w 118"/>
                <a:gd name="T3" fmla="*/ 49 h 125"/>
                <a:gd name="T4" fmla="*/ 101 w 118"/>
                <a:gd name="T5" fmla="*/ 48 h 125"/>
                <a:gd name="T6" fmla="*/ 99 w 118"/>
                <a:gd name="T7" fmla="*/ 108 h 125"/>
                <a:gd name="T8" fmla="*/ 50 w 118"/>
                <a:gd name="T9" fmla="*/ 122 h 125"/>
                <a:gd name="T10" fmla="*/ 39 w 118"/>
                <a:gd name="T11" fmla="*/ 108 h 125"/>
                <a:gd name="T12" fmla="*/ 55 w 118"/>
                <a:gd name="T13" fmla="*/ 98 h 125"/>
                <a:gd name="T14" fmla="*/ 84 w 118"/>
                <a:gd name="T15" fmla="*/ 71 h 125"/>
                <a:gd name="T16" fmla="*/ 75 w 118"/>
                <a:gd name="T17" fmla="*/ 60 h 125"/>
                <a:gd name="T18" fmla="*/ 57 w 118"/>
                <a:gd name="T19" fmla="*/ 66 h 125"/>
                <a:gd name="T20" fmla="*/ 12 w 118"/>
                <a:gd name="T21" fmla="*/ 59 h 125"/>
                <a:gd name="T22" fmla="*/ 9 w 118"/>
                <a:gd name="T23" fmla="*/ 49 h 125"/>
                <a:gd name="T24" fmla="*/ 1 w 118"/>
                <a:gd name="T25" fmla="*/ 33 h 125"/>
                <a:gd name="T26" fmla="*/ 17 w 118"/>
                <a:gd name="T27" fmla="*/ 23 h 125"/>
                <a:gd name="T28" fmla="*/ 54 w 118"/>
                <a:gd name="T29" fmla="*/ 2 h 125"/>
                <a:gd name="T30" fmla="*/ 70 w 118"/>
                <a:gd name="T31" fmla="*/ 3 h 125"/>
                <a:gd name="T32" fmla="*/ 67 w 118"/>
                <a:gd name="T33" fmla="*/ 20 h 125"/>
                <a:gd name="T34" fmla="*/ 48 w 118"/>
                <a:gd name="T35" fmla="*/ 32 h 125"/>
                <a:gd name="T36" fmla="*/ 42 w 118"/>
                <a:gd name="T37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25">
                  <a:moveTo>
                    <a:pt x="42" y="54"/>
                  </a:moveTo>
                  <a:cubicBezTo>
                    <a:pt x="46" y="52"/>
                    <a:pt x="49" y="51"/>
                    <a:pt x="51" y="49"/>
                  </a:cubicBezTo>
                  <a:cubicBezTo>
                    <a:pt x="67" y="36"/>
                    <a:pt x="92" y="34"/>
                    <a:pt x="101" y="48"/>
                  </a:cubicBezTo>
                  <a:cubicBezTo>
                    <a:pt x="118" y="73"/>
                    <a:pt x="118" y="91"/>
                    <a:pt x="99" y="108"/>
                  </a:cubicBezTo>
                  <a:cubicBezTo>
                    <a:pt x="85" y="120"/>
                    <a:pt x="68" y="125"/>
                    <a:pt x="50" y="122"/>
                  </a:cubicBezTo>
                  <a:cubicBezTo>
                    <a:pt x="44" y="120"/>
                    <a:pt x="35" y="118"/>
                    <a:pt x="39" y="108"/>
                  </a:cubicBezTo>
                  <a:cubicBezTo>
                    <a:pt x="42" y="101"/>
                    <a:pt x="44" y="95"/>
                    <a:pt x="55" y="98"/>
                  </a:cubicBezTo>
                  <a:cubicBezTo>
                    <a:pt x="79" y="104"/>
                    <a:pt x="90" y="94"/>
                    <a:pt x="84" y="71"/>
                  </a:cubicBezTo>
                  <a:cubicBezTo>
                    <a:pt x="83" y="67"/>
                    <a:pt x="78" y="60"/>
                    <a:pt x="75" y="60"/>
                  </a:cubicBezTo>
                  <a:cubicBezTo>
                    <a:pt x="69" y="60"/>
                    <a:pt x="60" y="62"/>
                    <a:pt x="57" y="66"/>
                  </a:cubicBezTo>
                  <a:cubicBezTo>
                    <a:pt x="37" y="95"/>
                    <a:pt x="25" y="87"/>
                    <a:pt x="12" y="59"/>
                  </a:cubicBezTo>
                  <a:cubicBezTo>
                    <a:pt x="11" y="55"/>
                    <a:pt x="10" y="52"/>
                    <a:pt x="9" y="49"/>
                  </a:cubicBezTo>
                  <a:cubicBezTo>
                    <a:pt x="6" y="43"/>
                    <a:pt x="0" y="37"/>
                    <a:pt x="1" y="33"/>
                  </a:cubicBezTo>
                  <a:cubicBezTo>
                    <a:pt x="4" y="29"/>
                    <a:pt x="11" y="27"/>
                    <a:pt x="17" y="23"/>
                  </a:cubicBezTo>
                  <a:cubicBezTo>
                    <a:pt x="29" y="16"/>
                    <a:pt x="41" y="8"/>
                    <a:pt x="54" y="2"/>
                  </a:cubicBezTo>
                  <a:cubicBezTo>
                    <a:pt x="58" y="0"/>
                    <a:pt x="65" y="3"/>
                    <a:pt x="70" y="3"/>
                  </a:cubicBezTo>
                  <a:cubicBezTo>
                    <a:pt x="69" y="9"/>
                    <a:pt x="70" y="17"/>
                    <a:pt x="67" y="20"/>
                  </a:cubicBezTo>
                  <a:cubicBezTo>
                    <a:pt x="62" y="26"/>
                    <a:pt x="55" y="28"/>
                    <a:pt x="48" y="32"/>
                  </a:cubicBezTo>
                  <a:cubicBezTo>
                    <a:pt x="41" y="37"/>
                    <a:pt x="35" y="43"/>
                    <a:pt x="4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1" name="Freeform 64">
              <a:extLst>
                <a:ext uri="{FF2B5EF4-FFF2-40B4-BE49-F238E27FC236}">
                  <a16:creationId xmlns:a16="http://schemas.microsoft.com/office/drawing/2014/main" xmlns="" id="{B0FBD59A-F1D7-46DF-8186-1027DE365B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3776" y="2419350"/>
              <a:ext cx="449263" cy="436563"/>
            </a:xfrm>
            <a:custGeom>
              <a:avLst/>
              <a:gdLst>
                <a:gd name="T0" fmla="*/ 6 w 136"/>
                <a:gd name="T1" fmla="*/ 68 h 132"/>
                <a:gd name="T2" fmla="*/ 73 w 136"/>
                <a:gd name="T3" fmla="*/ 0 h 132"/>
                <a:gd name="T4" fmla="*/ 120 w 136"/>
                <a:gd name="T5" fmla="*/ 47 h 132"/>
                <a:gd name="T6" fmla="*/ 94 w 136"/>
                <a:gd name="T7" fmla="*/ 91 h 132"/>
                <a:gd name="T8" fmla="*/ 73 w 136"/>
                <a:gd name="T9" fmla="*/ 112 h 132"/>
                <a:gd name="T10" fmla="*/ 73 w 136"/>
                <a:gd name="T11" fmla="*/ 121 h 132"/>
                <a:gd name="T12" fmla="*/ 59 w 136"/>
                <a:gd name="T13" fmla="*/ 132 h 132"/>
                <a:gd name="T14" fmla="*/ 50 w 136"/>
                <a:gd name="T15" fmla="*/ 117 h 132"/>
                <a:gd name="T16" fmla="*/ 59 w 136"/>
                <a:gd name="T17" fmla="*/ 92 h 132"/>
                <a:gd name="T18" fmla="*/ 52 w 136"/>
                <a:gd name="T19" fmla="*/ 71 h 132"/>
                <a:gd name="T20" fmla="*/ 34 w 136"/>
                <a:gd name="T21" fmla="*/ 87 h 132"/>
                <a:gd name="T22" fmla="*/ 28 w 136"/>
                <a:gd name="T23" fmla="*/ 96 h 132"/>
                <a:gd name="T24" fmla="*/ 15 w 136"/>
                <a:gd name="T25" fmla="*/ 92 h 132"/>
                <a:gd name="T26" fmla="*/ 6 w 136"/>
                <a:gd name="T27" fmla="*/ 68 h 132"/>
                <a:gd name="T28" fmla="*/ 87 w 136"/>
                <a:gd name="T29" fmla="*/ 34 h 132"/>
                <a:gd name="T30" fmla="*/ 72 w 136"/>
                <a:gd name="T31" fmla="*/ 55 h 132"/>
                <a:gd name="T32" fmla="*/ 87 w 136"/>
                <a:gd name="T33" fmla="*/ 71 h 132"/>
                <a:gd name="T34" fmla="*/ 101 w 136"/>
                <a:gd name="T35" fmla="*/ 60 h 132"/>
                <a:gd name="T36" fmla="*/ 87 w 136"/>
                <a:gd name="T37" fmla="*/ 3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" h="132">
                  <a:moveTo>
                    <a:pt x="6" y="68"/>
                  </a:moveTo>
                  <a:cubicBezTo>
                    <a:pt x="41" y="56"/>
                    <a:pt x="62" y="36"/>
                    <a:pt x="73" y="0"/>
                  </a:cubicBezTo>
                  <a:cubicBezTo>
                    <a:pt x="90" y="17"/>
                    <a:pt x="107" y="30"/>
                    <a:pt x="120" y="47"/>
                  </a:cubicBezTo>
                  <a:cubicBezTo>
                    <a:pt x="136" y="67"/>
                    <a:pt x="122" y="91"/>
                    <a:pt x="94" y="91"/>
                  </a:cubicBezTo>
                  <a:cubicBezTo>
                    <a:pt x="76" y="90"/>
                    <a:pt x="73" y="98"/>
                    <a:pt x="73" y="112"/>
                  </a:cubicBezTo>
                  <a:cubicBezTo>
                    <a:pt x="74" y="115"/>
                    <a:pt x="75" y="119"/>
                    <a:pt x="73" y="121"/>
                  </a:cubicBezTo>
                  <a:cubicBezTo>
                    <a:pt x="69" y="125"/>
                    <a:pt x="64" y="129"/>
                    <a:pt x="59" y="132"/>
                  </a:cubicBezTo>
                  <a:cubicBezTo>
                    <a:pt x="56" y="127"/>
                    <a:pt x="49" y="122"/>
                    <a:pt x="50" y="117"/>
                  </a:cubicBezTo>
                  <a:cubicBezTo>
                    <a:pt x="51" y="109"/>
                    <a:pt x="57" y="101"/>
                    <a:pt x="59" y="92"/>
                  </a:cubicBezTo>
                  <a:cubicBezTo>
                    <a:pt x="61" y="84"/>
                    <a:pt x="64" y="72"/>
                    <a:pt x="52" y="71"/>
                  </a:cubicBezTo>
                  <a:cubicBezTo>
                    <a:pt x="46" y="70"/>
                    <a:pt x="39" y="81"/>
                    <a:pt x="34" y="87"/>
                  </a:cubicBezTo>
                  <a:cubicBezTo>
                    <a:pt x="31" y="89"/>
                    <a:pt x="30" y="96"/>
                    <a:pt x="28" y="96"/>
                  </a:cubicBezTo>
                  <a:cubicBezTo>
                    <a:pt x="24" y="97"/>
                    <a:pt x="18" y="95"/>
                    <a:pt x="15" y="92"/>
                  </a:cubicBezTo>
                  <a:cubicBezTo>
                    <a:pt x="9" y="85"/>
                    <a:pt x="0" y="78"/>
                    <a:pt x="6" y="68"/>
                  </a:cubicBezTo>
                  <a:close/>
                  <a:moveTo>
                    <a:pt x="87" y="34"/>
                  </a:moveTo>
                  <a:cubicBezTo>
                    <a:pt x="80" y="43"/>
                    <a:pt x="71" y="50"/>
                    <a:pt x="72" y="55"/>
                  </a:cubicBezTo>
                  <a:cubicBezTo>
                    <a:pt x="73" y="61"/>
                    <a:pt x="81" y="68"/>
                    <a:pt x="87" y="71"/>
                  </a:cubicBezTo>
                  <a:cubicBezTo>
                    <a:pt x="94" y="74"/>
                    <a:pt x="102" y="68"/>
                    <a:pt x="101" y="60"/>
                  </a:cubicBezTo>
                  <a:cubicBezTo>
                    <a:pt x="99" y="52"/>
                    <a:pt x="93" y="45"/>
                    <a:pt x="8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2" name="Freeform 65">
              <a:extLst>
                <a:ext uri="{FF2B5EF4-FFF2-40B4-BE49-F238E27FC236}">
                  <a16:creationId xmlns:a16="http://schemas.microsoft.com/office/drawing/2014/main" xmlns="" id="{2DC0783A-0D78-445A-A161-8056A75A9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201" y="2782888"/>
              <a:ext cx="404813" cy="358775"/>
            </a:xfrm>
            <a:custGeom>
              <a:avLst/>
              <a:gdLst>
                <a:gd name="T0" fmla="*/ 0 w 123"/>
                <a:gd name="T1" fmla="*/ 34 h 109"/>
                <a:gd name="T2" fmla="*/ 33 w 123"/>
                <a:gd name="T3" fmla="*/ 17 h 109"/>
                <a:gd name="T4" fmla="*/ 36 w 123"/>
                <a:gd name="T5" fmla="*/ 19 h 109"/>
                <a:gd name="T6" fmla="*/ 31 w 123"/>
                <a:gd name="T7" fmla="*/ 31 h 109"/>
                <a:gd name="T8" fmla="*/ 33 w 123"/>
                <a:gd name="T9" fmla="*/ 79 h 109"/>
                <a:gd name="T10" fmla="*/ 46 w 123"/>
                <a:gd name="T11" fmla="*/ 83 h 109"/>
                <a:gd name="T12" fmla="*/ 51 w 123"/>
                <a:gd name="T13" fmla="*/ 72 h 109"/>
                <a:gd name="T14" fmla="*/ 50 w 123"/>
                <a:gd name="T15" fmla="*/ 48 h 109"/>
                <a:gd name="T16" fmla="*/ 79 w 123"/>
                <a:gd name="T17" fmla="*/ 3 h 109"/>
                <a:gd name="T18" fmla="*/ 116 w 123"/>
                <a:gd name="T19" fmla="*/ 38 h 109"/>
                <a:gd name="T20" fmla="*/ 119 w 123"/>
                <a:gd name="T21" fmla="*/ 55 h 109"/>
                <a:gd name="T22" fmla="*/ 98 w 123"/>
                <a:gd name="T23" fmla="*/ 82 h 109"/>
                <a:gd name="T24" fmla="*/ 102 w 123"/>
                <a:gd name="T25" fmla="*/ 49 h 109"/>
                <a:gd name="T26" fmla="*/ 84 w 123"/>
                <a:gd name="T27" fmla="*/ 20 h 109"/>
                <a:gd name="T28" fmla="*/ 75 w 123"/>
                <a:gd name="T29" fmla="*/ 50 h 109"/>
                <a:gd name="T30" fmla="*/ 78 w 123"/>
                <a:gd name="T31" fmla="*/ 79 h 109"/>
                <a:gd name="T32" fmla="*/ 57 w 123"/>
                <a:gd name="T33" fmla="*/ 103 h 109"/>
                <a:gd name="T34" fmla="*/ 6 w 123"/>
                <a:gd name="T35" fmla="*/ 65 h 109"/>
                <a:gd name="T36" fmla="*/ 0 w 123"/>
                <a:gd name="T37" fmla="*/ 3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" h="109">
                  <a:moveTo>
                    <a:pt x="0" y="34"/>
                  </a:moveTo>
                  <a:cubicBezTo>
                    <a:pt x="10" y="29"/>
                    <a:pt x="21" y="23"/>
                    <a:pt x="33" y="17"/>
                  </a:cubicBezTo>
                  <a:cubicBezTo>
                    <a:pt x="34" y="17"/>
                    <a:pt x="35" y="18"/>
                    <a:pt x="36" y="19"/>
                  </a:cubicBezTo>
                  <a:cubicBezTo>
                    <a:pt x="34" y="23"/>
                    <a:pt x="34" y="28"/>
                    <a:pt x="31" y="31"/>
                  </a:cubicBezTo>
                  <a:cubicBezTo>
                    <a:pt x="19" y="43"/>
                    <a:pt x="20" y="68"/>
                    <a:pt x="33" y="79"/>
                  </a:cubicBezTo>
                  <a:cubicBezTo>
                    <a:pt x="37" y="82"/>
                    <a:pt x="42" y="84"/>
                    <a:pt x="46" y="83"/>
                  </a:cubicBezTo>
                  <a:cubicBezTo>
                    <a:pt x="49" y="82"/>
                    <a:pt x="51" y="76"/>
                    <a:pt x="51" y="72"/>
                  </a:cubicBezTo>
                  <a:cubicBezTo>
                    <a:pt x="52" y="64"/>
                    <a:pt x="51" y="56"/>
                    <a:pt x="50" y="48"/>
                  </a:cubicBezTo>
                  <a:cubicBezTo>
                    <a:pt x="47" y="26"/>
                    <a:pt x="60" y="5"/>
                    <a:pt x="79" y="3"/>
                  </a:cubicBezTo>
                  <a:cubicBezTo>
                    <a:pt x="96" y="0"/>
                    <a:pt x="113" y="16"/>
                    <a:pt x="116" y="38"/>
                  </a:cubicBezTo>
                  <a:cubicBezTo>
                    <a:pt x="117" y="43"/>
                    <a:pt x="117" y="49"/>
                    <a:pt x="119" y="55"/>
                  </a:cubicBezTo>
                  <a:cubicBezTo>
                    <a:pt x="123" y="73"/>
                    <a:pt x="118" y="80"/>
                    <a:pt x="98" y="82"/>
                  </a:cubicBezTo>
                  <a:cubicBezTo>
                    <a:pt x="99" y="71"/>
                    <a:pt x="102" y="60"/>
                    <a:pt x="102" y="49"/>
                  </a:cubicBezTo>
                  <a:cubicBezTo>
                    <a:pt x="102" y="34"/>
                    <a:pt x="91" y="17"/>
                    <a:pt x="84" y="20"/>
                  </a:cubicBezTo>
                  <a:cubicBezTo>
                    <a:pt x="70" y="26"/>
                    <a:pt x="75" y="40"/>
                    <a:pt x="75" y="50"/>
                  </a:cubicBezTo>
                  <a:cubicBezTo>
                    <a:pt x="75" y="60"/>
                    <a:pt x="77" y="69"/>
                    <a:pt x="78" y="79"/>
                  </a:cubicBezTo>
                  <a:cubicBezTo>
                    <a:pt x="79" y="93"/>
                    <a:pt x="71" y="101"/>
                    <a:pt x="57" y="103"/>
                  </a:cubicBezTo>
                  <a:cubicBezTo>
                    <a:pt x="31" y="109"/>
                    <a:pt x="10" y="93"/>
                    <a:pt x="6" y="65"/>
                  </a:cubicBezTo>
                  <a:cubicBezTo>
                    <a:pt x="5" y="55"/>
                    <a:pt x="2" y="46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3" name="Freeform 66">
              <a:extLst>
                <a:ext uri="{FF2B5EF4-FFF2-40B4-BE49-F238E27FC236}">
                  <a16:creationId xmlns:a16="http://schemas.microsoft.com/office/drawing/2014/main" xmlns="" id="{2650E34B-9DCB-4F0A-8F54-827C4A64B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2027238"/>
              <a:ext cx="319088" cy="376238"/>
            </a:xfrm>
            <a:custGeom>
              <a:avLst/>
              <a:gdLst>
                <a:gd name="T0" fmla="*/ 42 w 97"/>
                <a:gd name="T1" fmla="*/ 108 h 114"/>
                <a:gd name="T2" fmla="*/ 15 w 97"/>
                <a:gd name="T3" fmla="*/ 114 h 114"/>
                <a:gd name="T4" fmla="*/ 0 w 97"/>
                <a:gd name="T5" fmla="*/ 16 h 114"/>
                <a:gd name="T6" fmla="*/ 43 w 97"/>
                <a:gd name="T7" fmla="*/ 22 h 114"/>
                <a:gd name="T8" fmla="*/ 63 w 97"/>
                <a:gd name="T9" fmla="*/ 47 h 114"/>
                <a:gd name="T10" fmla="*/ 74 w 97"/>
                <a:gd name="T11" fmla="*/ 54 h 114"/>
                <a:gd name="T12" fmla="*/ 68 w 97"/>
                <a:gd name="T13" fmla="*/ 16 h 114"/>
                <a:gd name="T14" fmla="*/ 77 w 97"/>
                <a:gd name="T15" fmla="*/ 1 h 114"/>
                <a:gd name="T16" fmla="*/ 97 w 97"/>
                <a:gd name="T17" fmla="*/ 1 h 114"/>
                <a:gd name="T18" fmla="*/ 88 w 97"/>
                <a:gd name="T19" fmla="*/ 47 h 114"/>
                <a:gd name="T20" fmla="*/ 94 w 97"/>
                <a:gd name="T21" fmla="*/ 80 h 114"/>
                <a:gd name="T22" fmla="*/ 88 w 97"/>
                <a:gd name="T23" fmla="*/ 94 h 114"/>
                <a:gd name="T24" fmla="*/ 73 w 97"/>
                <a:gd name="T25" fmla="*/ 89 h 114"/>
                <a:gd name="T26" fmla="*/ 51 w 97"/>
                <a:gd name="T27" fmla="*/ 61 h 114"/>
                <a:gd name="T28" fmla="*/ 33 w 97"/>
                <a:gd name="T29" fmla="*/ 42 h 114"/>
                <a:gd name="T30" fmla="*/ 42 w 97"/>
                <a:gd name="T31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114">
                  <a:moveTo>
                    <a:pt x="42" y="108"/>
                  </a:moveTo>
                  <a:cubicBezTo>
                    <a:pt x="33" y="110"/>
                    <a:pt x="24" y="112"/>
                    <a:pt x="15" y="114"/>
                  </a:cubicBezTo>
                  <a:cubicBezTo>
                    <a:pt x="10" y="81"/>
                    <a:pt x="5" y="49"/>
                    <a:pt x="0" y="16"/>
                  </a:cubicBezTo>
                  <a:cubicBezTo>
                    <a:pt x="11" y="6"/>
                    <a:pt x="31" y="7"/>
                    <a:pt x="43" y="22"/>
                  </a:cubicBezTo>
                  <a:cubicBezTo>
                    <a:pt x="50" y="31"/>
                    <a:pt x="56" y="39"/>
                    <a:pt x="63" y="47"/>
                  </a:cubicBezTo>
                  <a:cubicBezTo>
                    <a:pt x="65" y="49"/>
                    <a:pt x="67" y="50"/>
                    <a:pt x="74" y="54"/>
                  </a:cubicBezTo>
                  <a:cubicBezTo>
                    <a:pt x="72" y="39"/>
                    <a:pt x="73" y="26"/>
                    <a:pt x="68" y="16"/>
                  </a:cubicBezTo>
                  <a:cubicBezTo>
                    <a:pt x="62" y="4"/>
                    <a:pt x="67" y="1"/>
                    <a:pt x="77" y="1"/>
                  </a:cubicBezTo>
                  <a:cubicBezTo>
                    <a:pt x="82" y="0"/>
                    <a:pt x="88" y="1"/>
                    <a:pt x="97" y="1"/>
                  </a:cubicBezTo>
                  <a:cubicBezTo>
                    <a:pt x="82" y="17"/>
                    <a:pt x="86" y="32"/>
                    <a:pt x="88" y="47"/>
                  </a:cubicBezTo>
                  <a:cubicBezTo>
                    <a:pt x="90" y="58"/>
                    <a:pt x="93" y="69"/>
                    <a:pt x="94" y="80"/>
                  </a:cubicBezTo>
                  <a:cubicBezTo>
                    <a:pt x="94" y="85"/>
                    <a:pt x="91" y="93"/>
                    <a:pt x="88" y="94"/>
                  </a:cubicBezTo>
                  <a:cubicBezTo>
                    <a:pt x="84" y="95"/>
                    <a:pt x="76" y="93"/>
                    <a:pt x="73" y="89"/>
                  </a:cubicBezTo>
                  <a:cubicBezTo>
                    <a:pt x="65" y="81"/>
                    <a:pt x="58" y="71"/>
                    <a:pt x="51" y="61"/>
                  </a:cubicBezTo>
                  <a:cubicBezTo>
                    <a:pt x="46" y="55"/>
                    <a:pt x="40" y="50"/>
                    <a:pt x="33" y="42"/>
                  </a:cubicBezTo>
                  <a:cubicBezTo>
                    <a:pt x="26" y="67"/>
                    <a:pt x="31" y="87"/>
                    <a:pt x="42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4" name="Freeform 67">
              <a:extLst>
                <a:ext uri="{FF2B5EF4-FFF2-40B4-BE49-F238E27FC236}">
                  <a16:creationId xmlns:a16="http://schemas.microsoft.com/office/drawing/2014/main" xmlns="" id="{1F5BC38D-EF8A-4577-A050-0BA612DD1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613" y="2357438"/>
              <a:ext cx="446088" cy="438150"/>
            </a:xfrm>
            <a:custGeom>
              <a:avLst/>
              <a:gdLst>
                <a:gd name="T0" fmla="*/ 103 w 135"/>
                <a:gd name="T1" fmla="*/ 108 h 133"/>
                <a:gd name="T2" fmla="*/ 88 w 135"/>
                <a:gd name="T3" fmla="*/ 125 h 133"/>
                <a:gd name="T4" fmla="*/ 69 w 135"/>
                <a:gd name="T5" fmla="*/ 122 h 133"/>
                <a:gd name="T6" fmla="*/ 27 w 135"/>
                <a:gd name="T7" fmla="*/ 82 h 133"/>
                <a:gd name="T8" fmla="*/ 0 w 135"/>
                <a:gd name="T9" fmla="*/ 63 h 133"/>
                <a:gd name="T10" fmla="*/ 26 w 135"/>
                <a:gd name="T11" fmla="*/ 41 h 133"/>
                <a:gd name="T12" fmla="*/ 79 w 135"/>
                <a:gd name="T13" fmla="*/ 54 h 133"/>
                <a:gd name="T14" fmla="*/ 47 w 135"/>
                <a:gd name="T15" fmla="*/ 21 h 133"/>
                <a:gd name="T16" fmla="*/ 66 w 135"/>
                <a:gd name="T17" fmla="*/ 0 h 133"/>
                <a:gd name="T18" fmla="*/ 135 w 135"/>
                <a:gd name="T19" fmla="*/ 78 h 133"/>
                <a:gd name="T20" fmla="*/ 41 w 135"/>
                <a:gd name="T21" fmla="*/ 62 h 133"/>
                <a:gd name="T22" fmla="*/ 103 w 135"/>
                <a:gd name="T23" fmla="*/ 10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133">
                  <a:moveTo>
                    <a:pt x="103" y="108"/>
                  </a:moveTo>
                  <a:cubicBezTo>
                    <a:pt x="98" y="115"/>
                    <a:pt x="93" y="120"/>
                    <a:pt x="88" y="125"/>
                  </a:cubicBezTo>
                  <a:cubicBezTo>
                    <a:pt x="80" y="132"/>
                    <a:pt x="77" y="133"/>
                    <a:pt x="69" y="122"/>
                  </a:cubicBezTo>
                  <a:cubicBezTo>
                    <a:pt x="58" y="106"/>
                    <a:pt x="42" y="95"/>
                    <a:pt x="27" y="82"/>
                  </a:cubicBezTo>
                  <a:cubicBezTo>
                    <a:pt x="19" y="75"/>
                    <a:pt x="10" y="70"/>
                    <a:pt x="0" y="63"/>
                  </a:cubicBezTo>
                  <a:cubicBezTo>
                    <a:pt x="1" y="48"/>
                    <a:pt x="21" y="50"/>
                    <a:pt x="26" y="41"/>
                  </a:cubicBezTo>
                  <a:cubicBezTo>
                    <a:pt x="45" y="45"/>
                    <a:pt x="62" y="49"/>
                    <a:pt x="79" y="54"/>
                  </a:cubicBezTo>
                  <a:cubicBezTo>
                    <a:pt x="80" y="38"/>
                    <a:pt x="66" y="24"/>
                    <a:pt x="47" y="21"/>
                  </a:cubicBezTo>
                  <a:cubicBezTo>
                    <a:pt x="48" y="10"/>
                    <a:pt x="48" y="10"/>
                    <a:pt x="66" y="0"/>
                  </a:cubicBezTo>
                  <a:cubicBezTo>
                    <a:pt x="83" y="30"/>
                    <a:pt x="109" y="51"/>
                    <a:pt x="135" y="78"/>
                  </a:cubicBezTo>
                  <a:cubicBezTo>
                    <a:pt x="102" y="83"/>
                    <a:pt x="76" y="61"/>
                    <a:pt x="41" y="62"/>
                  </a:cubicBezTo>
                  <a:cubicBezTo>
                    <a:pt x="62" y="82"/>
                    <a:pt x="75" y="103"/>
                    <a:pt x="103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5" name="Freeform 68">
              <a:extLst>
                <a:ext uri="{FF2B5EF4-FFF2-40B4-BE49-F238E27FC236}">
                  <a16:creationId xmlns:a16="http://schemas.microsoft.com/office/drawing/2014/main" xmlns="" id="{64F7738D-743D-47CC-BE99-5AAACD016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7076" y="2214563"/>
              <a:ext cx="412750" cy="422275"/>
            </a:xfrm>
            <a:custGeom>
              <a:avLst/>
              <a:gdLst>
                <a:gd name="T0" fmla="*/ 84 w 125"/>
                <a:gd name="T1" fmla="*/ 113 h 128"/>
                <a:gd name="T2" fmla="*/ 53 w 125"/>
                <a:gd name="T3" fmla="*/ 118 h 128"/>
                <a:gd name="T4" fmla="*/ 0 w 125"/>
                <a:gd name="T5" fmla="*/ 81 h 128"/>
                <a:gd name="T6" fmla="*/ 23 w 125"/>
                <a:gd name="T7" fmla="*/ 64 h 128"/>
                <a:gd name="T8" fmla="*/ 54 w 125"/>
                <a:gd name="T9" fmla="*/ 12 h 128"/>
                <a:gd name="T10" fmla="*/ 68 w 125"/>
                <a:gd name="T11" fmla="*/ 6 h 128"/>
                <a:gd name="T12" fmla="*/ 117 w 125"/>
                <a:gd name="T13" fmla="*/ 37 h 128"/>
                <a:gd name="T14" fmla="*/ 125 w 125"/>
                <a:gd name="T15" fmla="*/ 51 h 128"/>
                <a:gd name="T16" fmla="*/ 120 w 125"/>
                <a:gd name="T17" fmla="*/ 57 h 128"/>
                <a:gd name="T18" fmla="*/ 107 w 125"/>
                <a:gd name="T19" fmla="*/ 49 h 128"/>
                <a:gd name="T20" fmla="*/ 74 w 125"/>
                <a:gd name="T21" fmla="*/ 28 h 128"/>
                <a:gd name="T22" fmla="*/ 56 w 125"/>
                <a:gd name="T23" fmla="*/ 49 h 128"/>
                <a:gd name="T24" fmla="*/ 100 w 125"/>
                <a:gd name="T25" fmla="*/ 72 h 128"/>
                <a:gd name="T26" fmla="*/ 90 w 125"/>
                <a:gd name="T27" fmla="*/ 86 h 128"/>
                <a:gd name="T28" fmla="*/ 76 w 125"/>
                <a:gd name="T29" fmla="*/ 84 h 128"/>
                <a:gd name="T30" fmla="*/ 64 w 125"/>
                <a:gd name="T31" fmla="*/ 72 h 128"/>
                <a:gd name="T32" fmla="*/ 40 w 125"/>
                <a:gd name="T33" fmla="*/ 74 h 128"/>
                <a:gd name="T34" fmla="*/ 45 w 125"/>
                <a:gd name="T35" fmla="*/ 99 h 128"/>
                <a:gd name="T36" fmla="*/ 84 w 125"/>
                <a:gd name="T37" fmla="*/ 11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28">
                  <a:moveTo>
                    <a:pt x="84" y="113"/>
                  </a:moveTo>
                  <a:cubicBezTo>
                    <a:pt x="80" y="123"/>
                    <a:pt x="68" y="128"/>
                    <a:pt x="53" y="118"/>
                  </a:cubicBezTo>
                  <a:cubicBezTo>
                    <a:pt x="37" y="108"/>
                    <a:pt x="21" y="96"/>
                    <a:pt x="0" y="81"/>
                  </a:cubicBezTo>
                  <a:cubicBezTo>
                    <a:pt x="8" y="75"/>
                    <a:pt x="18" y="71"/>
                    <a:pt x="23" y="64"/>
                  </a:cubicBezTo>
                  <a:cubicBezTo>
                    <a:pt x="35" y="48"/>
                    <a:pt x="44" y="30"/>
                    <a:pt x="54" y="12"/>
                  </a:cubicBezTo>
                  <a:cubicBezTo>
                    <a:pt x="57" y="6"/>
                    <a:pt x="60" y="0"/>
                    <a:pt x="68" y="6"/>
                  </a:cubicBezTo>
                  <a:cubicBezTo>
                    <a:pt x="84" y="16"/>
                    <a:pt x="101" y="26"/>
                    <a:pt x="117" y="37"/>
                  </a:cubicBezTo>
                  <a:cubicBezTo>
                    <a:pt x="121" y="39"/>
                    <a:pt x="123" y="46"/>
                    <a:pt x="125" y="51"/>
                  </a:cubicBezTo>
                  <a:cubicBezTo>
                    <a:pt x="125" y="52"/>
                    <a:pt x="121" y="57"/>
                    <a:pt x="120" y="57"/>
                  </a:cubicBezTo>
                  <a:cubicBezTo>
                    <a:pt x="116" y="55"/>
                    <a:pt x="111" y="52"/>
                    <a:pt x="107" y="49"/>
                  </a:cubicBezTo>
                  <a:cubicBezTo>
                    <a:pt x="96" y="42"/>
                    <a:pt x="85" y="35"/>
                    <a:pt x="74" y="28"/>
                  </a:cubicBezTo>
                  <a:cubicBezTo>
                    <a:pt x="68" y="35"/>
                    <a:pt x="63" y="41"/>
                    <a:pt x="56" y="49"/>
                  </a:cubicBezTo>
                  <a:cubicBezTo>
                    <a:pt x="71" y="57"/>
                    <a:pt x="84" y="64"/>
                    <a:pt x="100" y="72"/>
                  </a:cubicBezTo>
                  <a:cubicBezTo>
                    <a:pt x="98" y="75"/>
                    <a:pt x="96" y="82"/>
                    <a:pt x="90" y="86"/>
                  </a:cubicBezTo>
                  <a:cubicBezTo>
                    <a:pt x="88" y="88"/>
                    <a:pt x="80" y="87"/>
                    <a:pt x="76" y="84"/>
                  </a:cubicBezTo>
                  <a:cubicBezTo>
                    <a:pt x="71" y="82"/>
                    <a:pt x="68" y="76"/>
                    <a:pt x="64" y="72"/>
                  </a:cubicBezTo>
                  <a:cubicBezTo>
                    <a:pt x="55" y="65"/>
                    <a:pt x="48" y="63"/>
                    <a:pt x="40" y="74"/>
                  </a:cubicBezTo>
                  <a:cubicBezTo>
                    <a:pt x="33" y="85"/>
                    <a:pt x="32" y="94"/>
                    <a:pt x="45" y="99"/>
                  </a:cubicBezTo>
                  <a:cubicBezTo>
                    <a:pt x="58" y="104"/>
                    <a:pt x="71" y="108"/>
                    <a:pt x="84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6" name="Freeform 69">
              <a:extLst>
                <a:ext uri="{FF2B5EF4-FFF2-40B4-BE49-F238E27FC236}">
                  <a16:creationId xmlns:a16="http://schemas.microsoft.com/office/drawing/2014/main" xmlns="" id="{416387D7-4503-49D1-9DBA-9441D2EBB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176" y="3432175"/>
              <a:ext cx="407988" cy="303213"/>
            </a:xfrm>
            <a:custGeom>
              <a:avLst/>
              <a:gdLst>
                <a:gd name="T0" fmla="*/ 0 w 124"/>
                <a:gd name="T1" fmla="*/ 32 h 92"/>
                <a:gd name="T2" fmla="*/ 11 w 124"/>
                <a:gd name="T3" fmla="*/ 0 h 92"/>
                <a:gd name="T4" fmla="*/ 64 w 124"/>
                <a:gd name="T5" fmla="*/ 8 h 92"/>
                <a:gd name="T6" fmla="*/ 71 w 124"/>
                <a:gd name="T7" fmla="*/ 7 h 92"/>
                <a:gd name="T8" fmla="*/ 113 w 124"/>
                <a:gd name="T9" fmla="*/ 19 h 92"/>
                <a:gd name="T10" fmla="*/ 114 w 124"/>
                <a:gd name="T11" fmla="*/ 70 h 92"/>
                <a:gd name="T12" fmla="*/ 90 w 124"/>
                <a:gd name="T13" fmla="*/ 83 h 92"/>
                <a:gd name="T14" fmla="*/ 41 w 124"/>
                <a:gd name="T15" fmla="*/ 87 h 92"/>
                <a:gd name="T16" fmla="*/ 12 w 124"/>
                <a:gd name="T17" fmla="*/ 92 h 92"/>
                <a:gd name="T18" fmla="*/ 32 w 124"/>
                <a:gd name="T19" fmla="*/ 66 h 92"/>
                <a:gd name="T20" fmla="*/ 85 w 124"/>
                <a:gd name="T21" fmla="*/ 66 h 92"/>
                <a:gd name="T22" fmla="*/ 103 w 124"/>
                <a:gd name="T23" fmla="*/ 51 h 92"/>
                <a:gd name="T24" fmla="*/ 87 w 124"/>
                <a:gd name="T25" fmla="*/ 23 h 92"/>
                <a:gd name="T26" fmla="*/ 16 w 124"/>
                <a:gd name="T27" fmla="*/ 32 h 92"/>
                <a:gd name="T28" fmla="*/ 0 w 124"/>
                <a:gd name="T29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92">
                  <a:moveTo>
                    <a:pt x="0" y="32"/>
                  </a:moveTo>
                  <a:cubicBezTo>
                    <a:pt x="4" y="20"/>
                    <a:pt x="7" y="11"/>
                    <a:pt x="11" y="0"/>
                  </a:cubicBezTo>
                  <a:cubicBezTo>
                    <a:pt x="28" y="20"/>
                    <a:pt x="47" y="7"/>
                    <a:pt x="64" y="8"/>
                  </a:cubicBezTo>
                  <a:cubicBezTo>
                    <a:pt x="66" y="9"/>
                    <a:pt x="69" y="7"/>
                    <a:pt x="71" y="7"/>
                  </a:cubicBezTo>
                  <a:cubicBezTo>
                    <a:pt x="87" y="5"/>
                    <a:pt x="104" y="4"/>
                    <a:pt x="113" y="19"/>
                  </a:cubicBezTo>
                  <a:cubicBezTo>
                    <a:pt x="122" y="35"/>
                    <a:pt x="124" y="54"/>
                    <a:pt x="114" y="70"/>
                  </a:cubicBezTo>
                  <a:cubicBezTo>
                    <a:pt x="110" y="77"/>
                    <a:pt x="99" y="81"/>
                    <a:pt x="90" y="83"/>
                  </a:cubicBezTo>
                  <a:cubicBezTo>
                    <a:pt x="74" y="86"/>
                    <a:pt x="57" y="85"/>
                    <a:pt x="41" y="87"/>
                  </a:cubicBezTo>
                  <a:cubicBezTo>
                    <a:pt x="31" y="88"/>
                    <a:pt x="21" y="90"/>
                    <a:pt x="12" y="92"/>
                  </a:cubicBezTo>
                  <a:cubicBezTo>
                    <a:pt x="8" y="69"/>
                    <a:pt x="10" y="66"/>
                    <a:pt x="32" y="66"/>
                  </a:cubicBezTo>
                  <a:cubicBezTo>
                    <a:pt x="50" y="66"/>
                    <a:pt x="68" y="67"/>
                    <a:pt x="85" y="66"/>
                  </a:cubicBezTo>
                  <a:cubicBezTo>
                    <a:pt x="94" y="65"/>
                    <a:pt x="103" y="65"/>
                    <a:pt x="103" y="51"/>
                  </a:cubicBezTo>
                  <a:cubicBezTo>
                    <a:pt x="104" y="33"/>
                    <a:pt x="100" y="23"/>
                    <a:pt x="87" y="23"/>
                  </a:cubicBezTo>
                  <a:cubicBezTo>
                    <a:pt x="63" y="23"/>
                    <a:pt x="39" y="18"/>
                    <a:pt x="16" y="32"/>
                  </a:cubicBezTo>
                  <a:cubicBezTo>
                    <a:pt x="13" y="34"/>
                    <a:pt x="7" y="32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7" name="Freeform 70">
              <a:extLst>
                <a:ext uri="{FF2B5EF4-FFF2-40B4-BE49-F238E27FC236}">
                  <a16:creationId xmlns:a16="http://schemas.microsoft.com/office/drawing/2014/main" xmlns="" id="{B9D20531-E0BE-404B-8B24-8DB84D1FC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3792538"/>
              <a:ext cx="434975" cy="285750"/>
            </a:xfrm>
            <a:custGeom>
              <a:avLst/>
              <a:gdLst>
                <a:gd name="T0" fmla="*/ 119 w 132"/>
                <a:gd name="T1" fmla="*/ 22 h 87"/>
                <a:gd name="T2" fmla="*/ 131 w 132"/>
                <a:gd name="T3" fmla="*/ 48 h 87"/>
                <a:gd name="T4" fmla="*/ 125 w 132"/>
                <a:gd name="T5" fmla="*/ 58 h 87"/>
                <a:gd name="T6" fmla="*/ 74 w 132"/>
                <a:gd name="T7" fmla="*/ 69 h 87"/>
                <a:gd name="T8" fmla="*/ 33 w 132"/>
                <a:gd name="T9" fmla="*/ 87 h 87"/>
                <a:gd name="T10" fmla="*/ 18 w 132"/>
                <a:gd name="T11" fmla="*/ 63 h 87"/>
                <a:gd name="T12" fmla="*/ 6 w 132"/>
                <a:gd name="T13" fmla="*/ 30 h 87"/>
                <a:gd name="T14" fmla="*/ 19 w 132"/>
                <a:gd name="T15" fmla="*/ 9 h 87"/>
                <a:gd name="T16" fmla="*/ 28 w 132"/>
                <a:gd name="T17" fmla="*/ 49 h 87"/>
                <a:gd name="T18" fmla="*/ 45 w 132"/>
                <a:gd name="T19" fmla="*/ 57 h 87"/>
                <a:gd name="T20" fmla="*/ 59 w 132"/>
                <a:gd name="T21" fmla="*/ 41 h 87"/>
                <a:gd name="T22" fmla="*/ 47 w 132"/>
                <a:gd name="T23" fmla="*/ 18 h 87"/>
                <a:gd name="T24" fmla="*/ 42 w 132"/>
                <a:gd name="T25" fmla="*/ 10 h 87"/>
                <a:gd name="T26" fmla="*/ 52 w 132"/>
                <a:gd name="T27" fmla="*/ 2 h 87"/>
                <a:gd name="T28" fmla="*/ 62 w 132"/>
                <a:gd name="T29" fmla="*/ 0 h 87"/>
                <a:gd name="T30" fmla="*/ 83 w 132"/>
                <a:gd name="T31" fmla="*/ 42 h 87"/>
                <a:gd name="T32" fmla="*/ 119 w 132"/>
                <a:gd name="T33" fmla="*/ 2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87">
                  <a:moveTo>
                    <a:pt x="119" y="22"/>
                  </a:moveTo>
                  <a:cubicBezTo>
                    <a:pt x="124" y="32"/>
                    <a:pt x="129" y="39"/>
                    <a:pt x="131" y="48"/>
                  </a:cubicBezTo>
                  <a:cubicBezTo>
                    <a:pt x="132" y="50"/>
                    <a:pt x="126" y="58"/>
                    <a:pt x="125" y="58"/>
                  </a:cubicBezTo>
                  <a:cubicBezTo>
                    <a:pt x="106" y="52"/>
                    <a:pt x="90" y="64"/>
                    <a:pt x="74" y="69"/>
                  </a:cubicBezTo>
                  <a:cubicBezTo>
                    <a:pt x="61" y="73"/>
                    <a:pt x="48" y="80"/>
                    <a:pt x="33" y="87"/>
                  </a:cubicBezTo>
                  <a:cubicBezTo>
                    <a:pt x="29" y="81"/>
                    <a:pt x="22" y="72"/>
                    <a:pt x="18" y="63"/>
                  </a:cubicBezTo>
                  <a:cubicBezTo>
                    <a:pt x="13" y="52"/>
                    <a:pt x="10" y="41"/>
                    <a:pt x="6" y="30"/>
                  </a:cubicBezTo>
                  <a:cubicBezTo>
                    <a:pt x="0" y="15"/>
                    <a:pt x="5" y="8"/>
                    <a:pt x="19" y="9"/>
                  </a:cubicBezTo>
                  <a:cubicBezTo>
                    <a:pt x="22" y="23"/>
                    <a:pt x="25" y="36"/>
                    <a:pt x="28" y="49"/>
                  </a:cubicBezTo>
                  <a:cubicBezTo>
                    <a:pt x="31" y="59"/>
                    <a:pt x="35" y="60"/>
                    <a:pt x="45" y="57"/>
                  </a:cubicBezTo>
                  <a:cubicBezTo>
                    <a:pt x="54" y="54"/>
                    <a:pt x="62" y="51"/>
                    <a:pt x="59" y="41"/>
                  </a:cubicBezTo>
                  <a:cubicBezTo>
                    <a:pt x="56" y="33"/>
                    <a:pt x="51" y="26"/>
                    <a:pt x="47" y="18"/>
                  </a:cubicBezTo>
                  <a:cubicBezTo>
                    <a:pt x="45" y="15"/>
                    <a:pt x="41" y="11"/>
                    <a:pt x="42" y="10"/>
                  </a:cubicBezTo>
                  <a:cubicBezTo>
                    <a:pt x="44" y="6"/>
                    <a:pt x="48" y="4"/>
                    <a:pt x="52" y="2"/>
                  </a:cubicBezTo>
                  <a:cubicBezTo>
                    <a:pt x="56" y="1"/>
                    <a:pt x="62" y="1"/>
                    <a:pt x="62" y="0"/>
                  </a:cubicBezTo>
                  <a:cubicBezTo>
                    <a:pt x="69" y="15"/>
                    <a:pt x="74" y="30"/>
                    <a:pt x="83" y="42"/>
                  </a:cubicBezTo>
                  <a:cubicBezTo>
                    <a:pt x="87" y="48"/>
                    <a:pt x="112" y="34"/>
                    <a:pt x="1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8" name="Freeform 71">
              <a:extLst>
                <a:ext uri="{FF2B5EF4-FFF2-40B4-BE49-F238E27FC236}">
                  <a16:creationId xmlns:a16="http://schemas.microsoft.com/office/drawing/2014/main" xmlns="" id="{B3388021-EB12-40E5-AF02-FA5CF0BE5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3821113"/>
              <a:ext cx="422275" cy="303213"/>
            </a:xfrm>
            <a:custGeom>
              <a:avLst/>
              <a:gdLst>
                <a:gd name="T0" fmla="*/ 123 w 128"/>
                <a:gd name="T1" fmla="*/ 2 h 92"/>
                <a:gd name="T2" fmla="*/ 98 w 128"/>
                <a:gd name="T3" fmla="*/ 35 h 92"/>
                <a:gd name="T4" fmla="*/ 69 w 128"/>
                <a:gd name="T5" fmla="*/ 36 h 92"/>
                <a:gd name="T6" fmla="*/ 67 w 128"/>
                <a:gd name="T7" fmla="*/ 43 h 92"/>
                <a:gd name="T8" fmla="*/ 100 w 128"/>
                <a:gd name="T9" fmla="*/ 69 h 92"/>
                <a:gd name="T10" fmla="*/ 104 w 128"/>
                <a:gd name="T11" fmla="*/ 66 h 92"/>
                <a:gd name="T12" fmla="*/ 103 w 128"/>
                <a:gd name="T13" fmla="*/ 82 h 92"/>
                <a:gd name="T14" fmla="*/ 96 w 128"/>
                <a:gd name="T15" fmla="*/ 92 h 92"/>
                <a:gd name="T16" fmla="*/ 86 w 128"/>
                <a:gd name="T17" fmla="*/ 88 h 92"/>
                <a:gd name="T18" fmla="*/ 50 w 128"/>
                <a:gd name="T19" fmla="*/ 50 h 92"/>
                <a:gd name="T20" fmla="*/ 0 w 128"/>
                <a:gd name="T21" fmla="*/ 42 h 92"/>
                <a:gd name="T22" fmla="*/ 11 w 128"/>
                <a:gd name="T23" fmla="*/ 3 h 92"/>
                <a:gd name="T24" fmla="*/ 22 w 128"/>
                <a:gd name="T25" fmla="*/ 1 h 92"/>
                <a:gd name="T26" fmla="*/ 65 w 128"/>
                <a:gd name="T27" fmla="*/ 19 h 92"/>
                <a:gd name="T28" fmla="*/ 123 w 128"/>
                <a:gd name="T29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92">
                  <a:moveTo>
                    <a:pt x="123" y="2"/>
                  </a:moveTo>
                  <a:cubicBezTo>
                    <a:pt x="128" y="19"/>
                    <a:pt x="117" y="34"/>
                    <a:pt x="98" y="35"/>
                  </a:cubicBezTo>
                  <a:cubicBezTo>
                    <a:pt x="88" y="35"/>
                    <a:pt x="79" y="36"/>
                    <a:pt x="69" y="36"/>
                  </a:cubicBezTo>
                  <a:cubicBezTo>
                    <a:pt x="69" y="38"/>
                    <a:pt x="68" y="41"/>
                    <a:pt x="67" y="43"/>
                  </a:cubicBezTo>
                  <a:cubicBezTo>
                    <a:pt x="78" y="52"/>
                    <a:pt x="89" y="60"/>
                    <a:pt x="100" y="69"/>
                  </a:cubicBezTo>
                  <a:cubicBezTo>
                    <a:pt x="101" y="68"/>
                    <a:pt x="102" y="67"/>
                    <a:pt x="104" y="66"/>
                  </a:cubicBezTo>
                  <a:cubicBezTo>
                    <a:pt x="104" y="72"/>
                    <a:pt x="104" y="77"/>
                    <a:pt x="103" y="82"/>
                  </a:cubicBezTo>
                  <a:cubicBezTo>
                    <a:pt x="102" y="86"/>
                    <a:pt x="99" y="90"/>
                    <a:pt x="96" y="92"/>
                  </a:cubicBezTo>
                  <a:cubicBezTo>
                    <a:pt x="94" y="92"/>
                    <a:pt x="89" y="90"/>
                    <a:pt x="86" y="88"/>
                  </a:cubicBezTo>
                  <a:cubicBezTo>
                    <a:pt x="74" y="75"/>
                    <a:pt x="62" y="63"/>
                    <a:pt x="50" y="50"/>
                  </a:cubicBezTo>
                  <a:cubicBezTo>
                    <a:pt x="37" y="36"/>
                    <a:pt x="21" y="35"/>
                    <a:pt x="0" y="42"/>
                  </a:cubicBezTo>
                  <a:cubicBezTo>
                    <a:pt x="4" y="27"/>
                    <a:pt x="7" y="15"/>
                    <a:pt x="11" y="3"/>
                  </a:cubicBezTo>
                  <a:cubicBezTo>
                    <a:pt x="11" y="1"/>
                    <a:pt x="21" y="0"/>
                    <a:pt x="22" y="1"/>
                  </a:cubicBezTo>
                  <a:cubicBezTo>
                    <a:pt x="36" y="21"/>
                    <a:pt x="44" y="24"/>
                    <a:pt x="65" y="19"/>
                  </a:cubicBezTo>
                  <a:cubicBezTo>
                    <a:pt x="84" y="14"/>
                    <a:pt x="103" y="8"/>
                    <a:pt x="1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9" name="Freeform 72">
              <a:extLst>
                <a:ext uri="{FF2B5EF4-FFF2-40B4-BE49-F238E27FC236}">
                  <a16:creationId xmlns:a16="http://schemas.microsoft.com/office/drawing/2014/main" xmlns="" id="{8C48AAB9-4A95-4E35-A431-FF9EB5922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6" y="2116138"/>
              <a:ext cx="352425" cy="379413"/>
            </a:xfrm>
            <a:custGeom>
              <a:avLst/>
              <a:gdLst>
                <a:gd name="T0" fmla="*/ 76 w 107"/>
                <a:gd name="T1" fmla="*/ 0 h 115"/>
                <a:gd name="T2" fmla="*/ 94 w 107"/>
                <a:gd name="T3" fmla="*/ 50 h 115"/>
                <a:gd name="T4" fmla="*/ 97 w 107"/>
                <a:gd name="T5" fmla="*/ 58 h 115"/>
                <a:gd name="T6" fmla="*/ 71 w 107"/>
                <a:gd name="T7" fmla="*/ 109 h 115"/>
                <a:gd name="T8" fmla="*/ 24 w 107"/>
                <a:gd name="T9" fmla="*/ 85 h 115"/>
                <a:gd name="T10" fmla="*/ 2 w 107"/>
                <a:gd name="T11" fmla="*/ 39 h 115"/>
                <a:gd name="T12" fmla="*/ 1 w 107"/>
                <a:gd name="T13" fmla="*/ 30 h 115"/>
                <a:gd name="T14" fmla="*/ 30 w 107"/>
                <a:gd name="T15" fmla="*/ 18 h 115"/>
                <a:gd name="T16" fmla="*/ 49 w 107"/>
                <a:gd name="T17" fmla="*/ 86 h 115"/>
                <a:gd name="T18" fmla="*/ 84 w 107"/>
                <a:gd name="T19" fmla="*/ 94 h 115"/>
                <a:gd name="T20" fmla="*/ 87 w 107"/>
                <a:gd name="T21" fmla="*/ 80 h 115"/>
                <a:gd name="T22" fmla="*/ 62 w 107"/>
                <a:gd name="T23" fmla="*/ 18 h 115"/>
                <a:gd name="T24" fmla="*/ 72 w 107"/>
                <a:gd name="T25" fmla="*/ 0 h 115"/>
                <a:gd name="T26" fmla="*/ 76 w 107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" h="115">
                  <a:moveTo>
                    <a:pt x="76" y="0"/>
                  </a:moveTo>
                  <a:cubicBezTo>
                    <a:pt x="82" y="18"/>
                    <a:pt x="88" y="34"/>
                    <a:pt x="94" y="50"/>
                  </a:cubicBezTo>
                  <a:cubicBezTo>
                    <a:pt x="95" y="53"/>
                    <a:pt x="96" y="56"/>
                    <a:pt x="97" y="58"/>
                  </a:cubicBezTo>
                  <a:cubicBezTo>
                    <a:pt x="107" y="98"/>
                    <a:pt x="102" y="101"/>
                    <a:pt x="71" y="109"/>
                  </a:cubicBezTo>
                  <a:cubicBezTo>
                    <a:pt x="45" y="115"/>
                    <a:pt x="34" y="109"/>
                    <a:pt x="24" y="85"/>
                  </a:cubicBezTo>
                  <a:cubicBezTo>
                    <a:pt x="17" y="69"/>
                    <a:pt x="9" y="54"/>
                    <a:pt x="2" y="39"/>
                  </a:cubicBezTo>
                  <a:cubicBezTo>
                    <a:pt x="0" y="36"/>
                    <a:pt x="0" y="30"/>
                    <a:pt x="1" y="30"/>
                  </a:cubicBezTo>
                  <a:cubicBezTo>
                    <a:pt x="10" y="25"/>
                    <a:pt x="20" y="21"/>
                    <a:pt x="30" y="18"/>
                  </a:cubicBezTo>
                  <a:cubicBezTo>
                    <a:pt x="24" y="46"/>
                    <a:pt x="41" y="65"/>
                    <a:pt x="49" y="86"/>
                  </a:cubicBezTo>
                  <a:cubicBezTo>
                    <a:pt x="54" y="100"/>
                    <a:pt x="72" y="103"/>
                    <a:pt x="84" y="94"/>
                  </a:cubicBezTo>
                  <a:cubicBezTo>
                    <a:pt x="87" y="91"/>
                    <a:pt x="89" y="84"/>
                    <a:pt x="87" y="80"/>
                  </a:cubicBezTo>
                  <a:cubicBezTo>
                    <a:pt x="80" y="59"/>
                    <a:pt x="71" y="38"/>
                    <a:pt x="62" y="18"/>
                  </a:cubicBezTo>
                  <a:cubicBezTo>
                    <a:pt x="55" y="3"/>
                    <a:pt x="56" y="1"/>
                    <a:pt x="72" y="0"/>
                  </a:cubicBezTo>
                  <a:cubicBezTo>
                    <a:pt x="74" y="0"/>
                    <a:pt x="76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0" name="Freeform 73">
              <a:extLst>
                <a:ext uri="{FF2B5EF4-FFF2-40B4-BE49-F238E27FC236}">
                  <a16:creationId xmlns:a16="http://schemas.microsoft.com/office/drawing/2014/main" xmlns="" id="{3CA8C736-5E69-43AB-B171-64A09DA25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76" y="3416300"/>
              <a:ext cx="385763" cy="319088"/>
            </a:xfrm>
            <a:custGeom>
              <a:avLst/>
              <a:gdLst>
                <a:gd name="T0" fmla="*/ 8 w 117"/>
                <a:gd name="T1" fmla="*/ 72 h 97"/>
                <a:gd name="T2" fmla="*/ 14 w 117"/>
                <a:gd name="T3" fmla="*/ 25 h 97"/>
                <a:gd name="T4" fmla="*/ 93 w 117"/>
                <a:gd name="T5" fmla="*/ 40 h 97"/>
                <a:gd name="T6" fmla="*/ 101 w 117"/>
                <a:gd name="T7" fmla="*/ 24 h 97"/>
                <a:gd name="T8" fmla="*/ 94 w 117"/>
                <a:gd name="T9" fmla="*/ 9 h 97"/>
                <a:gd name="T10" fmla="*/ 116 w 117"/>
                <a:gd name="T11" fmla="*/ 0 h 97"/>
                <a:gd name="T12" fmla="*/ 116 w 117"/>
                <a:gd name="T13" fmla="*/ 83 h 97"/>
                <a:gd name="T14" fmla="*/ 93 w 117"/>
                <a:gd name="T15" fmla="*/ 93 h 97"/>
                <a:gd name="T16" fmla="*/ 96 w 117"/>
                <a:gd name="T17" fmla="*/ 82 h 97"/>
                <a:gd name="T18" fmla="*/ 84 w 117"/>
                <a:gd name="T19" fmla="*/ 63 h 97"/>
                <a:gd name="T20" fmla="*/ 62 w 117"/>
                <a:gd name="T21" fmla="*/ 61 h 97"/>
                <a:gd name="T22" fmla="*/ 8 w 117"/>
                <a:gd name="T23" fmla="*/ 7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97">
                  <a:moveTo>
                    <a:pt x="8" y="72"/>
                  </a:moveTo>
                  <a:cubicBezTo>
                    <a:pt x="0" y="51"/>
                    <a:pt x="2" y="40"/>
                    <a:pt x="14" y="25"/>
                  </a:cubicBezTo>
                  <a:cubicBezTo>
                    <a:pt x="38" y="42"/>
                    <a:pt x="66" y="37"/>
                    <a:pt x="93" y="40"/>
                  </a:cubicBezTo>
                  <a:cubicBezTo>
                    <a:pt x="102" y="42"/>
                    <a:pt x="106" y="32"/>
                    <a:pt x="101" y="24"/>
                  </a:cubicBezTo>
                  <a:cubicBezTo>
                    <a:pt x="99" y="19"/>
                    <a:pt x="97" y="14"/>
                    <a:pt x="94" y="9"/>
                  </a:cubicBezTo>
                  <a:cubicBezTo>
                    <a:pt x="101" y="6"/>
                    <a:pt x="108" y="3"/>
                    <a:pt x="116" y="0"/>
                  </a:cubicBezTo>
                  <a:cubicBezTo>
                    <a:pt x="116" y="30"/>
                    <a:pt x="117" y="57"/>
                    <a:pt x="116" y="83"/>
                  </a:cubicBezTo>
                  <a:cubicBezTo>
                    <a:pt x="115" y="97"/>
                    <a:pt x="102" y="89"/>
                    <a:pt x="93" y="93"/>
                  </a:cubicBezTo>
                  <a:cubicBezTo>
                    <a:pt x="95" y="88"/>
                    <a:pt x="95" y="85"/>
                    <a:pt x="96" y="82"/>
                  </a:cubicBezTo>
                  <a:cubicBezTo>
                    <a:pt x="104" y="64"/>
                    <a:pt x="103" y="63"/>
                    <a:pt x="84" y="63"/>
                  </a:cubicBezTo>
                  <a:cubicBezTo>
                    <a:pt x="77" y="63"/>
                    <a:pt x="69" y="63"/>
                    <a:pt x="62" y="61"/>
                  </a:cubicBezTo>
                  <a:cubicBezTo>
                    <a:pt x="43" y="56"/>
                    <a:pt x="25" y="57"/>
                    <a:pt x="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1" name="Freeform 74">
              <a:extLst>
                <a:ext uri="{FF2B5EF4-FFF2-40B4-BE49-F238E27FC236}">
                  <a16:creationId xmlns:a16="http://schemas.microsoft.com/office/drawing/2014/main" xmlns="" id="{845D3699-98AE-48CF-82F7-60C6D348D9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0976" y="2773363"/>
              <a:ext cx="371475" cy="315913"/>
            </a:xfrm>
            <a:custGeom>
              <a:avLst/>
              <a:gdLst>
                <a:gd name="T0" fmla="*/ 113 w 113"/>
                <a:gd name="T1" fmla="*/ 18 h 96"/>
                <a:gd name="T2" fmla="*/ 96 w 113"/>
                <a:gd name="T3" fmla="*/ 32 h 96"/>
                <a:gd name="T4" fmla="*/ 70 w 113"/>
                <a:gd name="T5" fmla="*/ 31 h 96"/>
                <a:gd name="T6" fmla="*/ 62 w 113"/>
                <a:gd name="T7" fmla="*/ 52 h 96"/>
                <a:gd name="T8" fmla="*/ 86 w 113"/>
                <a:gd name="T9" fmla="*/ 75 h 96"/>
                <a:gd name="T10" fmla="*/ 71 w 113"/>
                <a:gd name="T11" fmla="*/ 94 h 96"/>
                <a:gd name="T12" fmla="*/ 59 w 113"/>
                <a:gd name="T13" fmla="*/ 91 h 96"/>
                <a:gd name="T14" fmla="*/ 2 w 113"/>
                <a:gd name="T15" fmla="*/ 16 h 96"/>
                <a:gd name="T16" fmla="*/ 1 w 113"/>
                <a:gd name="T17" fmla="*/ 4 h 96"/>
                <a:gd name="T18" fmla="*/ 12 w 113"/>
                <a:gd name="T19" fmla="*/ 1 h 96"/>
                <a:gd name="T20" fmla="*/ 113 w 113"/>
                <a:gd name="T21" fmla="*/ 18 h 96"/>
                <a:gd name="T22" fmla="*/ 22 w 113"/>
                <a:gd name="T23" fmla="*/ 15 h 96"/>
                <a:gd name="T24" fmla="*/ 45 w 113"/>
                <a:gd name="T25" fmla="*/ 43 h 96"/>
                <a:gd name="T26" fmla="*/ 55 w 113"/>
                <a:gd name="T27" fmla="*/ 23 h 96"/>
                <a:gd name="T28" fmla="*/ 22 w 113"/>
                <a:gd name="T29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96">
                  <a:moveTo>
                    <a:pt x="113" y="18"/>
                  </a:moveTo>
                  <a:cubicBezTo>
                    <a:pt x="113" y="34"/>
                    <a:pt x="108" y="38"/>
                    <a:pt x="96" y="32"/>
                  </a:cubicBezTo>
                  <a:cubicBezTo>
                    <a:pt x="87" y="28"/>
                    <a:pt x="78" y="21"/>
                    <a:pt x="70" y="31"/>
                  </a:cubicBezTo>
                  <a:cubicBezTo>
                    <a:pt x="65" y="37"/>
                    <a:pt x="60" y="47"/>
                    <a:pt x="62" y="52"/>
                  </a:cubicBezTo>
                  <a:cubicBezTo>
                    <a:pt x="66" y="60"/>
                    <a:pt x="76" y="66"/>
                    <a:pt x="86" y="75"/>
                  </a:cubicBezTo>
                  <a:cubicBezTo>
                    <a:pt x="83" y="79"/>
                    <a:pt x="78" y="87"/>
                    <a:pt x="71" y="94"/>
                  </a:cubicBezTo>
                  <a:cubicBezTo>
                    <a:pt x="69" y="96"/>
                    <a:pt x="61" y="93"/>
                    <a:pt x="59" y="91"/>
                  </a:cubicBezTo>
                  <a:cubicBezTo>
                    <a:pt x="40" y="66"/>
                    <a:pt x="21" y="41"/>
                    <a:pt x="2" y="16"/>
                  </a:cubicBezTo>
                  <a:cubicBezTo>
                    <a:pt x="0" y="13"/>
                    <a:pt x="0" y="7"/>
                    <a:pt x="1" y="4"/>
                  </a:cubicBezTo>
                  <a:cubicBezTo>
                    <a:pt x="3" y="2"/>
                    <a:pt x="9" y="0"/>
                    <a:pt x="12" y="1"/>
                  </a:cubicBezTo>
                  <a:cubicBezTo>
                    <a:pt x="46" y="6"/>
                    <a:pt x="79" y="12"/>
                    <a:pt x="113" y="18"/>
                  </a:cubicBezTo>
                  <a:close/>
                  <a:moveTo>
                    <a:pt x="22" y="15"/>
                  </a:moveTo>
                  <a:cubicBezTo>
                    <a:pt x="31" y="26"/>
                    <a:pt x="37" y="34"/>
                    <a:pt x="45" y="43"/>
                  </a:cubicBezTo>
                  <a:cubicBezTo>
                    <a:pt x="48" y="35"/>
                    <a:pt x="51" y="29"/>
                    <a:pt x="55" y="23"/>
                  </a:cubicBezTo>
                  <a:cubicBezTo>
                    <a:pt x="44" y="20"/>
                    <a:pt x="35" y="18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2" name="Freeform 75">
              <a:extLst>
                <a:ext uri="{FF2B5EF4-FFF2-40B4-BE49-F238E27FC236}">
                  <a16:creationId xmlns:a16="http://schemas.microsoft.com/office/drawing/2014/main" xmlns="" id="{C2B13FFF-9A95-4634-AFE4-FF1E505A1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7626" y="3132138"/>
              <a:ext cx="422275" cy="257175"/>
            </a:xfrm>
            <a:custGeom>
              <a:avLst/>
              <a:gdLst>
                <a:gd name="T0" fmla="*/ 23 w 128"/>
                <a:gd name="T1" fmla="*/ 30 h 78"/>
                <a:gd name="T2" fmla="*/ 82 w 128"/>
                <a:gd name="T3" fmla="*/ 22 h 78"/>
                <a:gd name="T4" fmla="*/ 108 w 128"/>
                <a:gd name="T5" fmla="*/ 0 h 78"/>
                <a:gd name="T6" fmla="*/ 119 w 128"/>
                <a:gd name="T7" fmla="*/ 13 h 78"/>
                <a:gd name="T8" fmla="*/ 126 w 128"/>
                <a:gd name="T9" fmla="*/ 39 h 78"/>
                <a:gd name="T10" fmla="*/ 113 w 128"/>
                <a:gd name="T11" fmla="*/ 52 h 78"/>
                <a:gd name="T12" fmla="*/ 46 w 128"/>
                <a:gd name="T13" fmla="*/ 54 h 78"/>
                <a:gd name="T14" fmla="*/ 21 w 128"/>
                <a:gd name="T15" fmla="*/ 70 h 78"/>
                <a:gd name="T16" fmla="*/ 7 w 128"/>
                <a:gd name="T17" fmla="*/ 69 h 78"/>
                <a:gd name="T18" fmla="*/ 1 w 128"/>
                <a:gd name="T19" fmla="*/ 26 h 78"/>
                <a:gd name="T20" fmla="*/ 8 w 128"/>
                <a:gd name="T21" fmla="*/ 16 h 78"/>
                <a:gd name="T22" fmla="*/ 23 w 128"/>
                <a:gd name="T23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78">
                  <a:moveTo>
                    <a:pt x="23" y="30"/>
                  </a:moveTo>
                  <a:cubicBezTo>
                    <a:pt x="41" y="28"/>
                    <a:pt x="62" y="25"/>
                    <a:pt x="82" y="22"/>
                  </a:cubicBezTo>
                  <a:cubicBezTo>
                    <a:pt x="95" y="21"/>
                    <a:pt x="105" y="18"/>
                    <a:pt x="108" y="0"/>
                  </a:cubicBezTo>
                  <a:cubicBezTo>
                    <a:pt x="113" y="6"/>
                    <a:pt x="118" y="9"/>
                    <a:pt x="119" y="13"/>
                  </a:cubicBezTo>
                  <a:cubicBezTo>
                    <a:pt x="122" y="21"/>
                    <a:pt x="124" y="30"/>
                    <a:pt x="126" y="39"/>
                  </a:cubicBezTo>
                  <a:cubicBezTo>
                    <a:pt x="128" y="49"/>
                    <a:pt x="122" y="56"/>
                    <a:pt x="113" y="52"/>
                  </a:cubicBezTo>
                  <a:cubicBezTo>
                    <a:pt x="90" y="40"/>
                    <a:pt x="68" y="51"/>
                    <a:pt x="46" y="54"/>
                  </a:cubicBezTo>
                  <a:cubicBezTo>
                    <a:pt x="35" y="55"/>
                    <a:pt x="25" y="57"/>
                    <a:pt x="21" y="70"/>
                  </a:cubicBezTo>
                  <a:cubicBezTo>
                    <a:pt x="19" y="77"/>
                    <a:pt x="9" y="78"/>
                    <a:pt x="7" y="69"/>
                  </a:cubicBezTo>
                  <a:cubicBezTo>
                    <a:pt x="3" y="55"/>
                    <a:pt x="2" y="41"/>
                    <a:pt x="1" y="26"/>
                  </a:cubicBezTo>
                  <a:cubicBezTo>
                    <a:pt x="0" y="23"/>
                    <a:pt x="5" y="20"/>
                    <a:pt x="8" y="16"/>
                  </a:cubicBezTo>
                  <a:cubicBezTo>
                    <a:pt x="12" y="20"/>
                    <a:pt x="17" y="24"/>
                    <a:pt x="2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3" name="Freeform 76">
              <a:extLst>
                <a:ext uri="{FF2B5EF4-FFF2-40B4-BE49-F238E27FC236}">
                  <a16:creationId xmlns:a16="http://schemas.microsoft.com/office/drawing/2014/main" xmlns="" id="{0D383DA5-3C7A-4A69-A63C-0FCB547635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9913" y="4432300"/>
              <a:ext cx="285750" cy="331788"/>
            </a:xfrm>
            <a:custGeom>
              <a:avLst/>
              <a:gdLst>
                <a:gd name="T0" fmla="*/ 19 w 87"/>
                <a:gd name="T1" fmla="*/ 100 h 101"/>
                <a:gd name="T2" fmla="*/ 6 w 87"/>
                <a:gd name="T3" fmla="*/ 81 h 101"/>
                <a:gd name="T4" fmla="*/ 31 w 87"/>
                <a:gd name="T5" fmla="*/ 46 h 101"/>
                <a:gd name="T6" fmla="*/ 29 w 87"/>
                <a:gd name="T7" fmla="*/ 18 h 101"/>
                <a:gd name="T8" fmla="*/ 28 w 87"/>
                <a:gd name="T9" fmla="*/ 6 h 101"/>
                <a:gd name="T10" fmla="*/ 42 w 87"/>
                <a:gd name="T11" fmla="*/ 1 h 101"/>
                <a:gd name="T12" fmla="*/ 64 w 87"/>
                <a:gd name="T13" fmla="*/ 1 h 101"/>
                <a:gd name="T14" fmla="*/ 87 w 87"/>
                <a:gd name="T15" fmla="*/ 3 h 101"/>
                <a:gd name="T16" fmla="*/ 82 w 87"/>
                <a:gd name="T17" fmla="*/ 22 h 101"/>
                <a:gd name="T18" fmla="*/ 32 w 87"/>
                <a:gd name="T19" fmla="*/ 92 h 101"/>
                <a:gd name="T20" fmla="*/ 19 w 87"/>
                <a:gd name="T21" fmla="*/ 10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01">
                  <a:moveTo>
                    <a:pt x="19" y="100"/>
                  </a:moveTo>
                  <a:cubicBezTo>
                    <a:pt x="6" y="101"/>
                    <a:pt x="0" y="90"/>
                    <a:pt x="6" y="81"/>
                  </a:cubicBezTo>
                  <a:cubicBezTo>
                    <a:pt x="13" y="69"/>
                    <a:pt x="22" y="57"/>
                    <a:pt x="31" y="46"/>
                  </a:cubicBezTo>
                  <a:cubicBezTo>
                    <a:pt x="39" y="36"/>
                    <a:pt x="44" y="27"/>
                    <a:pt x="29" y="18"/>
                  </a:cubicBezTo>
                  <a:cubicBezTo>
                    <a:pt x="27" y="17"/>
                    <a:pt x="26" y="8"/>
                    <a:pt x="28" y="6"/>
                  </a:cubicBezTo>
                  <a:cubicBezTo>
                    <a:pt x="31" y="3"/>
                    <a:pt x="37" y="1"/>
                    <a:pt x="42" y="1"/>
                  </a:cubicBezTo>
                  <a:cubicBezTo>
                    <a:pt x="49" y="0"/>
                    <a:pt x="56" y="0"/>
                    <a:pt x="64" y="1"/>
                  </a:cubicBezTo>
                  <a:cubicBezTo>
                    <a:pt x="72" y="1"/>
                    <a:pt x="79" y="2"/>
                    <a:pt x="87" y="3"/>
                  </a:cubicBezTo>
                  <a:cubicBezTo>
                    <a:pt x="86" y="9"/>
                    <a:pt x="86" y="17"/>
                    <a:pt x="82" y="22"/>
                  </a:cubicBezTo>
                  <a:cubicBezTo>
                    <a:pt x="66" y="46"/>
                    <a:pt x="49" y="69"/>
                    <a:pt x="32" y="92"/>
                  </a:cubicBezTo>
                  <a:cubicBezTo>
                    <a:pt x="28" y="97"/>
                    <a:pt x="21" y="99"/>
                    <a:pt x="19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4" name="Freeform 77">
              <a:extLst>
                <a:ext uri="{FF2B5EF4-FFF2-40B4-BE49-F238E27FC236}">
                  <a16:creationId xmlns:a16="http://schemas.microsoft.com/office/drawing/2014/main" xmlns="" id="{A894C14C-E5B1-456D-9445-4FF3D05F2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6576" y="2082800"/>
              <a:ext cx="300038" cy="366713"/>
            </a:xfrm>
            <a:custGeom>
              <a:avLst/>
              <a:gdLst>
                <a:gd name="T0" fmla="*/ 91 w 91"/>
                <a:gd name="T1" fmla="*/ 27 h 111"/>
                <a:gd name="T2" fmla="*/ 40 w 91"/>
                <a:gd name="T3" fmla="*/ 89 h 111"/>
                <a:gd name="T4" fmla="*/ 16 w 91"/>
                <a:gd name="T5" fmla="*/ 104 h 111"/>
                <a:gd name="T6" fmla="*/ 6 w 91"/>
                <a:gd name="T7" fmla="*/ 78 h 111"/>
                <a:gd name="T8" fmla="*/ 0 w 91"/>
                <a:gd name="T9" fmla="*/ 15 h 111"/>
                <a:gd name="T10" fmla="*/ 4 w 91"/>
                <a:gd name="T11" fmla="*/ 0 h 111"/>
                <a:gd name="T12" fmla="*/ 29 w 91"/>
                <a:gd name="T13" fmla="*/ 5 h 111"/>
                <a:gd name="T14" fmla="*/ 28 w 91"/>
                <a:gd name="T15" fmla="*/ 19 h 111"/>
                <a:gd name="T16" fmla="*/ 25 w 91"/>
                <a:gd name="T17" fmla="*/ 70 h 111"/>
                <a:gd name="T18" fmla="*/ 38 w 91"/>
                <a:gd name="T19" fmla="*/ 72 h 111"/>
                <a:gd name="T20" fmla="*/ 66 w 91"/>
                <a:gd name="T21" fmla="*/ 26 h 111"/>
                <a:gd name="T22" fmla="*/ 91 w 91"/>
                <a:gd name="T23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11">
                  <a:moveTo>
                    <a:pt x="91" y="27"/>
                  </a:moveTo>
                  <a:cubicBezTo>
                    <a:pt x="74" y="48"/>
                    <a:pt x="57" y="69"/>
                    <a:pt x="40" y="89"/>
                  </a:cubicBezTo>
                  <a:cubicBezTo>
                    <a:pt x="33" y="97"/>
                    <a:pt x="27" y="111"/>
                    <a:pt x="16" y="104"/>
                  </a:cubicBezTo>
                  <a:cubicBezTo>
                    <a:pt x="10" y="101"/>
                    <a:pt x="8" y="87"/>
                    <a:pt x="6" y="78"/>
                  </a:cubicBezTo>
                  <a:cubicBezTo>
                    <a:pt x="4" y="57"/>
                    <a:pt x="2" y="36"/>
                    <a:pt x="0" y="15"/>
                  </a:cubicBezTo>
                  <a:cubicBezTo>
                    <a:pt x="0" y="10"/>
                    <a:pt x="3" y="0"/>
                    <a:pt x="4" y="0"/>
                  </a:cubicBezTo>
                  <a:cubicBezTo>
                    <a:pt x="12" y="0"/>
                    <a:pt x="21" y="2"/>
                    <a:pt x="29" y="5"/>
                  </a:cubicBezTo>
                  <a:cubicBezTo>
                    <a:pt x="30" y="5"/>
                    <a:pt x="28" y="14"/>
                    <a:pt x="28" y="19"/>
                  </a:cubicBezTo>
                  <a:cubicBezTo>
                    <a:pt x="27" y="36"/>
                    <a:pt x="25" y="53"/>
                    <a:pt x="25" y="70"/>
                  </a:cubicBezTo>
                  <a:cubicBezTo>
                    <a:pt x="26" y="78"/>
                    <a:pt x="33" y="80"/>
                    <a:pt x="38" y="72"/>
                  </a:cubicBezTo>
                  <a:cubicBezTo>
                    <a:pt x="47" y="57"/>
                    <a:pt x="63" y="46"/>
                    <a:pt x="66" y="26"/>
                  </a:cubicBezTo>
                  <a:cubicBezTo>
                    <a:pt x="68" y="15"/>
                    <a:pt x="81" y="16"/>
                    <a:pt x="9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5" name="Freeform 78">
              <a:extLst>
                <a:ext uri="{FF2B5EF4-FFF2-40B4-BE49-F238E27FC236}">
                  <a16:creationId xmlns:a16="http://schemas.microsoft.com/office/drawing/2014/main" xmlns="" id="{3EEBCA04-9F9B-424B-B06E-7A1FFC958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2576" y="2033588"/>
              <a:ext cx="131763" cy="346075"/>
            </a:xfrm>
            <a:custGeom>
              <a:avLst/>
              <a:gdLst>
                <a:gd name="T0" fmla="*/ 40 w 40"/>
                <a:gd name="T1" fmla="*/ 5 h 105"/>
                <a:gd name="T2" fmla="*/ 30 w 40"/>
                <a:gd name="T3" fmla="*/ 102 h 105"/>
                <a:gd name="T4" fmla="*/ 0 w 40"/>
                <a:gd name="T5" fmla="*/ 105 h 105"/>
                <a:gd name="T6" fmla="*/ 9 w 40"/>
                <a:gd name="T7" fmla="*/ 56 h 105"/>
                <a:gd name="T8" fmla="*/ 8 w 40"/>
                <a:gd name="T9" fmla="*/ 16 h 105"/>
                <a:gd name="T10" fmla="*/ 9 w 40"/>
                <a:gd name="T11" fmla="*/ 3 h 105"/>
                <a:gd name="T12" fmla="*/ 22 w 40"/>
                <a:gd name="T13" fmla="*/ 1 h 105"/>
                <a:gd name="T14" fmla="*/ 40 w 40"/>
                <a:gd name="T15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5">
                  <a:moveTo>
                    <a:pt x="40" y="5"/>
                  </a:moveTo>
                  <a:cubicBezTo>
                    <a:pt x="36" y="38"/>
                    <a:pt x="33" y="69"/>
                    <a:pt x="30" y="102"/>
                  </a:cubicBezTo>
                  <a:cubicBezTo>
                    <a:pt x="23" y="103"/>
                    <a:pt x="12" y="104"/>
                    <a:pt x="0" y="105"/>
                  </a:cubicBezTo>
                  <a:cubicBezTo>
                    <a:pt x="3" y="87"/>
                    <a:pt x="8" y="72"/>
                    <a:pt x="9" y="56"/>
                  </a:cubicBezTo>
                  <a:cubicBezTo>
                    <a:pt x="10" y="43"/>
                    <a:pt x="8" y="30"/>
                    <a:pt x="8" y="16"/>
                  </a:cubicBezTo>
                  <a:cubicBezTo>
                    <a:pt x="8" y="12"/>
                    <a:pt x="7" y="6"/>
                    <a:pt x="9" y="3"/>
                  </a:cubicBezTo>
                  <a:cubicBezTo>
                    <a:pt x="12" y="0"/>
                    <a:pt x="18" y="0"/>
                    <a:pt x="22" y="1"/>
                  </a:cubicBezTo>
                  <a:cubicBezTo>
                    <a:pt x="29" y="2"/>
                    <a:pt x="36" y="4"/>
                    <a:pt x="4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6" name="Freeform 79">
              <a:extLst>
                <a:ext uri="{FF2B5EF4-FFF2-40B4-BE49-F238E27FC236}">
                  <a16:creationId xmlns:a16="http://schemas.microsoft.com/office/drawing/2014/main" xmlns="" id="{668EFBCB-D68F-4D8D-8BCC-7A0FB7F308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9551" y="3630613"/>
              <a:ext cx="741363" cy="711200"/>
            </a:xfrm>
            <a:custGeom>
              <a:avLst/>
              <a:gdLst>
                <a:gd name="T0" fmla="*/ 89 w 225"/>
                <a:gd name="T1" fmla="*/ 97 h 216"/>
                <a:gd name="T2" fmla="*/ 47 w 225"/>
                <a:gd name="T3" fmla="*/ 105 h 216"/>
                <a:gd name="T4" fmla="*/ 5 w 225"/>
                <a:gd name="T5" fmla="*/ 116 h 216"/>
                <a:gd name="T6" fmla="*/ 19 w 225"/>
                <a:gd name="T7" fmla="*/ 83 h 216"/>
                <a:gd name="T8" fmla="*/ 83 w 225"/>
                <a:gd name="T9" fmla="*/ 60 h 216"/>
                <a:gd name="T10" fmla="*/ 96 w 225"/>
                <a:gd name="T11" fmla="*/ 57 h 216"/>
                <a:gd name="T12" fmla="*/ 96 w 225"/>
                <a:gd name="T13" fmla="*/ 50 h 216"/>
                <a:gd name="T14" fmla="*/ 65 w 225"/>
                <a:gd name="T15" fmla="*/ 48 h 216"/>
                <a:gd name="T16" fmla="*/ 42 w 225"/>
                <a:gd name="T17" fmla="*/ 39 h 216"/>
                <a:gd name="T18" fmla="*/ 62 w 225"/>
                <a:gd name="T19" fmla="*/ 13 h 216"/>
                <a:gd name="T20" fmla="*/ 152 w 225"/>
                <a:gd name="T21" fmla="*/ 6 h 216"/>
                <a:gd name="T22" fmla="*/ 154 w 225"/>
                <a:gd name="T23" fmla="*/ 12 h 216"/>
                <a:gd name="T24" fmla="*/ 146 w 225"/>
                <a:gd name="T25" fmla="*/ 32 h 216"/>
                <a:gd name="T26" fmla="*/ 145 w 225"/>
                <a:gd name="T27" fmla="*/ 46 h 216"/>
                <a:gd name="T28" fmla="*/ 159 w 225"/>
                <a:gd name="T29" fmla="*/ 45 h 216"/>
                <a:gd name="T30" fmla="*/ 187 w 225"/>
                <a:gd name="T31" fmla="*/ 23 h 216"/>
                <a:gd name="T32" fmla="*/ 203 w 225"/>
                <a:gd name="T33" fmla="*/ 6 h 216"/>
                <a:gd name="T34" fmla="*/ 224 w 225"/>
                <a:gd name="T35" fmla="*/ 17 h 216"/>
                <a:gd name="T36" fmla="*/ 217 w 225"/>
                <a:gd name="T37" fmla="*/ 106 h 216"/>
                <a:gd name="T38" fmla="*/ 171 w 225"/>
                <a:gd name="T39" fmla="*/ 135 h 216"/>
                <a:gd name="T40" fmla="*/ 139 w 225"/>
                <a:gd name="T41" fmla="*/ 141 h 216"/>
                <a:gd name="T42" fmla="*/ 156 w 225"/>
                <a:gd name="T43" fmla="*/ 180 h 216"/>
                <a:gd name="T44" fmla="*/ 161 w 225"/>
                <a:gd name="T45" fmla="*/ 197 h 216"/>
                <a:gd name="T46" fmla="*/ 159 w 225"/>
                <a:gd name="T47" fmla="*/ 214 h 216"/>
                <a:gd name="T48" fmla="*/ 139 w 225"/>
                <a:gd name="T49" fmla="*/ 212 h 216"/>
                <a:gd name="T50" fmla="*/ 97 w 225"/>
                <a:gd name="T51" fmla="*/ 166 h 216"/>
                <a:gd name="T52" fmla="*/ 73 w 225"/>
                <a:gd name="T53" fmla="*/ 159 h 216"/>
                <a:gd name="T54" fmla="*/ 24 w 225"/>
                <a:gd name="T55" fmla="*/ 178 h 216"/>
                <a:gd name="T56" fmla="*/ 2 w 225"/>
                <a:gd name="T57" fmla="*/ 174 h 216"/>
                <a:gd name="T58" fmla="*/ 8 w 225"/>
                <a:gd name="T59" fmla="*/ 154 h 216"/>
                <a:gd name="T60" fmla="*/ 65 w 225"/>
                <a:gd name="T61" fmla="*/ 121 h 216"/>
                <a:gd name="T62" fmla="*/ 89 w 225"/>
                <a:gd name="T63" fmla="*/ 97 h 216"/>
                <a:gd name="T64" fmla="*/ 178 w 225"/>
                <a:gd name="T65" fmla="*/ 75 h 216"/>
                <a:gd name="T66" fmla="*/ 146 w 225"/>
                <a:gd name="T67" fmla="*/ 75 h 216"/>
                <a:gd name="T68" fmla="*/ 138 w 225"/>
                <a:gd name="T69" fmla="*/ 83 h 216"/>
                <a:gd name="T70" fmla="*/ 141 w 225"/>
                <a:gd name="T71" fmla="*/ 94 h 216"/>
                <a:gd name="T72" fmla="*/ 168 w 225"/>
                <a:gd name="T73" fmla="*/ 92 h 216"/>
                <a:gd name="T74" fmla="*/ 178 w 225"/>
                <a:gd name="T7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5" h="216">
                  <a:moveTo>
                    <a:pt x="89" y="97"/>
                  </a:moveTo>
                  <a:cubicBezTo>
                    <a:pt x="75" y="100"/>
                    <a:pt x="61" y="102"/>
                    <a:pt x="47" y="105"/>
                  </a:cubicBezTo>
                  <a:cubicBezTo>
                    <a:pt x="33" y="108"/>
                    <a:pt x="20" y="112"/>
                    <a:pt x="5" y="116"/>
                  </a:cubicBezTo>
                  <a:cubicBezTo>
                    <a:pt x="0" y="98"/>
                    <a:pt x="11" y="90"/>
                    <a:pt x="19" y="83"/>
                  </a:cubicBezTo>
                  <a:cubicBezTo>
                    <a:pt x="38" y="67"/>
                    <a:pt x="60" y="63"/>
                    <a:pt x="83" y="60"/>
                  </a:cubicBezTo>
                  <a:cubicBezTo>
                    <a:pt x="88" y="60"/>
                    <a:pt x="92" y="58"/>
                    <a:pt x="96" y="57"/>
                  </a:cubicBezTo>
                  <a:cubicBezTo>
                    <a:pt x="96" y="55"/>
                    <a:pt x="96" y="53"/>
                    <a:pt x="96" y="50"/>
                  </a:cubicBezTo>
                  <a:cubicBezTo>
                    <a:pt x="86" y="50"/>
                    <a:pt x="76" y="49"/>
                    <a:pt x="65" y="48"/>
                  </a:cubicBezTo>
                  <a:cubicBezTo>
                    <a:pt x="57" y="47"/>
                    <a:pt x="45" y="52"/>
                    <a:pt x="42" y="39"/>
                  </a:cubicBezTo>
                  <a:cubicBezTo>
                    <a:pt x="39" y="29"/>
                    <a:pt x="51" y="14"/>
                    <a:pt x="62" y="13"/>
                  </a:cubicBezTo>
                  <a:cubicBezTo>
                    <a:pt x="92" y="10"/>
                    <a:pt x="122" y="8"/>
                    <a:pt x="152" y="6"/>
                  </a:cubicBezTo>
                  <a:cubicBezTo>
                    <a:pt x="152" y="8"/>
                    <a:pt x="153" y="10"/>
                    <a:pt x="154" y="12"/>
                  </a:cubicBezTo>
                  <a:cubicBezTo>
                    <a:pt x="151" y="18"/>
                    <a:pt x="148" y="25"/>
                    <a:pt x="146" y="32"/>
                  </a:cubicBezTo>
                  <a:cubicBezTo>
                    <a:pt x="145" y="36"/>
                    <a:pt x="145" y="41"/>
                    <a:pt x="145" y="46"/>
                  </a:cubicBezTo>
                  <a:cubicBezTo>
                    <a:pt x="149" y="46"/>
                    <a:pt x="154" y="47"/>
                    <a:pt x="159" y="45"/>
                  </a:cubicBezTo>
                  <a:cubicBezTo>
                    <a:pt x="171" y="42"/>
                    <a:pt x="181" y="35"/>
                    <a:pt x="187" y="23"/>
                  </a:cubicBezTo>
                  <a:cubicBezTo>
                    <a:pt x="190" y="16"/>
                    <a:pt x="196" y="10"/>
                    <a:pt x="203" y="6"/>
                  </a:cubicBezTo>
                  <a:cubicBezTo>
                    <a:pt x="213" y="0"/>
                    <a:pt x="225" y="6"/>
                    <a:pt x="224" y="17"/>
                  </a:cubicBezTo>
                  <a:cubicBezTo>
                    <a:pt x="223" y="47"/>
                    <a:pt x="222" y="77"/>
                    <a:pt x="217" y="106"/>
                  </a:cubicBezTo>
                  <a:cubicBezTo>
                    <a:pt x="213" y="130"/>
                    <a:pt x="191" y="131"/>
                    <a:pt x="171" y="135"/>
                  </a:cubicBezTo>
                  <a:cubicBezTo>
                    <a:pt x="161" y="136"/>
                    <a:pt x="151" y="139"/>
                    <a:pt x="139" y="141"/>
                  </a:cubicBezTo>
                  <a:cubicBezTo>
                    <a:pt x="145" y="156"/>
                    <a:pt x="150" y="168"/>
                    <a:pt x="156" y="180"/>
                  </a:cubicBezTo>
                  <a:cubicBezTo>
                    <a:pt x="158" y="186"/>
                    <a:pt x="161" y="191"/>
                    <a:pt x="161" y="197"/>
                  </a:cubicBezTo>
                  <a:cubicBezTo>
                    <a:pt x="162" y="203"/>
                    <a:pt x="161" y="214"/>
                    <a:pt x="159" y="214"/>
                  </a:cubicBezTo>
                  <a:cubicBezTo>
                    <a:pt x="153" y="216"/>
                    <a:pt x="143" y="216"/>
                    <a:pt x="139" y="212"/>
                  </a:cubicBezTo>
                  <a:cubicBezTo>
                    <a:pt x="124" y="198"/>
                    <a:pt x="109" y="182"/>
                    <a:pt x="97" y="166"/>
                  </a:cubicBezTo>
                  <a:cubicBezTo>
                    <a:pt x="89" y="156"/>
                    <a:pt x="83" y="155"/>
                    <a:pt x="73" y="159"/>
                  </a:cubicBezTo>
                  <a:cubicBezTo>
                    <a:pt x="57" y="166"/>
                    <a:pt x="41" y="173"/>
                    <a:pt x="24" y="178"/>
                  </a:cubicBezTo>
                  <a:cubicBezTo>
                    <a:pt x="18" y="179"/>
                    <a:pt x="10" y="175"/>
                    <a:pt x="2" y="174"/>
                  </a:cubicBezTo>
                  <a:cubicBezTo>
                    <a:pt x="4" y="167"/>
                    <a:pt x="4" y="157"/>
                    <a:pt x="8" y="154"/>
                  </a:cubicBezTo>
                  <a:cubicBezTo>
                    <a:pt x="26" y="142"/>
                    <a:pt x="45" y="129"/>
                    <a:pt x="65" y="121"/>
                  </a:cubicBezTo>
                  <a:cubicBezTo>
                    <a:pt x="80" y="115"/>
                    <a:pt x="88" y="113"/>
                    <a:pt x="89" y="97"/>
                  </a:cubicBezTo>
                  <a:close/>
                  <a:moveTo>
                    <a:pt x="178" y="75"/>
                  </a:moveTo>
                  <a:cubicBezTo>
                    <a:pt x="164" y="75"/>
                    <a:pt x="155" y="74"/>
                    <a:pt x="146" y="75"/>
                  </a:cubicBezTo>
                  <a:cubicBezTo>
                    <a:pt x="143" y="75"/>
                    <a:pt x="139" y="80"/>
                    <a:pt x="138" y="83"/>
                  </a:cubicBezTo>
                  <a:cubicBezTo>
                    <a:pt x="137" y="86"/>
                    <a:pt x="140" y="94"/>
                    <a:pt x="141" y="94"/>
                  </a:cubicBezTo>
                  <a:cubicBezTo>
                    <a:pt x="150" y="94"/>
                    <a:pt x="160" y="94"/>
                    <a:pt x="168" y="92"/>
                  </a:cubicBezTo>
                  <a:cubicBezTo>
                    <a:pt x="172" y="90"/>
                    <a:pt x="173" y="83"/>
                    <a:pt x="178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7" name="Freeform 80">
              <a:extLst>
                <a:ext uri="{FF2B5EF4-FFF2-40B4-BE49-F238E27FC236}">
                  <a16:creationId xmlns:a16="http://schemas.microsoft.com/office/drawing/2014/main" xmlns="" id="{7A4BF2AF-CA77-4ED8-AEF7-08F3469F61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8926" y="3336925"/>
              <a:ext cx="676275" cy="287338"/>
            </a:xfrm>
            <a:custGeom>
              <a:avLst/>
              <a:gdLst>
                <a:gd name="T0" fmla="*/ 60 w 205"/>
                <a:gd name="T1" fmla="*/ 6 h 87"/>
                <a:gd name="T2" fmla="*/ 108 w 205"/>
                <a:gd name="T3" fmla="*/ 0 h 87"/>
                <a:gd name="T4" fmla="*/ 183 w 205"/>
                <a:gd name="T5" fmla="*/ 3 h 87"/>
                <a:gd name="T6" fmla="*/ 200 w 205"/>
                <a:gd name="T7" fmla="*/ 20 h 87"/>
                <a:gd name="T8" fmla="*/ 203 w 205"/>
                <a:gd name="T9" fmla="*/ 47 h 87"/>
                <a:gd name="T10" fmla="*/ 184 w 205"/>
                <a:gd name="T11" fmla="*/ 76 h 87"/>
                <a:gd name="T12" fmla="*/ 129 w 205"/>
                <a:gd name="T13" fmla="*/ 84 h 87"/>
                <a:gd name="T14" fmla="*/ 49 w 205"/>
                <a:gd name="T15" fmla="*/ 85 h 87"/>
                <a:gd name="T16" fmla="*/ 16 w 205"/>
                <a:gd name="T17" fmla="*/ 70 h 87"/>
                <a:gd name="T18" fmla="*/ 15 w 205"/>
                <a:gd name="T19" fmla="*/ 25 h 87"/>
                <a:gd name="T20" fmla="*/ 60 w 205"/>
                <a:gd name="T21" fmla="*/ 6 h 87"/>
                <a:gd name="T22" fmla="*/ 161 w 205"/>
                <a:gd name="T23" fmla="*/ 42 h 87"/>
                <a:gd name="T24" fmla="*/ 59 w 205"/>
                <a:gd name="T25" fmla="*/ 49 h 87"/>
                <a:gd name="T26" fmla="*/ 161 w 205"/>
                <a:gd name="T27" fmla="*/ 4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5" h="87">
                  <a:moveTo>
                    <a:pt x="60" y="6"/>
                  </a:moveTo>
                  <a:cubicBezTo>
                    <a:pt x="76" y="4"/>
                    <a:pt x="92" y="0"/>
                    <a:pt x="108" y="0"/>
                  </a:cubicBezTo>
                  <a:cubicBezTo>
                    <a:pt x="133" y="0"/>
                    <a:pt x="158" y="0"/>
                    <a:pt x="183" y="3"/>
                  </a:cubicBezTo>
                  <a:cubicBezTo>
                    <a:pt x="189" y="4"/>
                    <a:pt x="197" y="13"/>
                    <a:pt x="200" y="20"/>
                  </a:cubicBezTo>
                  <a:cubicBezTo>
                    <a:pt x="203" y="28"/>
                    <a:pt x="203" y="38"/>
                    <a:pt x="203" y="47"/>
                  </a:cubicBezTo>
                  <a:cubicBezTo>
                    <a:pt x="205" y="64"/>
                    <a:pt x="200" y="72"/>
                    <a:pt x="184" y="76"/>
                  </a:cubicBezTo>
                  <a:cubicBezTo>
                    <a:pt x="166" y="80"/>
                    <a:pt x="148" y="83"/>
                    <a:pt x="129" y="84"/>
                  </a:cubicBezTo>
                  <a:cubicBezTo>
                    <a:pt x="103" y="86"/>
                    <a:pt x="76" y="87"/>
                    <a:pt x="49" y="85"/>
                  </a:cubicBezTo>
                  <a:cubicBezTo>
                    <a:pt x="38" y="84"/>
                    <a:pt x="26" y="77"/>
                    <a:pt x="16" y="70"/>
                  </a:cubicBezTo>
                  <a:cubicBezTo>
                    <a:pt x="0" y="58"/>
                    <a:pt x="0" y="38"/>
                    <a:pt x="15" y="25"/>
                  </a:cubicBezTo>
                  <a:cubicBezTo>
                    <a:pt x="28" y="14"/>
                    <a:pt x="40" y="0"/>
                    <a:pt x="60" y="6"/>
                  </a:cubicBezTo>
                  <a:close/>
                  <a:moveTo>
                    <a:pt x="161" y="42"/>
                  </a:moveTo>
                  <a:cubicBezTo>
                    <a:pt x="145" y="30"/>
                    <a:pt x="72" y="35"/>
                    <a:pt x="59" y="49"/>
                  </a:cubicBezTo>
                  <a:cubicBezTo>
                    <a:pt x="95" y="46"/>
                    <a:pt x="128" y="44"/>
                    <a:pt x="16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74525B2C-BA48-4C56-8FBB-C8D97C502838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34102" y="3017135"/>
            <a:ext cx="8919007" cy="544795"/>
          </a:xfrm>
          <a:custGeom>
            <a:avLst/>
            <a:gdLst/>
            <a:ahLst/>
            <a:cxnLst/>
            <a:rect l="l" t="t" r="r" b="b"/>
            <a:pathLst>
              <a:path w="6689255" h="408596">
                <a:moveTo>
                  <a:pt x="1889722" y="275715"/>
                </a:moveTo>
                <a:lnTo>
                  <a:pt x="1889722" y="357911"/>
                </a:lnTo>
                <a:lnTo>
                  <a:pt x="1982343" y="357911"/>
                </a:lnTo>
                <a:lnTo>
                  <a:pt x="1982343" y="275715"/>
                </a:lnTo>
                <a:close/>
                <a:moveTo>
                  <a:pt x="6371159" y="246823"/>
                </a:moveTo>
                <a:cubicBezTo>
                  <a:pt x="6369919" y="247889"/>
                  <a:pt x="6368417" y="248797"/>
                  <a:pt x="6366653" y="249548"/>
                </a:cubicBezTo>
                <a:cubicBezTo>
                  <a:pt x="6364890" y="250298"/>
                  <a:pt x="6362759" y="250787"/>
                  <a:pt x="6360262" y="251014"/>
                </a:cubicBezTo>
                <a:cubicBezTo>
                  <a:pt x="6359642" y="259632"/>
                  <a:pt x="6358682" y="268381"/>
                  <a:pt x="6357381" y="277260"/>
                </a:cubicBezTo>
                <a:cubicBezTo>
                  <a:pt x="6356080" y="286140"/>
                  <a:pt x="6354386" y="294994"/>
                  <a:pt x="6352299" y="303821"/>
                </a:cubicBezTo>
                <a:cubicBezTo>
                  <a:pt x="6355233" y="307183"/>
                  <a:pt x="6358271" y="310308"/>
                  <a:pt x="6361414" y="313195"/>
                </a:cubicBezTo>
                <a:cubicBezTo>
                  <a:pt x="6364558" y="316082"/>
                  <a:pt x="6367806" y="318677"/>
                  <a:pt x="6371159" y="320978"/>
                </a:cubicBezTo>
                <a:close/>
                <a:moveTo>
                  <a:pt x="2004974" y="235105"/>
                </a:moveTo>
                <a:lnTo>
                  <a:pt x="2059457" y="276134"/>
                </a:lnTo>
                <a:cubicBezTo>
                  <a:pt x="2058226" y="277882"/>
                  <a:pt x="2056288" y="279629"/>
                  <a:pt x="2053643" y="281376"/>
                </a:cubicBezTo>
                <a:cubicBezTo>
                  <a:pt x="2050997" y="283124"/>
                  <a:pt x="2047487" y="284452"/>
                  <a:pt x="2043113" y="285360"/>
                </a:cubicBezTo>
                <a:lnTo>
                  <a:pt x="2043113" y="385938"/>
                </a:lnTo>
                <a:cubicBezTo>
                  <a:pt x="2042740" y="387317"/>
                  <a:pt x="2039853" y="389216"/>
                  <a:pt x="2034451" y="391635"/>
                </a:cubicBezTo>
                <a:cubicBezTo>
                  <a:pt x="2029050" y="394054"/>
                  <a:pt x="2022530" y="396263"/>
                  <a:pt x="2014893" y="398263"/>
                </a:cubicBezTo>
                <a:cubicBezTo>
                  <a:pt x="2007256" y="400263"/>
                  <a:pt x="1999899" y="401323"/>
                  <a:pt x="1992821" y="401445"/>
                </a:cubicBezTo>
                <a:lnTo>
                  <a:pt x="1982343" y="401445"/>
                </a:lnTo>
                <a:lnTo>
                  <a:pt x="1982343" y="369593"/>
                </a:lnTo>
                <a:lnTo>
                  <a:pt x="1889722" y="369593"/>
                </a:lnTo>
                <a:lnTo>
                  <a:pt x="1889722" y="388453"/>
                </a:lnTo>
                <a:cubicBezTo>
                  <a:pt x="1889137" y="391605"/>
                  <a:pt x="1883706" y="395359"/>
                  <a:pt x="1873430" y="399716"/>
                </a:cubicBezTo>
                <a:cubicBezTo>
                  <a:pt x="1863153" y="404073"/>
                  <a:pt x="1851540" y="406466"/>
                  <a:pt x="1838592" y="406893"/>
                </a:cubicBezTo>
                <a:lnTo>
                  <a:pt x="1830210" y="406893"/>
                </a:lnTo>
                <a:lnTo>
                  <a:pt x="1830210" y="240136"/>
                </a:lnTo>
                <a:lnTo>
                  <a:pt x="1892656" y="264033"/>
                </a:lnTo>
                <a:lnTo>
                  <a:pt x="1978152" y="264033"/>
                </a:lnTo>
                <a:close/>
                <a:moveTo>
                  <a:pt x="5522481" y="220420"/>
                </a:moveTo>
                <a:lnTo>
                  <a:pt x="5522481" y="330224"/>
                </a:lnTo>
                <a:lnTo>
                  <a:pt x="5574030" y="330224"/>
                </a:lnTo>
                <a:lnTo>
                  <a:pt x="5574030" y="220420"/>
                </a:lnTo>
                <a:close/>
                <a:moveTo>
                  <a:pt x="3114332" y="214972"/>
                </a:moveTo>
                <a:cubicBezTo>
                  <a:pt x="3121745" y="233543"/>
                  <a:pt x="3131332" y="249626"/>
                  <a:pt x="3143093" y="263221"/>
                </a:cubicBezTo>
                <a:cubicBezTo>
                  <a:pt x="3154854" y="276815"/>
                  <a:pt x="3168317" y="288393"/>
                  <a:pt x="3183484" y="297954"/>
                </a:cubicBezTo>
                <a:cubicBezTo>
                  <a:pt x="3202762" y="272808"/>
                  <a:pt x="3217431" y="245147"/>
                  <a:pt x="3227489" y="214972"/>
                </a:cubicBezTo>
                <a:close/>
                <a:moveTo>
                  <a:pt x="6425641" y="213688"/>
                </a:moveTo>
                <a:lnTo>
                  <a:pt x="6425641" y="272415"/>
                </a:lnTo>
                <a:lnTo>
                  <a:pt x="6429834" y="272415"/>
                </a:lnTo>
                <a:lnTo>
                  <a:pt x="6457086" y="233408"/>
                </a:lnTo>
                <a:cubicBezTo>
                  <a:pt x="6457497" y="233731"/>
                  <a:pt x="6461183" y="236963"/>
                  <a:pt x="6468144" y="243104"/>
                </a:cubicBezTo>
                <a:cubicBezTo>
                  <a:pt x="6475106" y="249245"/>
                  <a:pt x="6482880" y="256358"/>
                  <a:pt x="6491466" y="264442"/>
                </a:cubicBezTo>
                <a:lnTo>
                  <a:pt x="6491466" y="213688"/>
                </a:lnTo>
                <a:lnTo>
                  <a:pt x="6489370" y="213688"/>
                </a:lnTo>
                <a:close/>
                <a:moveTo>
                  <a:pt x="323965" y="209887"/>
                </a:moveTo>
                <a:lnTo>
                  <a:pt x="267386" y="215810"/>
                </a:lnTo>
                <a:cubicBezTo>
                  <a:pt x="270084" y="224419"/>
                  <a:pt x="273070" y="232766"/>
                  <a:pt x="276344" y="240851"/>
                </a:cubicBezTo>
                <a:cubicBezTo>
                  <a:pt x="279618" y="248936"/>
                  <a:pt x="283338" y="256655"/>
                  <a:pt x="287503" y="264006"/>
                </a:cubicBezTo>
                <a:cubicBezTo>
                  <a:pt x="300495" y="247671"/>
                  <a:pt x="312649" y="229631"/>
                  <a:pt x="323965" y="209887"/>
                </a:cubicBezTo>
                <a:close/>
                <a:moveTo>
                  <a:pt x="1447965" y="180186"/>
                </a:moveTo>
                <a:lnTo>
                  <a:pt x="1447965" y="207847"/>
                </a:lnTo>
                <a:cubicBezTo>
                  <a:pt x="1469692" y="212527"/>
                  <a:pt x="1485048" y="218883"/>
                  <a:pt x="1494033" y="226916"/>
                </a:cubicBezTo>
                <a:cubicBezTo>
                  <a:pt x="1503017" y="234949"/>
                  <a:pt x="1507359" y="242982"/>
                  <a:pt x="1507058" y="251014"/>
                </a:cubicBezTo>
                <a:cubicBezTo>
                  <a:pt x="1510847" y="239681"/>
                  <a:pt x="1514190" y="228086"/>
                  <a:pt x="1517087" y="216229"/>
                </a:cubicBezTo>
                <a:cubicBezTo>
                  <a:pt x="1519984" y="204372"/>
                  <a:pt x="1522381" y="192358"/>
                  <a:pt x="1524280" y="180186"/>
                </a:cubicBezTo>
                <a:close/>
                <a:moveTo>
                  <a:pt x="5660784" y="176415"/>
                </a:moveTo>
                <a:cubicBezTo>
                  <a:pt x="5693388" y="184635"/>
                  <a:pt x="5715694" y="195645"/>
                  <a:pt x="5727702" y="209445"/>
                </a:cubicBezTo>
                <a:cubicBezTo>
                  <a:pt x="5739711" y="223245"/>
                  <a:pt x="5744455" y="236403"/>
                  <a:pt x="5741932" y="248919"/>
                </a:cubicBezTo>
                <a:cubicBezTo>
                  <a:pt x="5739410" y="261435"/>
                  <a:pt x="5732654" y="269878"/>
                  <a:pt x="5721665" y="274248"/>
                </a:cubicBezTo>
                <a:cubicBezTo>
                  <a:pt x="5710676" y="278618"/>
                  <a:pt x="5698484" y="275484"/>
                  <a:pt x="5685092" y="264845"/>
                </a:cubicBezTo>
                <a:cubicBezTo>
                  <a:pt x="5684489" y="249513"/>
                  <a:pt x="5681608" y="234285"/>
                  <a:pt x="5676448" y="219163"/>
                </a:cubicBezTo>
                <a:cubicBezTo>
                  <a:pt x="5671288" y="204040"/>
                  <a:pt x="5664949" y="190489"/>
                  <a:pt x="5657431" y="178510"/>
                </a:cubicBezTo>
                <a:close/>
                <a:moveTo>
                  <a:pt x="2783243" y="175969"/>
                </a:moveTo>
                <a:lnTo>
                  <a:pt x="2783243" y="218770"/>
                </a:lnTo>
                <a:lnTo>
                  <a:pt x="2813837" y="218770"/>
                </a:lnTo>
                <a:lnTo>
                  <a:pt x="2836050" y="188558"/>
                </a:lnTo>
                <a:cubicBezTo>
                  <a:pt x="2832880" y="189397"/>
                  <a:pt x="2829684" y="190026"/>
                  <a:pt x="2826463" y="190446"/>
                </a:cubicBezTo>
                <a:cubicBezTo>
                  <a:pt x="2823241" y="190866"/>
                  <a:pt x="2820150" y="191075"/>
                  <a:pt x="2817190" y="191075"/>
                </a:cubicBezTo>
                <a:lnTo>
                  <a:pt x="2807970" y="191075"/>
                </a:lnTo>
                <a:lnTo>
                  <a:pt x="2807970" y="175969"/>
                </a:lnTo>
                <a:close/>
                <a:moveTo>
                  <a:pt x="2007070" y="173049"/>
                </a:moveTo>
                <a:cubicBezTo>
                  <a:pt x="2007339" y="173256"/>
                  <a:pt x="2010200" y="175639"/>
                  <a:pt x="2015654" y="180196"/>
                </a:cubicBezTo>
                <a:cubicBezTo>
                  <a:pt x="2021107" y="184753"/>
                  <a:pt x="2027539" y="190241"/>
                  <a:pt x="2034948" y="196660"/>
                </a:cubicBezTo>
                <a:cubicBezTo>
                  <a:pt x="2042357" y="203078"/>
                  <a:pt x="2049130" y="209184"/>
                  <a:pt x="2055267" y="214976"/>
                </a:cubicBezTo>
                <a:cubicBezTo>
                  <a:pt x="2054594" y="217262"/>
                  <a:pt x="2053215" y="218948"/>
                  <a:pt x="2051128" y="220034"/>
                </a:cubicBezTo>
                <a:cubicBezTo>
                  <a:pt x="2049041" y="221121"/>
                  <a:pt x="2046509" y="221660"/>
                  <a:pt x="2043532" y="221651"/>
                </a:cubicBezTo>
                <a:lnTo>
                  <a:pt x="1831886" y="221651"/>
                </a:lnTo>
                <a:lnTo>
                  <a:pt x="1828533" y="209969"/>
                </a:lnTo>
                <a:lnTo>
                  <a:pt x="1980248" y="209969"/>
                </a:lnTo>
                <a:close/>
                <a:moveTo>
                  <a:pt x="4123106" y="162993"/>
                </a:moveTo>
                <a:cubicBezTo>
                  <a:pt x="4123357" y="163193"/>
                  <a:pt x="4126021" y="165497"/>
                  <a:pt x="4131100" y="169907"/>
                </a:cubicBezTo>
                <a:cubicBezTo>
                  <a:pt x="4136178" y="174316"/>
                  <a:pt x="4142165" y="179633"/>
                  <a:pt x="4149059" y="185857"/>
                </a:cubicBezTo>
                <a:cubicBezTo>
                  <a:pt x="4155954" y="192081"/>
                  <a:pt x="4162250" y="198016"/>
                  <a:pt x="4167949" y="203660"/>
                </a:cubicBezTo>
                <a:cubicBezTo>
                  <a:pt x="4167478" y="205946"/>
                  <a:pt x="4166221" y="207632"/>
                  <a:pt x="4164178" y="208719"/>
                </a:cubicBezTo>
                <a:cubicBezTo>
                  <a:pt x="4162135" y="209805"/>
                  <a:pt x="4159620" y="210344"/>
                  <a:pt x="4156634" y="210335"/>
                </a:cubicBezTo>
                <a:lnTo>
                  <a:pt x="4072814" y="210335"/>
                </a:lnTo>
                <a:lnTo>
                  <a:pt x="4072814" y="283730"/>
                </a:lnTo>
                <a:lnTo>
                  <a:pt x="4085387" y="283730"/>
                </a:lnTo>
                <a:lnTo>
                  <a:pt x="4111790" y="247662"/>
                </a:lnTo>
                <a:cubicBezTo>
                  <a:pt x="4112059" y="247858"/>
                  <a:pt x="4114920" y="250166"/>
                  <a:pt x="4120374" y="254586"/>
                </a:cubicBezTo>
                <a:cubicBezTo>
                  <a:pt x="4125828" y="259005"/>
                  <a:pt x="4132259" y="264356"/>
                  <a:pt x="4139668" y="270638"/>
                </a:cubicBezTo>
                <a:cubicBezTo>
                  <a:pt x="4147077" y="276920"/>
                  <a:pt x="4153850" y="282953"/>
                  <a:pt x="4159987" y="288737"/>
                </a:cubicBezTo>
                <a:cubicBezTo>
                  <a:pt x="4159340" y="291023"/>
                  <a:pt x="4158013" y="292709"/>
                  <a:pt x="4156005" y="293796"/>
                </a:cubicBezTo>
                <a:cubicBezTo>
                  <a:pt x="4153997" y="294883"/>
                  <a:pt x="4151413" y="295421"/>
                  <a:pt x="4148252" y="295413"/>
                </a:cubicBezTo>
                <a:lnTo>
                  <a:pt x="4072814" y="295413"/>
                </a:lnTo>
                <a:lnTo>
                  <a:pt x="4072814" y="373418"/>
                </a:lnTo>
                <a:lnTo>
                  <a:pt x="4104665" y="373418"/>
                </a:lnTo>
                <a:lnTo>
                  <a:pt x="4129811" y="336932"/>
                </a:lnTo>
                <a:cubicBezTo>
                  <a:pt x="4130065" y="337134"/>
                  <a:pt x="4132771" y="339479"/>
                  <a:pt x="4137929" y="343967"/>
                </a:cubicBezTo>
                <a:cubicBezTo>
                  <a:pt x="4143088" y="348455"/>
                  <a:pt x="4149178" y="353874"/>
                  <a:pt x="4156199" y="360223"/>
                </a:cubicBezTo>
                <a:cubicBezTo>
                  <a:pt x="4163220" y="366572"/>
                  <a:pt x="4169652" y="372639"/>
                  <a:pt x="4175493" y="378425"/>
                </a:cubicBezTo>
                <a:cubicBezTo>
                  <a:pt x="4174847" y="380711"/>
                  <a:pt x="4173520" y="382397"/>
                  <a:pt x="4171512" y="383483"/>
                </a:cubicBezTo>
                <a:cubicBezTo>
                  <a:pt x="4169504" y="384570"/>
                  <a:pt x="4166920" y="385109"/>
                  <a:pt x="4163759" y="385100"/>
                </a:cubicBezTo>
                <a:lnTo>
                  <a:pt x="3920680" y="385100"/>
                </a:lnTo>
                <a:lnTo>
                  <a:pt x="3917328" y="373418"/>
                </a:lnTo>
                <a:lnTo>
                  <a:pt x="4016235" y="373418"/>
                </a:lnTo>
                <a:lnTo>
                  <a:pt x="4016235" y="295413"/>
                </a:lnTo>
                <a:lnTo>
                  <a:pt x="3950436" y="295413"/>
                </a:lnTo>
                <a:lnTo>
                  <a:pt x="3947084" y="283730"/>
                </a:lnTo>
                <a:lnTo>
                  <a:pt x="4016235" y="283730"/>
                </a:lnTo>
                <a:lnTo>
                  <a:pt x="4016235" y="210335"/>
                </a:lnTo>
                <a:lnTo>
                  <a:pt x="3943731" y="210335"/>
                </a:lnTo>
                <a:lnTo>
                  <a:pt x="3940378" y="198653"/>
                </a:lnTo>
                <a:lnTo>
                  <a:pt x="4097960" y="198653"/>
                </a:lnTo>
                <a:close/>
                <a:moveTo>
                  <a:pt x="6041720" y="158812"/>
                </a:moveTo>
                <a:lnTo>
                  <a:pt x="6041720" y="261073"/>
                </a:lnTo>
                <a:lnTo>
                  <a:pt x="6089969" y="261073"/>
                </a:lnTo>
                <a:lnTo>
                  <a:pt x="6089969" y="158812"/>
                </a:lnTo>
                <a:close/>
                <a:moveTo>
                  <a:pt x="2326005" y="152919"/>
                </a:moveTo>
                <a:lnTo>
                  <a:pt x="2326005" y="243078"/>
                </a:lnTo>
                <a:lnTo>
                  <a:pt x="2397671" y="243078"/>
                </a:lnTo>
                <a:lnTo>
                  <a:pt x="2397671" y="152919"/>
                </a:lnTo>
                <a:close/>
                <a:moveTo>
                  <a:pt x="2204047" y="152919"/>
                </a:moveTo>
                <a:lnTo>
                  <a:pt x="2204047" y="173886"/>
                </a:lnTo>
                <a:cubicBezTo>
                  <a:pt x="2204091" y="185025"/>
                  <a:pt x="2203899" y="196400"/>
                  <a:pt x="2203471" y="208010"/>
                </a:cubicBezTo>
                <a:cubicBezTo>
                  <a:pt x="2203043" y="219621"/>
                  <a:pt x="2202118" y="231310"/>
                  <a:pt x="2200694" y="243078"/>
                </a:cubicBezTo>
                <a:lnTo>
                  <a:pt x="2266493" y="243078"/>
                </a:lnTo>
                <a:lnTo>
                  <a:pt x="2266493" y="152919"/>
                </a:lnTo>
                <a:close/>
                <a:moveTo>
                  <a:pt x="1144143" y="143306"/>
                </a:moveTo>
                <a:lnTo>
                  <a:pt x="1197788" y="190664"/>
                </a:lnTo>
                <a:cubicBezTo>
                  <a:pt x="1196636" y="193117"/>
                  <a:pt x="1194750" y="194811"/>
                  <a:pt x="1192130" y="195746"/>
                </a:cubicBezTo>
                <a:cubicBezTo>
                  <a:pt x="1189511" y="196680"/>
                  <a:pt x="1185529" y="197221"/>
                  <a:pt x="1180186" y="197370"/>
                </a:cubicBezTo>
                <a:cubicBezTo>
                  <a:pt x="1153599" y="223293"/>
                  <a:pt x="1121171" y="245732"/>
                  <a:pt x="1082902" y="264687"/>
                </a:cubicBezTo>
                <a:cubicBezTo>
                  <a:pt x="1044633" y="283643"/>
                  <a:pt x="1004138" y="298224"/>
                  <a:pt x="961416" y="308431"/>
                </a:cubicBezTo>
                <a:lnTo>
                  <a:pt x="961835" y="308850"/>
                </a:lnTo>
                <a:cubicBezTo>
                  <a:pt x="975255" y="318551"/>
                  <a:pt x="994935" y="325343"/>
                  <a:pt x="1020875" y="329229"/>
                </a:cubicBezTo>
                <a:cubicBezTo>
                  <a:pt x="1046816" y="333114"/>
                  <a:pt x="1081479" y="334983"/>
                  <a:pt x="1124865" y="334834"/>
                </a:cubicBezTo>
                <a:cubicBezTo>
                  <a:pt x="1145139" y="334861"/>
                  <a:pt x="1164522" y="334599"/>
                  <a:pt x="1183015" y="334049"/>
                </a:cubicBezTo>
                <a:cubicBezTo>
                  <a:pt x="1201507" y="333498"/>
                  <a:pt x="1220682" y="332503"/>
                  <a:pt x="1240536" y="331062"/>
                </a:cubicBezTo>
                <a:lnTo>
                  <a:pt x="1240536" y="335673"/>
                </a:lnTo>
                <a:cubicBezTo>
                  <a:pt x="1228156" y="338842"/>
                  <a:pt x="1218446" y="346124"/>
                  <a:pt x="1211409" y="357518"/>
                </a:cubicBezTo>
                <a:cubicBezTo>
                  <a:pt x="1204371" y="368912"/>
                  <a:pt x="1200111" y="381747"/>
                  <a:pt x="1198626" y="396023"/>
                </a:cubicBezTo>
                <a:lnTo>
                  <a:pt x="1102652" y="396023"/>
                </a:lnTo>
                <a:cubicBezTo>
                  <a:pt x="1074764" y="396028"/>
                  <a:pt x="1051843" y="393503"/>
                  <a:pt x="1033889" y="388448"/>
                </a:cubicBezTo>
                <a:cubicBezTo>
                  <a:pt x="1015935" y="383393"/>
                  <a:pt x="1000961" y="375777"/>
                  <a:pt x="988967" y="365599"/>
                </a:cubicBezTo>
                <a:cubicBezTo>
                  <a:pt x="976974" y="355422"/>
                  <a:pt x="965974" y="342652"/>
                  <a:pt x="955967" y="327291"/>
                </a:cubicBezTo>
                <a:cubicBezTo>
                  <a:pt x="952850" y="322541"/>
                  <a:pt x="949864" y="320306"/>
                  <a:pt x="947009" y="320585"/>
                </a:cubicBezTo>
                <a:cubicBezTo>
                  <a:pt x="944154" y="320864"/>
                  <a:pt x="941273" y="323239"/>
                  <a:pt x="938365" y="327710"/>
                </a:cubicBezTo>
                <a:cubicBezTo>
                  <a:pt x="933956" y="334206"/>
                  <a:pt x="927268" y="343531"/>
                  <a:pt x="918301" y="355685"/>
                </a:cubicBezTo>
                <a:cubicBezTo>
                  <a:pt x="909334" y="367838"/>
                  <a:pt x="900655" y="380307"/>
                  <a:pt x="892264" y="393089"/>
                </a:cubicBezTo>
                <a:cubicBezTo>
                  <a:pt x="892605" y="395403"/>
                  <a:pt x="892133" y="397376"/>
                  <a:pt x="890850" y="399009"/>
                </a:cubicBezTo>
                <a:cubicBezTo>
                  <a:pt x="889566" y="400642"/>
                  <a:pt x="887942" y="401882"/>
                  <a:pt x="885978" y="402729"/>
                </a:cubicBezTo>
                <a:lnTo>
                  <a:pt x="845325" y="332739"/>
                </a:lnTo>
                <a:cubicBezTo>
                  <a:pt x="857694" y="329078"/>
                  <a:pt x="870768" y="324991"/>
                  <a:pt x="884550" y="320476"/>
                </a:cubicBezTo>
                <a:cubicBezTo>
                  <a:pt x="898331" y="315962"/>
                  <a:pt x="910692" y="312030"/>
                  <a:pt x="921632" y="308679"/>
                </a:cubicBezTo>
                <a:cubicBezTo>
                  <a:pt x="932573" y="305329"/>
                  <a:pt x="939967" y="303570"/>
                  <a:pt x="943813" y="303402"/>
                </a:cubicBezTo>
                <a:cubicBezTo>
                  <a:pt x="945263" y="303393"/>
                  <a:pt x="946555" y="303411"/>
                  <a:pt x="947690" y="303454"/>
                </a:cubicBezTo>
                <a:cubicBezTo>
                  <a:pt x="948825" y="303498"/>
                  <a:pt x="949908" y="303620"/>
                  <a:pt x="950938" y="303821"/>
                </a:cubicBezTo>
                <a:cubicBezTo>
                  <a:pt x="979079" y="288550"/>
                  <a:pt x="1006932" y="270581"/>
                  <a:pt x="1034496" y="249914"/>
                </a:cubicBezTo>
                <a:cubicBezTo>
                  <a:pt x="1062061" y="229247"/>
                  <a:pt x="1085199" y="208240"/>
                  <a:pt x="1103910" y="186892"/>
                </a:cubicBezTo>
                <a:lnTo>
                  <a:pt x="883463" y="186892"/>
                </a:lnTo>
                <a:lnTo>
                  <a:pt x="879691" y="175157"/>
                </a:lnTo>
                <a:lnTo>
                  <a:pt x="1108101" y="175157"/>
                </a:lnTo>
                <a:close/>
                <a:moveTo>
                  <a:pt x="6613005" y="138704"/>
                </a:moveTo>
                <a:cubicBezTo>
                  <a:pt x="6611770" y="140417"/>
                  <a:pt x="6610034" y="141816"/>
                  <a:pt x="6607799" y="142900"/>
                </a:cubicBezTo>
                <a:cubicBezTo>
                  <a:pt x="6605565" y="143984"/>
                  <a:pt x="6602672" y="144543"/>
                  <a:pt x="6599123" y="144578"/>
                </a:cubicBezTo>
                <a:cubicBezTo>
                  <a:pt x="6598512" y="167398"/>
                  <a:pt x="6597431" y="188262"/>
                  <a:pt x="6595878" y="207170"/>
                </a:cubicBezTo>
                <a:cubicBezTo>
                  <a:pt x="6594326" y="226078"/>
                  <a:pt x="6590942" y="243077"/>
                  <a:pt x="6585726" y="258165"/>
                </a:cubicBezTo>
                <a:cubicBezTo>
                  <a:pt x="6590758" y="258366"/>
                  <a:pt x="6595562" y="258698"/>
                  <a:pt x="6600136" y="259160"/>
                </a:cubicBezTo>
                <a:cubicBezTo>
                  <a:pt x="6604710" y="259623"/>
                  <a:pt x="6609000" y="260269"/>
                  <a:pt x="6613005" y="261097"/>
                </a:cubicBezTo>
                <a:close/>
                <a:moveTo>
                  <a:pt x="3511639" y="134505"/>
                </a:moveTo>
                <a:cubicBezTo>
                  <a:pt x="3546519" y="144313"/>
                  <a:pt x="3569877" y="156679"/>
                  <a:pt x="3581714" y="171601"/>
                </a:cubicBezTo>
                <a:cubicBezTo>
                  <a:pt x="3593550" y="186524"/>
                  <a:pt x="3597695" y="200475"/>
                  <a:pt x="3594149" y="213452"/>
                </a:cubicBezTo>
                <a:cubicBezTo>
                  <a:pt x="3590603" y="226430"/>
                  <a:pt x="3583197" y="234906"/>
                  <a:pt x="3571930" y="238880"/>
                </a:cubicBezTo>
                <a:cubicBezTo>
                  <a:pt x="3560664" y="242854"/>
                  <a:pt x="3549368" y="238796"/>
                  <a:pt x="3538042" y="226707"/>
                </a:cubicBezTo>
                <a:cubicBezTo>
                  <a:pt x="3537108" y="213645"/>
                  <a:pt x="3534366" y="198906"/>
                  <a:pt x="3529817" y="182491"/>
                </a:cubicBezTo>
                <a:cubicBezTo>
                  <a:pt x="3525268" y="166077"/>
                  <a:pt x="3518231" y="150919"/>
                  <a:pt x="3508705" y="137019"/>
                </a:cubicBezTo>
                <a:close/>
                <a:moveTo>
                  <a:pt x="5247132" y="127201"/>
                </a:moveTo>
                <a:lnTo>
                  <a:pt x="5322151" y="133504"/>
                </a:lnTo>
                <a:cubicBezTo>
                  <a:pt x="5322038" y="136277"/>
                  <a:pt x="5321008" y="138599"/>
                  <a:pt x="5319061" y="140469"/>
                </a:cubicBezTo>
                <a:cubicBezTo>
                  <a:pt x="5317114" y="142339"/>
                  <a:pt x="5313673" y="143703"/>
                  <a:pt x="5308740" y="144563"/>
                </a:cubicBezTo>
                <a:lnTo>
                  <a:pt x="5308740" y="226707"/>
                </a:lnTo>
                <a:lnTo>
                  <a:pt x="5320056" y="226707"/>
                </a:lnTo>
                <a:lnTo>
                  <a:pt x="5349812" y="188988"/>
                </a:lnTo>
                <a:cubicBezTo>
                  <a:pt x="5350102" y="189189"/>
                  <a:pt x="5353247" y="191580"/>
                  <a:pt x="5359249" y="196159"/>
                </a:cubicBezTo>
                <a:cubicBezTo>
                  <a:pt x="5365251" y="200738"/>
                  <a:pt x="5372371" y="206295"/>
                  <a:pt x="5380608" y="212830"/>
                </a:cubicBezTo>
                <a:cubicBezTo>
                  <a:pt x="5388845" y="219365"/>
                  <a:pt x="5396461" y="225667"/>
                  <a:pt x="5403457" y="231736"/>
                </a:cubicBezTo>
                <a:cubicBezTo>
                  <a:pt x="5402968" y="234032"/>
                  <a:pt x="5401641" y="235726"/>
                  <a:pt x="5399475" y="236817"/>
                </a:cubicBezTo>
                <a:cubicBezTo>
                  <a:pt x="5397310" y="237909"/>
                  <a:pt x="5394726" y="238450"/>
                  <a:pt x="5391722" y="238441"/>
                </a:cubicBezTo>
                <a:lnTo>
                  <a:pt x="5308740" y="238441"/>
                </a:lnTo>
                <a:lnTo>
                  <a:pt x="5308740" y="367105"/>
                </a:lnTo>
                <a:lnTo>
                  <a:pt x="5338915" y="367105"/>
                </a:lnTo>
                <a:lnTo>
                  <a:pt x="5371186" y="326452"/>
                </a:lnTo>
                <a:cubicBezTo>
                  <a:pt x="5371494" y="326675"/>
                  <a:pt x="5374883" y="329257"/>
                  <a:pt x="5381353" y="334198"/>
                </a:cubicBezTo>
                <a:cubicBezTo>
                  <a:pt x="5387823" y="339139"/>
                  <a:pt x="5395527" y="345105"/>
                  <a:pt x="5404466" y="352095"/>
                </a:cubicBezTo>
                <a:cubicBezTo>
                  <a:pt x="5413404" y="359085"/>
                  <a:pt x="5421729" y="365765"/>
                  <a:pt x="5429441" y="372134"/>
                </a:cubicBezTo>
                <a:cubicBezTo>
                  <a:pt x="5428760" y="374431"/>
                  <a:pt x="5427293" y="376124"/>
                  <a:pt x="5425040" y="377216"/>
                </a:cubicBezTo>
                <a:cubicBezTo>
                  <a:pt x="5422787" y="378307"/>
                  <a:pt x="5420064" y="378849"/>
                  <a:pt x="5416868" y="378840"/>
                </a:cubicBezTo>
                <a:lnTo>
                  <a:pt x="5164989" y="378840"/>
                </a:lnTo>
                <a:lnTo>
                  <a:pt x="5161636" y="367105"/>
                </a:lnTo>
                <a:lnTo>
                  <a:pt x="5247132" y="367105"/>
                </a:lnTo>
                <a:lnTo>
                  <a:pt x="5247132" y="238441"/>
                </a:lnTo>
                <a:lnTo>
                  <a:pt x="5175466" y="238441"/>
                </a:lnTo>
                <a:lnTo>
                  <a:pt x="5172114" y="226707"/>
                </a:lnTo>
                <a:lnTo>
                  <a:pt x="5247132" y="226707"/>
                </a:lnTo>
                <a:close/>
                <a:moveTo>
                  <a:pt x="3430752" y="124865"/>
                </a:moveTo>
                <a:lnTo>
                  <a:pt x="3488588" y="170966"/>
                </a:lnTo>
                <a:cubicBezTo>
                  <a:pt x="3486772" y="173070"/>
                  <a:pt x="3484118" y="174939"/>
                  <a:pt x="3480626" y="176572"/>
                </a:cubicBezTo>
                <a:cubicBezTo>
                  <a:pt x="3477133" y="178204"/>
                  <a:pt x="3472383" y="179549"/>
                  <a:pt x="3466376" y="180606"/>
                </a:cubicBezTo>
                <a:lnTo>
                  <a:pt x="3466376" y="304240"/>
                </a:lnTo>
                <a:cubicBezTo>
                  <a:pt x="3476502" y="314368"/>
                  <a:pt x="3488614" y="322378"/>
                  <a:pt x="3502714" y="328268"/>
                </a:cubicBezTo>
                <a:cubicBezTo>
                  <a:pt x="3516813" y="334159"/>
                  <a:pt x="3534172" y="338350"/>
                  <a:pt x="3554790" y="340841"/>
                </a:cubicBezTo>
                <a:cubicBezTo>
                  <a:pt x="3575409" y="343333"/>
                  <a:pt x="3600560" y="344543"/>
                  <a:pt x="3630244" y="344474"/>
                </a:cubicBezTo>
                <a:cubicBezTo>
                  <a:pt x="3651557" y="344500"/>
                  <a:pt x="3672110" y="344238"/>
                  <a:pt x="3691904" y="343688"/>
                </a:cubicBezTo>
                <a:cubicBezTo>
                  <a:pt x="3711698" y="343138"/>
                  <a:pt x="3732356" y="342142"/>
                  <a:pt x="3753879" y="340702"/>
                </a:cubicBezTo>
                <a:lnTo>
                  <a:pt x="3753879" y="345731"/>
                </a:lnTo>
                <a:cubicBezTo>
                  <a:pt x="3742336" y="348909"/>
                  <a:pt x="3733360" y="355231"/>
                  <a:pt x="3726951" y="364695"/>
                </a:cubicBezTo>
                <a:cubicBezTo>
                  <a:pt x="3720543" y="374160"/>
                  <a:pt x="3716806" y="385301"/>
                  <a:pt x="3715741" y="398118"/>
                </a:cubicBezTo>
                <a:lnTo>
                  <a:pt x="3610966" y="398118"/>
                </a:lnTo>
                <a:cubicBezTo>
                  <a:pt x="3582073" y="398144"/>
                  <a:pt x="3558133" y="395299"/>
                  <a:pt x="3539144" y="389581"/>
                </a:cubicBezTo>
                <a:cubicBezTo>
                  <a:pt x="3520155" y="383864"/>
                  <a:pt x="3504287" y="375120"/>
                  <a:pt x="3491538" y="363349"/>
                </a:cubicBezTo>
                <a:cubicBezTo>
                  <a:pt x="3478789" y="351578"/>
                  <a:pt x="3467328" y="336625"/>
                  <a:pt x="3457156" y="318489"/>
                </a:cubicBezTo>
                <a:cubicBezTo>
                  <a:pt x="3454466" y="313565"/>
                  <a:pt x="3451882" y="311260"/>
                  <a:pt x="3449402" y="311574"/>
                </a:cubicBezTo>
                <a:cubicBezTo>
                  <a:pt x="3446923" y="311889"/>
                  <a:pt x="3444339" y="314194"/>
                  <a:pt x="3441649" y="318489"/>
                </a:cubicBezTo>
                <a:cubicBezTo>
                  <a:pt x="3437004" y="326610"/>
                  <a:pt x="3430159" y="337925"/>
                  <a:pt x="3421113" y="352437"/>
                </a:cubicBezTo>
                <a:cubicBezTo>
                  <a:pt x="3412068" y="366948"/>
                  <a:pt x="3403546" y="381197"/>
                  <a:pt x="3395548" y="395185"/>
                </a:cubicBezTo>
                <a:cubicBezTo>
                  <a:pt x="3395924" y="397507"/>
                  <a:pt x="3395592" y="399568"/>
                  <a:pt x="3394553" y="401366"/>
                </a:cubicBezTo>
                <a:cubicBezTo>
                  <a:pt x="3393514" y="403165"/>
                  <a:pt x="3392029" y="404597"/>
                  <a:pt x="3390100" y="405662"/>
                </a:cubicBezTo>
                <a:lnTo>
                  <a:pt x="3351124" y="343635"/>
                </a:lnTo>
                <a:cubicBezTo>
                  <a:pt x="3360090" y="339095"/>
                  <a:pt x="3369712" y="333926"/>
                  <a:pt x="3379989" y="328129"/>
                </a:cubicBezTo>
                <a:cubicBezTo>
                  <a:pt x="3390266" y="322331"/>
                  <a:pt x="3400202" y="316743"/>
                  <a:pt x="3409798" y="311365"/>
                </a:cubicBezTo>
                <a:lnTo>
                  <a:pt x="3409798" y="173062"/>
                </a:lnTo>
                <a:lnTo>
                  <a:pt x="3357829" y="173062"/>
                </a:lnTo>
                <a:lnTo>
                  <a:pt x="3355315" y="160908"/>
                </a:lnTo>
                <a:lnTo>
                  <a:pt x="3403092" y="160908"/>
                </a:lnTo>
                <a:close/>
                <a:moveTo>
                  <a:pt x="2783243" y="121905"/>
                </a:moveTo>
                <a:lnTo>
                  <a:pt x="2783243" y="164287"/>
                </a:lnTo>
                <a:lnTo>
                  <a:pt x="2807970" y="164287"/>
                </a:lnTo>
                <a:lnTo>
                  <a:pt x="2807970" y="121905"/>
                </a:lnTo>
                <a:close/>
                <a:moveTo>
                  <a:pt x="6110066" y="120674"/>
                </a:moveTo>
                <a:lnTo>
                  <a:pt x="6160349" y="158393"/>
                </a:lnTo>
                <a:cubicBezTo>
                  <a:pt x="6159090" y="160105"/>
                  <a:pt x="6157201" y="161711"/>
                  <a:pt x="6154682" y="163213"/>
                </a:cubicBezTo>
                <a:cubicBezTo>
                  <a:pt x="6152164" y="164715"/>
                  <a:pt x="6149016" y="165902"/>
                  <a:pt x="6145237" y="166775"/>
                </a:cubicBezTo>
                <a:lnTo>
                  <a:pt x="6145237" y="291248"/>
                </a:lnTo>
                <a:cubicBezTo>
                  <a:pt x="6144876" y="292332"/>
                  <a:pt x="6142203" y="293889"/>
                  <a:pt x="6137220" y="295920"/>
                </a:cubicBezTo>
                <a:cubicBezTo>
                  <a:pt x="6132237" y="297951"/>
                  <a:pt x="6126277" y="299819"/>
                  <a:pt x="6119340" y="301524"/>
                </a:cubicBezTo>
                <a:cubicBezTo>
                  <a:pt x="6112403" y="303228"/>
                  <a:pt x="6105822" y="304134"/>
                  <a:pt x="6099599" y="304240"/>
                </a:cubicBezTo>
                <a:lnTo>
                  <a:pt x="6089969" y="304240"/>
                </a:lnTo>
                <a:lnTo>
                  <a:pt x="6089969" y="272808"/>
                </a:lnTo>
                <a:lnTo>
                  <a:pt x="6041720" y="272808"/>
                </a:lnTo>
                <a:lnTo>
                  <a:pt x="6041720" y="297954"/>
                </a:lnTo>
                <a:cubicBezTo>
                  <a:pt x="6041214" y="300870"/>
                  <a:pt x="6036259" y="304362"/>
                  <a:pt x="6026856" y="308431"/>
                </a:cubicBezTo>
                <a:cubicBezTo>
                  <a:pt x="6017452" y="312500"/>
                  <a:pt x="6006636" y="314735"/>
                  <a:pt x="5994407" y="315137"/>
                </a:cubicBezTo>
                <a:lnTo>
                  <a:pt x="5986451" y="315137"/>
                </a:lnTo>
                <a:lnTo>
                  <a:pt x="5986451" y="124865"/>
                </a:lnTo>
                <a:lnTo>
                  <a:pt x="6043398" y="147078"/>
                </a:lnTo>
                <a:lnTo>
                  <a:pt x="6085772" y="147078"/>
                </a:lnTo>
                <a:close/>
                <a:moveTo>
                  <a:pt x="4424858" y="115645"/>
                </a:moveTo>
                <a:lnTo>
                  <a:pt x="4424858" y="228383"/>
                </a:lnTo>
                <a:lnTo>
                  <a:pt x="4504487" y="228383"/>
                </a:lnTo>
                <a:lnTo>
                  <a:pt x="4504487" y="115645"/>
                </a:lnTo>
                <a:close/>
                <a:moveTo>
                  <a:pt x="4281106" y="115645"/>
                </a:moveTo>
                <a:lnTo>
                  <a:pt x="4281106" y="228383"/>
                </a:lnTo>
                <a:lnTo>
                  <a:pt x="4359897" y="228383"/>
                </a:lnTo>
                <a:lnTo>
                  <a:pt x="4359897" y="115645"/>
                </a:lnTo>
                <a:close/>
                <a:moveTo>
                  <a:pt x="4930712" y="112705"/>
                </a:moveTo>
                <a:lnTo>
                  <a:pt x="4982680" y="162113"/>
                </a:lnTo>
                <a:cubicBezTo>
                  <a:pt x="4981091" y="163949"/>
                  <a:pt x="4979031" y="165289"/>
                  <a:pt x="4976498" y="166133"/>
                </a:cubicBezTo>
                <a:cubicBezTo>
                  <a:pt x="4973966" y="166977"/>
                  <a:pt x="4970439" y="167586"/>
                  <a:pt x="4965916" y="167960"/>
                </a:cubicBezTo>
                <a:cubicBezTo>
                  <a:pt x="4956888" y="174120"/>
                  <a:pt x="4946236" y="180488"/>
                  <a:pt x="4933960" y="187065"/>
                </a:cubicBezTo>
                <a:cubicBezTo>
                  <a:pt x="4921684" y="193643"/>
                  <a:pt x="4909146" y="199802"/>
                  <a:pt x="4896346" y="205544"/>
                </a:cubicBezTo>
                <a:lnTo>
                  <a:pt x="4912271" y="206802"/>
                </a:lnTo>
                <a:cubicBezTo>
                  <a:pt x="4911878" y="210120"/>
                  <a:pt x="4910569" y="212634"/>
                  <a:pt x="4908343" y="214342"/>
                </a:cubicBezTo>
                <a:cubicBezTo>
                  <a:pt x="4906116" y="216051"/>
                  <a:pt x="4902816" y="217239"/>
                  <a:pt x="4898441" y="217905"/>
                </a:cubicBezTo>
                <a:lnTo>
                  <a:pt x="4898441" y="249783"/>
                </a:lnTo>
                <a:lnTo>
                  <a:pt x="4913529" y="249783"/>
                </a:lnTo>
                <a:lnTo>
                  <a:pt x="4943704" y="211505"/>
                </a:lnTo>
                <a:cubicBezTo>
                  <a:pt x="4944001" y="211713"/>
                  <a:pt x="4947225" y="214151"/>
                  <a:pt x="4953374" y="218818"/>
                </a:cubicBezTo>
                <a:cubicBezTo>
                  <a:pt x="4959524" y="223485"/>
                  <a:pt x="4966814" y="229129"/>
                  <a:pt x="4975245" y="235750"/>
                </a:cubicBezTo>
                <a:cubicBezTo>
                  <a:pt x="4983676" y="242371"/>
                  <a:pt x="4991463" y="248718"/>
                  <a:pt x="4998606" y="254790"/>
                </a:cubicBezTo>
                <a:cubicBezTo>
                  <a:pt x="4997942" y="257076"/>
                  <a:pt x="4996545" y="258762"/>
                  <a:pt x="4994415" y="259849"/>
                </a:cubicBezTo>
                <a:cubicBezTo>
                  <a:pt x="4992285" y="260935"/>
                  <a:pt x="4989630" y="261474"/>
                  <a:pt x="4986452" y="261466"/>
                </a:cubicBezTo>
                <a:lnTo>
                  <a:pt x="4898441" y="261466"/>
                </a:lnTo>
                <a:lnTo>
                  <a:pt x="4898441" y="339049"/>
                </a:lnTo>
                <a:cubicBezTo>
                  <a:pt x="4898739" y="352436"/>
                  <a:pt x="4897072" y="363821"/>
                  <a:pt x="4893443" y="373205"/>
                </a:cubicBezTo>
                <a:cubicBezTo>
                  <a:pt x="4889813" y="382589"/>
                  <a:pt x="4882435" y="390065"/>
                  <a:pt x="4871308" y="395633"/>
                </a:cubicBezTo>
                <a:cubicBezTo>
                  <a:pt x="4860182" y="401201"/>
                  <a:pt x="4843521" y="404955"/>
                  <a:pt x="4821326" y="406893"/>
                </a:cubicBezTo>
                <a:cubicBezTo>
                  <a:pt x="4820576" y="397279"/>
                  <a:pt x="4819353" y="388974"/>
                  <a:pt x="4817660" y="381977"/>
                </a:cubicBezTo>
                <a:cubicBezTo>
                  <a:pt x="4815966" y="374981"/>
                  <a:pt x="4813276" y="369188"/>
                  <a:pt x="4809592" y="364599"/>
                </a:cubicBezTo>
                <a:cubicBezTo>
                  <a:pt x="4805898" y="360193"/>
                  <a:pt x="4801026" y="356337"/>
                  <a:pt x="4794976" y="353031"/>
                </a:cubicBezTo>
                <a:cubicBezTo>
                  <a:pt x="4788925" y="349725"/>
                  <a:pt x="4779967" y="347020"/>
                  <a:pt x="4768101" y="344918"/>
                </a:cubicBezTo>
                <a:lnTo>
                  <a:pt x="4768101" y="339468"/>
                </a:lnTo>
                <a:cubicBezTo>
                  <a:pt x="4768673" y="339510"/>
                  <a:pt x="4773210" y="339800"/>
                  <a:pt x="4781714" y="340338"/>
                </a:cubicBezTo>
                <a:cubicBezTo>
                  <a:pt x="4790217" y="340877"/>
                  <a:pt x="4799257" y="341415"/>
                  <a:pt x="4808831" y="341954"/>
                </a:cubicBezTo>
                <a:cubicBezTo>
                  <a:pt x="4818406" y="342492"/>
                  <a:pt x="4825085" y="342782"/>
                  <a:pt x="4828870" y="342823"/>
                </a:cubicBezTo>
                <a:cubicBezTo>
                  <a:pt x="4831769" y="342832"/>
                  <a:pt x="4833830" y="342290"/>
                  <a:pt x="4835052" y="341198"/>
                </a:cubicBezTo>
                <a:cubicBezTo>
                  <a:pt x="4836275" y="340106"/>
                  <a:pt x="4836868" y="338411"/>
                  <a:pt x="4836834" y="336114"/>
                </a:cubicBezTo>
                <a:lnTo>
                  <a:pt x="4836834" y="261466"/>
                </a:lnTo>
                <a:lnTo>
                  <a:pt x="4757204" y="261466"/>
                </a:lnTo>
                <a:lnTo>
                  <a:pt x="4753851" y="249783"/>
                </a:lnTo>
                <a:lnTo>
                  <a:pt x="4836834" y="249783"/>
                </a:lnTo>
                <a:lnTo>
                  <a:pt x="4836834" y="200951"/>
                </a:lnTo>
                <a:lnTo>
                  <a:pt x="4873295" y="203874"/>
                </a:lnTo>
                <a:cubicBezTo>
                  <a:pt x="4878176" y="196226"/>
                  <a:pt x="4882873" y="188135"/>
                  <a:pt x="4887387" y="179601"/>
                </a:cubicBezTo>
                <a:cubicBezTo>
                  <a:pt x="4891901" y="171066"/>
                  <a:pt x="4895865" y="162870"/>
                  <a:pt x="4899279" y="155014"/>
                </a:cubicBezTo>
                <a:lnTo>
                  <a:pt x="4776064" y="155014"/>
                </a:lnTo>
                <a:lnTo>
                  <a:pt x="4772292" y="143332"/>
                </a:lnTo>
                <a:lnTo>
                  <a:pt x="4899279" y="143332"/>
                </a:lnTo>
                <a:close/>
                <a:moveTo>
                  <a:pt x="2007908" y="111459"/>
                </a:moveTo>
                <a:cubicBezTo>
                  <a:pt x="2008172" y="111667"/>
                  <a:pt x="2010997" y="114048"/>
                  <a:pt x="2016383" y="118603"/>
                </a:cubicBezTo>
                <a:cubicBezTo>
                  <a:pt x="2021770" y="123158"/>
                  <a:pt x="2028134" y="128643"/>
                  <a:pt x="2035476" y="135059"/>
                </a:cubicBezTo>
                <a:cubicBezTo>
                  <a:pt x="2042818" y="141475"/>
                  <a:pt x="2049554" y="147578"/>
                  <a:pt x="2055686" y="153368"/>
                </a:cubicBezTo>
                <a:cubicBezTo>
                  <a:pt x="2055223" y="155654"/>
                  <a:pt x="2053948" y="157340"/>
                  <a:pt x="2051861" y="158427"/>
                </a:cubicBezTo>
                <a:cubicBezTo>
                  <a:pt x="2049775" y="159513"/>
                  <a:pt x="2047138" y="160052"/>
                  <a:pt x="2043951" y="160043"/>
                </a:cubicBezTo>
                <a:lnTo>
                  <a:pt x="1828533" y="160043"/>
                </a:lnTo>
                <a:lnTo>
                  <a:pt x="1825181" y="148361"/>
                </a:lnTo>
                <a:lnTo>
                  <a:pt x="1981086" y="148361"/>
                </a:lnTo>
                <a:close/>
                <a:moveTo>
                  <a:pt x="6363169" y="108913"/>
                </a:moveTo>
                <a:lnTo>
                  <a:pt x="6363169" y="153809"/>
                </a:lnTo>
                <a:lnTo>
                  <a:pt x="6412676" y="153809"/>
                </a:lnTo>
                <a:lnTo>
                  <a:pt x="6412676" y="108913"/>
                </a:lnTo>
                <a:close/>
                <a:moveTo>
                  <a:pt x="3353" y="107232"/>
                </a:moveTo>
                <a:cubicBezTo>
                  <a:pt x="32349" y="111415"/>
                  <a:pt x="52204" y="118696"/>
                  <a:pt x="62918" y="129077"/>
                </a:cubicBezTo>
                <a:cubicBezTo>
                  <a:pt x="73631" y="139458"/>
                  <a:pt x="77874" y="149805"/>
                  <a:pt x="75648" y="160117"/>
                </a:cubicBezTo>
                <a:cubicBezTo>
                  <a:pt x="73421" y="170429"/>
                  <a:pt x="67397" y="177574"/>
                  <a:pt x="57574" y="181551"/>
                </a:cubicBezTo>
                <a:cubicBezTo>
                  <a:pt x="47751" y="185528"/>
                  <a:pt x="36803" y="183205"/>
                  <a:pt x="24727" y="174580"/>
                </a:cubicBezTo>
                <a:cubicBezTo>
                  <a:pt x="23906" y="162658"/>
                  <a:pt x="21147" y="150945"/>
                  <a:pt x="16450" y="139442"/>
                </a:cubicBezTo>
                <a:cubicBezTo>
                  <a:pt x="11752" y="127938"/>
                  <a:pt x="6269" y="117899"/>
                  <a:pt x="0" y="109324"/>
                </a:cubicBezTo>
                <a:close/>
                <a:moveTo>
                  <a:pt x="5522481" y="104748"/>
                </a:moveTo>
                <a:lnTo>
                  <a:pt x="5522481" y="208685"/>
                </a:lnTo>
                <a:lnTo>
                  <a:pt x="5574030" y="208685"/>
                </a:lnTo>
                <a:lnTo>
                  <a:pt x="5574030" y="104748"/>
                </a:lnTo>
                <a:close/>
                <a:moveTo>
                  <a:pt x="3015424" y="97205"/>
                </a:moveTo>
                <a:lnTo>
                  <a:pt x="3062364" y="136181"/>
                </a:lnTo>
                <a:cubicBezTo>
                  <a:pt x="3061377" y="137700"/>
                  <a:pt x="3059474" y="139167"/>
                  <a:pt x="3056653" y="140581"/>
                </a:cubicBezTo>
                <a:cubicBezTo>
                  <a:pt x="3053833" y="141996"/>
                  <a:pt x="3049729" y="143044"/>
                  <a:pt x="3044342" y="143725"/>
                </a:cubicBezTo>
                <a:lnTo>
                  <a:pt x="3044342" y="297954"/>
                </a:lnTo>
                <a:cubicBezTo>
                  <a:pt x="3053388" y="293553"/>
                  <a:pt x="3062643" y="289048"/>
                  <a:pt x="3072108" y="284438"/>
                </a:cubicBezTo>
                <a:cubicBezTo>
                  <a:pt x="3081573" y="279827"/>
                  <a:pt x="3091037" y="275113"/>
                  <a:pt x="3100502" y="270293"/>
                </a:cubicBezTo>
                <a:lnTo>
                  <a:pt x="3102178" y="273646"/>
                </a:lnTo>
                <a:cubicBezTo>
                  <a:pt x="3094783" y="283538"/>
                  <a:pt x="3084323" y="296653"/>
                  <a:pt x="3070798" y="312989"/>
                </a:cubicBezTo>
                <a:cubicBezTo>
                  <a:pt x="3057273" y="329325"/>
                  <a:pt x="3041051" y="347364"/>
                  <a:pt x="3022130" y="367105"/>
                </a:cubicBezTo>
                <a:cubicBezTo>
                  <a:pt x="3020392" y="372964"/>
                  <a:pt x="3018105" y="377906"/>
                  <a:pt x="3015267" y="381931"/>
                </a:cubicBezTo>
                <a:cubicBezTo>
                  <a:pt x="3012429" y="385956"/>
                  <a:pt x="3009409" y="389117"/>
                  <a:pt x="3006204" y="391413"/>
                </a:cubicBezTo>
                <a:lnTo>
                  <a:pt x="2963875" y="330224"/>
                </a:lnTo>
                <a:cubicBezTo>
                  <a:pt x="2974257" y="324418"/>
                  <a:pt x="2981049" y="319686"/>
                  <a:pt x="2984254" y="316027"/>
                </a:cubicBezTo>
                <a:cubicBezTo>
                  <a:pt x="2987458" y="312369"/>
                  <a:pt x="2988908" y="308160"/>
                  <a:pt x="2988602" y="303402"/>
                </a:cubicBezTo>
                <a:lnTo>
                  <a:pt x="2988602" y="134505"/>
                </a:lnTo>
                <a:lnTo>
                  <a:pt x="2942920" y="134505"/>
                </a:lnTo>
                <a:lnTo>
                  <a:pt x="2939148" y="122770"/>
                </a:lnTo>
                <a:lnTo>
                  <a:pt x="2989440" y="122770"/>
                </a:lnTo>
                <a:close/>
                <a:moveTo>
                  <a:pt x="2783243" y="68680"/>
                </a:moveTo>
                <a:lnTo>
                  <a:pt x="2783243" y="110223"/>
                </a:lnTo>
                <a:lnTo>
                  <a:pt x="2807970" y="110223"/>
                </a:lnTo>
                <a:lnTo>
                  <a:pt x="2807970" y="68680"/>
                </a:lnTo>
                <a:close/>
                <a:moveTo>
                  <a:pt x="131178" y="60743"/>
                </a:moveTo>
                <a:lnTo>
                  <a:pt x="137465" y="62419"/>
                </a:lnTo>
                <a:cubicBezTo>
                  <a:pt x="133295" y="76776"/>
                  <a:pt x="128696" y="93141"/>
                  <a:pt x="123668" y="111514"/>
                </a:cubicBezTo>
                <a:cubicBezTo>
                  <a:pt x="118639" y="129888"/>
                  <a:pt x="113686" y="148302"/>
                  <a:pt x="108809" y="166759"/>
                </a:cubicBezTo>
                <a:cubicBezTo>
                  <a:pt x="103932" y="185216"/>
                  <a:pt x="99634" y="201747"/>
                  <a:pt x="95915" y="216354"/>
                </a:cubicBezTo>
                <a:cubicBezTo>
                  <a:pt x="92197" y="230961"/>
                  <a:pt x="89562" y="241676"/>
                  <a:pt x="88011" y="248500"/>
                </a:cubicBezTo>
                <a:cubicBezTo>
                  <a:pt x="86283" y="256576"/>
                  <a:pt x="84816" y="264417"/>
                  <a:pt x="83611" y="272022"/>
                </a:cubicBezTo>
                <a:cubicBezTo>
                  <a:pt x="82406" y="279627"/>
                  <a:pt x="81777" y="286315"/>
                  <a:pt x="81725" y="292086"/>
                </a:cubicBezTo>
                <a:cubicBezTo>
                  <a:pt x="82250" y="300101"/>
                  <a:pt x="84133" y="307541"/>
                  <a:pt x="87375" y="314407"/>
                </a:cubicBezTo>
                <a:cubicBezTo>
                  <a:pt x="90616" y="321273"/>
                  <a:pt x="93742" y="328931"/>
                  <a:pt x="96750" y="337380"/>
                </a:cubicBezTo>
                <a:cubicBezTo>
                  <a:pt x="99759" y="345829"/>
                  <a:pt x="101177" y="356436"/>
                  <a:pt x="101003" y="369201"/>
                </a:cubicBezTo>
                <a:cubicBezTo>
                  <a:pt x="100611" y="380691"/>
                  <a:pt x="96786" y="389876"/>
                  <a:pt x="89530" y="396756"/>
                </a:cubicBezTo>
                <a:cubicBezTo>
                  <a:pt x="82275" y="403637"/>
                  <a:pt x="72688" y="407164"/>
                  <a:pt x="60770" y="407339"/>
                </a:cubicBezTo>
                <a:cubicBezTo>
                  <a:pt x="55129" y="407487"/>
                  <a:pt x="49751" y="405933"/>
                  <a:pt x="44634" y="402676"/>
                </a:cubicBezTo>
                <a:cubicBezTo>
                  <a:pt x="39518" y="399419"/>
                  <a:pt x="35816" y="393569"/>
                  <a:pt x="33528" y="385126"/>
                </a:cubicBezTo>
                <a:cubicBezTo>
                  <a:pt x="36452" y="370109"/>
                  <a:pt x="38242" y="355906"/>
                  <a:pt x="38899" y="342518"/>
                </a:cubicBezTo>
                <a:cubicBezTo>
                  <a:pt x="39556" y="329130"/>
                  <a:pt x="39142" y="317814"/>
                  <a:pt x="37657" y="308571"/>
                </a:cubicBezTo>
                <a:cubicBezTo>
                  <a:pt x="36172" y="299327"/>
                  <a:pt x="33678" y="293413"/>
                  <a:pt x="30175" y="290829"/>
                </a:cubicBezTo>
                <a:cubicBezTo>
                  <a:pt x="27216" y="288751"/>
                  <a:pt x="23810" y="287144"/>
                  <a:pt x="19960" y="286009"/>
                </a:cubicBezTo>
                <a:cubicBezTo>
                  <a:pt x="16109" y="284874"/>
                  <a:pt x="11971" y="284106"/>
                  <a:pt x="7544" y="283704"/>
                </a:cubicBezTo>
                <a:lnTo>
                  <a:pt x="7544" y="276160"/>
                </a:lnTo>
                <a:lnTo>
                  <a:pt x="26823" y="276160"/>
                </a:lnTo>
                <a:cubicBezTo>
                  <a:pt x="30001" y="276352"/>
                  <a:pt x="32446" y="275968"/>
                  <a:pt x="34157" y="275008"/>
                </a:cubicBezTo>
                <a:cubicBezTo>
                  <a:pt x="35868" y="274047"/>
                  <a:pt x="37894" y="271358"/>
                  <a:pt x="40234" y="266940"/>
                </a:cubicBezTo>
                <a:cubicBezTo>
                  <a:pt x="42407" y="263286"/>
                  <a:pt x="44688" y="259069"/>
                  <a:pt x="47077" y="254289"/>
                </a:cubicBezTo>
                <a:cubicBezTo>
                  <a:pt x="49466" y="249508"/>
                  <a:pt x="53384" y="240943"/>
                  <a:pt x="58831" y="228592"/>
                </a:cubicBezTo>
                <a:cubicBezTo>
                  <a:pt x="64279" y="216242"/>
                  <a:pt x="72676" y="196885"/>
                  <a:pt x="84023" y="170521"/>
                </a:cubicBezTo>
                <a:cubicBezTo>
                  <a:pt x="95371" y="144157"/>
                  <a:pt x="111089" y="107564"/>
                  <a:pt x="131178" y="60743"/>
                </a:cubicBezTo>
                <a:close/>
                <a:moveTo>
                  <a:pt x="4009530" y="55268"/>
                </a:moveTo>
                <a:lnTo>
                  <a:pt x="4009530" y="135788"/>
                </a:lnTo>
                <a:lnTo>
                  <a:pt x="4085387" y="135788"/>
                </a:lnTo>
                <a:lnTo>
                  <a:pt x="4085387" y="55268"/>
                </a:lnTo>
                <a:close/>
                <a:moveTo>
                  <a:pt x="2326005" y="55268"/>
                </a:moveTo>
                <a:lnTo>
                  <a:pt x="2326005" y="141236"/>
                </a:lnTo>
                <a:lnTo>
                  <a:pt x="2397671" y="141236"/>
                </a:lnTo>
                <a:lnTo>
                  <a:pt x="2397671" y="55268"/>
                </a:lnTo>
                <a:close/>
                <a:moveTo>
                  <a:pt x="2204047" y="55268"/>
                </a:moveTo>
                <a:lnTo>
                  <a:pt x="2204047" y="141236"/>
                </a:lnTo>
                <a:lnTo>
                  <a:pt x="2266493" y="141236"/>
                </a:lnTo>
                <a:lnTo>
                  <a:pt x="2266493" y="55268"/>
                </a:lnTo>
                <a:close/>
                <a:moveTo>
                  <a:pt x="6363169" y="49820"/>
                </a:moveTo>
                <a:lnTo>
                  <a:pt x="6363169" y="97231"/>
                </a:lnTo>
                <a:lnTo>
                  <a:pt x="6412676" y="97231"/>
                </a:lnTo>
                <a:lnTo>
                  <a:pt x="6412676" y="49820"/>
                </a:lnTo>
                <a:close/>
                <a:moveTo>
                  <a:pt x="2030120" y="49453"/>
                </a:moveTo>
                <a:cubicBezTo>
                  <a:pt x="2030410" y="49679"/>
                  <a:pt x="2033510" y="52255"/>
                  <a:pt x="2039418" y="57183"/>
                </a:cubicBezTo>
                <a:cubicBezTo>
                  <a:pt x="2045327" y="62110"/>
                  <a:pt x="2052307" y="68038"/>
                  <a:pt x="2060358" y="74965"/>
                </a:cubicBezTo>
                <a:cubicBezTo>
                  <a:pt x="2068409" y="81893"/>
                  <a:pt x="2075792" y="88469"/>
                  <a:pt x="2082508" y="94694"/>
                </a:cubicBezTo>
                <a:cubicBezTo>
                  <a:pt x="2081836" y="96980"/>
                  <a:pt x="2080456" y="98666"/>
                  <a:pt x="2078370" y="99753"/>
                </a:cubicBezTo>
                <a:cubicBezTo>
                  <a:pt x="2076283" y="100839"/>
                  <a:pt x="2073751" y="101378"/>
                  <a:pt x="2070773" y="101369"/>
                </a:cubicBezTo>
                <a:lnTo>
                  <a:pt x="1803387" y="101369"/>
                </a:lnTo>
                <a:lnTo>
                  <a:pt x="1800035" y="89687"/>
                </a:lnTo>
                <a:lnTo>
                  <a:pt x="2000784" y="89687"/>
                </a:lnTo>
                <a:close/>
                <a:moveTo>
                  <a:pt x="2611412" y="30568"/>
                </a:moveTo>
                <a:lnTo>
                  <a:pt x="2658351" y="73320"/>
                </a:lnTo>
                <a:cubicBezTo>
                  <a:pt x="2656849" y="74989"/>
                  <a:pt x="2654719" y="76369"/>
                  <a:pt x="2651960" y="77461"/>
                </a:cubicBezTo>
                <a:cubicBezTo>
                  <a:pt x="2649201" y="78553"/>
                  <a:pt x="2646023" y="79409"/>
                  <a:pt x="2642426" y="80030"/>
                </a:cubicBezTo>
                <a:cubicBezTo>
                  <a:pt x="2638687" y="88784"/>
                  <a:pt x="2634149" y="99088"/>
                  <a:pt x="2628813" y="110941"/>
                </a:cubicBezTo>
                <a:cubicBezTo>
                  <a:pt x="2623476" y="122795"/>
                  <a:pt x="2617975" y="134833"/>
                  <a:pt x="2612312" y="147056"/>
                </a:cubicBezTo>
                <a:cubicBezTo>
                  <a:pt x="2606649" y="159280"/>
                  <a:pt x="2601460" y="170323"/>
                  <a:pt x="2596743" y="180186"/>
                </a:cubicBezTo>
                <a:lnTo>
                  <a:pt x="2603449" y="180186"/>
                </a:lnTo>
                <a:lnTo>
                  <a:pt x="2629852" y="152118"/>
                </a:lnTo>
                <a:lnTo>
                  <a:pt x="2678049" y="192341"/>
                </a:lnTo>
                <a:cubicBezTo>
                  <a:pt x="2676879" y="194596"/>
                  <a:pt x="2675133" y="196274"/>
                  <a:pt x="2672810" y="197375"/>
                </a:cubicBezTo>
                <a:cubicBezTo>
                  <a:pt x="2670488" y="198476"/>
                  <a:pt x="2667065" y="199315"/>
                  <a:pt x="2662542" y="199892"/>
                </a:cubicBezTo>
                <a:cubicBezTo>
                  <a:pt x="2659731" y="220261"/>
                  <a:pt x="2655505" y="240060"/>
                  <a:pt x="2649864" y="259288"/>
                </a:cubicBezTo>
                <a:cubicBezTo>
                  <a:pt x="2644224" y="278517"/>
                  <a:pt x="2636436" y="296854"/>
                  <a:pt x="2626500" y="314300"/>
                </a:cubicBezTo>
                <a:cubicBezTo>
                  <a:pt x="2649410" y="324543"/>
                  <a:pt x="2676722" y="331430"/>
                  <a:pt x="2708434" y="334960"/>
                </a:cubicBezTo>
                <a:lnTo>
                  <a:pt x="2725826" y="335734"/>
                </a:lnTo>
                <a:lnTo>
                  <a:pt x="2725826" y="336114"/>
                </a:lnTo>
                <a:lnTo>
                  <a:pt x="2734380" y="336114"/>
                </a:lnTo>
                <a:lnTo>
                  <a:pt x="2819286" y="339890"/>
                </a:lnTo>
                <a:cubicBezTo>
                  <a:pt x="2826452" y="339892"/>
                  <a:pt x="2835822" y="339887"/>
                  <a:pt x="2847396" y="339873"/>
                </a:cubicBezTo>
                <a:cubicBezTo>
                  <a:pt x="2858971" y="339859"/>
                  <a:pt x="2870824" y="339821"/>
                  <a:pt x="2882958" y="339758"/>
                </a:cubicBezTo>
                <a:cubicBezTo>
                  <a:pt x="2895091" y="339694"/>
                  <a:pt x="2905579" y="339590"/>
                  <a:pt x="2914421" y="339444"/>
                </a:cubicBezTo>
                <a:lnTo>
                  <a:pt x="2914421" y="344055"/>
                </a:lnTo>
                <a:cubicBezTo>
                  <a:pt x="2903149" y="346884"/>
                  <a:pt x="2894680" y="352960"/>
                  <a:pt x="2889014" y="362282"/>
                </a:cubicBezTo>
                <a:cubicBezTo>
                  <a:pt x="2883347" y="371604"/>
                  <a:pt x="2880221" y="382284"/>
                  <a:pt x="2879636" y="394320"/>
                </a:cubicBezTo>
                <a:lnTo>
                  <a:pt x="2815095" y="394320"/>
                </a:lnTo>
                <a:cubicBezTo>
                  <a:pt x="2766470" y="394722"/>
                  <a:pt x="2724892" y="391512"/>
                  <a:pt x="2690360" y="384690"/>
                </a:cubicBezTo>
                <a:cubicBezTo>
                  <a:pt x="2655828" y="377869"/>
                  <a:pt x="2627137" y="365029"/>
                  <a:pt x="2604287" y="346170"/>
                </a:cubicBezTo>
                <a:cubicBezTo>
                  <a:pt x="2593862" y="358347"/>
                  <a:pt x="2581499" y="369583"/>
                  <a:pt x="2567197" y="379877"/>
                </a:cubicBezTo>
                <a:cubicBezTo>
                  <a:pt x="2552895" y="390171"/>
                  <a:pt x="2536341" y="399316"/>
                  <a:pt x="2517534" y="407312"/>
                </a:cubicBezTo>
                <a:lnTo>
                  <a:pt x="2514600" y="402702"/>
                </a:lnTo>
                <a:cubicBezTo>
                  <a:pt x="2529417" y="391551"/>
                  <a:pt x="2542112" y="378987"/>
                  <a:pt x="2552686" y="365008"/>
                </a:cubicBezTo>
                <a:cubicBezTo>
                  <a:pt x="2563259" y="351029"/>
                  <a:pt x="2572078" y="335944"/>
                  <a:pt x="2579141" y="319753"/>
                </a:cubicBezTo>
                <a:cubicBezTo>
                  <a:pt x="2569109" y="306592"/>
                  <a:pt x="2560256" y="291083"/>
                  <a:pt x="2552581" y="273225"/>
                </a:cubicBezTo>
                <a:cubicBezTo>
                  <a:pt x="2544906" y="255367"/>
                  <a:pt x="2538253" y="234838"/>
                  <a:pt x="2532621" y="211638"/>
                </a:cubicBezTo>
                <a:lnTo>
                  <a:pt x="2536393" y="209960"/>
                </a:lnTo>
                <a:cubicBezTo>
                  <a:pt x="2543090" y="227910"/>
                  <a:pt x="2550861" y="243535"/>
                  <a:pt x="2559706" y="256835"/>
                </a:cubicBezTo>
                <a:cubicBezTo>
                  <a:pt x="2568550" y="270134"/>
                  <a:pt x="2578522" y="281458"/>
                  <a:pt x="2589619" y="290807"/>
                </a:cubicBezTo>
                <a:cubicBezTo>
                  <a:pt x="2594412" y="275279"/>
                  <a:pt x="2598237" y="259220"/>
                  <a:pt x="2601092" y="242630"/>
                </a:cubicBezTo>
                <a:cubicBezTo>
                  <a:pt x="2603947" y="226040"/>
                  <a:pt x="2605990" y="209137"/>
                  <a:pt x="2607221" y="191921"/>
                </a:cubicBezTo>
                <a:lnTo>
                  <a:pt x="2593391" y="191921"/>
                </a:lnTo>
                <a:lnTo>
                  <a:pt x="2577046" y="209541"/>
                </a:lnTo>
                <a:lnTo>
                  <a:pt x="2527592" y="180186"/>
                </a:lnTo>
                <a:cubicBezTo>
                  <a:pt x="2529513" y="178491"/>
                  <a:pt x="2531748" y="176828"/>
                  <a:pt x="2534298" y="175196"/>
                </a:cubicBezTo>
                <a:cubicBezTo>
                  <a:pt x="2536847" y="173564"/>
                  <a:pt x="2539501" y="172014"/>
                  <a:pt x="2542260" y="170545"/>
                </a:cubicBezTo>
                <a:cubicBezTo>
                  <a:pt x="2547391" y="160953"/>
                  <a:pt x="2552870" y="149919"/>
                  <a:pt x="2558699" y="137441"/>
                </a:cubicBezTo>
                <a:cubicBezTo>
                  <a:pt x="2564527" y="124964"/>
                  <a:pt x="2570099" y="112439"/>
                  <a:pt x="2575416" y="99866"/>
                </a:cubicBezTo>
                <a:cubicBezTo>
                  <a:pt x="2580733" y="87294"/>
                  <a:pt x="2585187" y="76069"/>
                  <a:pt x="2588781" y="66191"/>
                </a:cubicBezTo>
                <a:lnTo>
                  <a:pt x="2522144" y="66191"/>
                </a:lnTo>
                <a:lnTo>
                  <a:pt x="2518372" y="54456"/>
                </a:lnTo>
                <a:lnTo>
                  <a:pt x="2587523" y="54456"/>
                </a:lnTo>
                <a:close/>
                <a:moveTo>
                  <a:pt x="6199753" y="25539"/>
                </a:moveTo>
                <a:lnTo>
                  <a:pt x="6252527" y="67029"/>
                </a:lnTo>
                <a:cubicBezTo>
                  <a:pt x="6251270" y="68758"/>
                  <a:pt x="6249279" y="70435"/>
                  <a:pt x="6246555" y="72059"/>
                </a:cubicBezTo>
                <a:cubicBezTo>
                  <a:pt x="6243831" y="73683"/>
                  <a:pt x="6240373" y="74940"/>
                  <a:pt x="6236182" y="75831"/>
                </a:cubicBezTo>
                <a:lnTo>
                  <a:pt x="6236182" y="341540"/>
                </a:lnTo>
                <a:cubicBezTo>
                  <a:pt x="6236474" y="354245"/>
                  <a:pt x="6234913" y="365110"/>
                  <a:pt x="6231497" y="374137"/>
                </a:cubicBezTo>
                <a:cubicBezTo>
                  <a:pt x="6228082" y="383163"/>
                  <a:pt x="6221058" y="390396"/>
                  <a:pt x="6210426" y="395837"/>
                </a:cubicBezTo>
                <a:cubicBezTo>
                  <a:pt x="6199796" y="401277"/>
                  <a:pt x="6183803" y="404971"/>
                  <a:pt x="6162448" y="406920"/>
                </a:cubicBezTo>
                <a:cubicBezTo>
                  <a:pt x="6161897" y="397481"/>
                  <a:pt x="6160795" y="389326"/>
                  <a:pt x="6159142" y="382455"/>
                </a:cubicBezTo>
                <a:cubicBezTo>
                  <a:pt x="6157490" y="375583"/>
                  <a:pt x="6154814" y="370047"/>
                  <a:pt x="6151114" y="365848"/>
                </a:cubicBezTo>
                <a:cubicBezTo>
                  <a:pt x="6147601" y="361456"/>
                  <a:pt x="6142886" y="357667"/>
                  <a:pt x="6136970" y="354480"/>
                </a:cubicBezTo>
                <a:cubicBezTo>
                  <a:pt x="6131055" y="351293"/>
                  <a:pt x="6122366" y="348656"/>
                  <a:pt x="6110904" y="346569"/>
                </a:cubicBezTo>
                <a:lnTo>
                  <a:pt x="6110904" y="341121"/>
                </a:lnTo>
                <a:cubicBezTo>
                  <a:pt x="6111439" y="341157"/>
                  <a:pt x="6115722" y="341411"/>
                  <a:pt x="6123754" y="341881"/>
                </a:cubicBezTo>
                <a:cubicBezTo>
                  <a:pt x="6131786" y="342352"/>
                  <a:pt x="6140353" y="342823"/>
                  <a:pt x="6149458" y="343294"/>
                </a:cubicBezTo>
                <a:cubicBezTo>
                  <a:pt x="6158562" y="343765"/>
                  <a:pt x="6164991" y="344018"/>
                  <a:pt x="6168745" y="344055"/>
                </a:cubicBezTo>
                <a:cubicBezTo>
                  <a:pt x="6172251" y="344037"/>
                  <a:pt x="6174683" y="343234"/>
                  <a:pt x="6176038" y="341645"/>
                </a:cubicBezTo>
                <a:cubicBezTo>
                  <a:pt x="6177394" y="340056"/>
                  <a:pt x="6178041" y="337786"/>
                  <a:pt x="6177980" y="334834"/>
                </a:cubicBezTo>
                <a:lnTo>
                  <a:pt x="6177980" y="66610"/>
                </a:lnTo>
                <a:lnTo>
                  <a:pt x="6043398" y="66610"/>
                </a:lnTo>
                <a:lnTo>
                  <a:pt x="6039626" y="54876"/>
                </a:lnTo>
                <a:lnTo>
                  <a:pt x="6173782" y="54876"/>
                </a:lnTo>
                <a:close/>
                <a:moveTo>
                  <a:pt x="3377946" y="17995"/>
                </a:moveTo>
                <a:cubicBezTo>
                  <a:pt x="3413302" y="24888"/>
                  <a:pt x="3438144" y="35200"/>
                  <a:pt x="3452474" y="48930"/>
                </a:cubicBezTo>
                <a:cubicBezTo>
                  <a:pt x="3466803" y="62659"/>
                  <a:pt x="3473480" y="76167"/>
                  <a:pt x="3472505" y="89451"/>
                </a:cubicBezTo>
                <a:cubicBezTo>
                  <a:pt x="3471531" y="102736"/>
                  <a:pt x="3465766" y="112157"/>
                  <a:pt x="3455211" y="117714"/>
                </a:cubicBezTo>
                <a:cubicBezTo>
                  <a:pt x="3444656" y="123272"/>
                  <a:pt x="3432172" y="121325"/>
                  <a:pt x="3417760" y="111873"/>
                </a:cubicBezTo>
                <a:cubicBezTo>
                  <a:pt x="3414338" y="95476"/>
                  <a:pt x="3408610" y="79236"/>
                  <a:pt x="3400577" y="63153"/>
                </a:cubicBezTo>
                <a:cubicBezTo>
                  <a:pt x="3392545" y="47070"/>
                  <a:pt x="3383883" y="32716"/>
                  <a:pt x="3374593" y="20090"/>
                </a:cubicBezTo>
                <a:close/>
                <a:moveTo>
                  <a:pt x="4106342" y="16345"/>
                </a:moveTo>
                <a:lnTo>
                  <a:pt x="4158729" y="55687"/>
                </a:lnTo>
                <a:cubicBezTo>
                  <a:pt x="4157481" y="57234"/>
                  <a:pt x="4155473" y="58859"/>
                  <a:pt x="4152705" y="60563"/>
                </a:cubicBezTo>
                <a:cubicBezTo>
                  <a:pt x="4149937" y="62266"/>
                  <a:pt x="4146357" y="63577"/>
                  <a:pt x="4141965" y="64494"/>
                </a:cubicBezTo>
                <a:lnTo>
                  <a:pt x="4141965" y="150407"/>
                </a:lnTo>
                <a:cubicBezTo>
                  <a:pt x="4141595" y="151624"/>
                  <a:pt x="4138843" y="153246"/>
                  <a:pt x="4133707" y="155271"/>
                </a:cubicBezTo>
                <a:cubicBezTo>
                  <a:pt x="4128572" y="157296"/>
                  <a:pt x="4122436" y="159134"/>
                  <a:pt x="4115298" y="160787"/>
                </a:cubicBezTo>
                <a:cubicBezTo>
                  <a:pt x="4108161" y="162439"/>
                  <a:pt x="4101403" y="163314"/>
                  <a:pt x="4095026" y="163413"/>
                </a:cubicBezTo>
                <a:lnTo>
                  <a:pt x="4085387" y="163413"/>
                </a:lnTo>
                <a:lnTo>
                  <a:pt x="4085387" y="147470"/>
                </a:lnTo>
                <a:lnTo>
                  <a:pt x="4009530" y="147470"/>
                </a:lnTo>
                <a:lnTo>
                  <a:pt x="4009530" y="159217"/>
                </a:lnTo>
                <a:cubicBezTo>
                  <a:pt x="4008988" y="162137"/>
                  <a:pt x="4003994" y="165633"/>
                  <a:pt x="3994547" y="169706"/>
                </a:cubicBezTo>
                <a:cubicBezTo>
                  <a:pt x="3985099" y="173778"/>
                  <a:pt x="3974448" y="176016"/>
                  <a:pt x="3962590" y="176418"/>
                </a:cubicBezTo>
                <a:lnTo>
                  <a:pt x="3954627" y="176418"/>
                </a:lnTo>
                <a:lnTo>
                  <a:pt x="3954627" y="21793"/>
                </a:lnTo>
                <a:lnTo>
                  <a:pt x="4011625" y="43586"/>
                </a:lnTo>
                <a:lnTo>
                  <a:pt x="4081196" y="43586"/>
                </a:lnTo>
                <a:close/>
                <a:moveTo>
                  <a:pt x="29756" y="15061"/>
                </a:moveTo>
                <a:cubicBezTo>
                  <a:pt x="60772" y="17199"/>
                  <a:pt x="82508" y="23214"/>
                  <a:pt x="94966" y="33108"/>
                </a:cubicBezTo>
                <a:cubicBezTo>
                  <a:pt x="107423" y="43002"/>
                  <a:pt x="113103" y="53377"/>
                  <a:pt x="112005" y="64235"/>
                </a:cubicBezTo>
                <a:cubicBezTo>
                  <a:pt x="110907" y="75092"/>
                  <a:pt x="105533" y="83034"/>
                  <a:pt x="95882" y="88062"/>
                </a:cubicBezTo>
                <a:cubicBezTo>
                  <a:pt x="86232" y="93090"/>
                  <a:pt x="74807" y="91807"/>
                  <a:pt x="61608" y="84213"/>
                </a:cubicBezTo>
                <a:cubicBezTo>
                  <a:pt x="58613" y="72041"/>
                  <a:pt x="53811" y="60027"/>
                  <a:pt x="47201" y="48170"/>
                </a:cubicBezTo>
                <a:cubicBezTo>
                  <a:pt x="40592" y="36313"/>
                  <a:pt x="33799" y="25975"/>
                  <a:pt x="26823" y="17157"/>
                </a:cubicBezTo>
                <a:close/>
                <a:moveTo>
                  <a:pt x="2955912" y="13804"/>
                </a:moveTo>
                <a:cubicBezTo>
                  <a:pt x="2991456" y="14753"/>
                  <a:pt x="3017154" y="20477"/>
                  <a:pt x="3033007" y="30974"/>
                </a:cubicBezTo>
                <a:cubicBezTo>
                  <a:pt x="3048860" y="41471"/>
                  <a:pt x="3057231" y="52931"/>
                  <a:pt x="3058120" y="65353"/>
                </a:cubicBezTo>
                <a:cubicBezTo>
                  <a:pt x="3059010" y="77775"/>
                  <a:pt x="3054781" y="87349"/>
                  <a:pt x="3045436" y="94074"/>
                </a:cubicBezTo>
                <a:cubicBezTo>
                  <a:pt x="3036090" y="100800"/>
                  <a:pt x="3023991" y="100865"/>
                  <a:pt x="3009138" y="94271"/>
                </a:cubicBezTo>
                <a:cubicBezTo>
                  <a:pt x="3002921" y="79969"/>
                  <a:pt x="2994609" y="65929"/>
                  <a:pt x="2984202" y="52151"/>
                </a:cubicBezTo>
                <a:cubicBezTo>
                  <a:pt x="2973794" y="38373"/>
                  <a:pt x="2963386" y="26429"/>
                  <a:pt x="2952978" y="16318"/>
                </a:cubicBezTo>
                <a:close/>
                <a:moveTo>
                  <a:pt x="2420722" y="11734"/>
                </a:moveTo>
                <a:lnTo>
                  <a:pt x="2476881" y="56107"/>
                </a:lnTo>
                <a:cubicBezTo>
                  <a:pt x="2475248" y="58047"/>
                  <a:pt x="2472961" y="59934"/>
                  <a:pt x="2470018" y="61768"/>
                </a:cubicBezTo>
                <a:cubicBezTo>
                  <a:pt x="2467076" y="63603"/>
                  <a:pt x="2463217" y="65071"/>
                  <a:pt x="2458441" y="66172"/>
                </a:cubicBezTo>
                <a:lnTo>
                  <a:pt x="2458441" y="335697"/>
                </a:lnTo>
                <a:cubicBezTo>
                  <a:pt x="2458725" y="348664"/>
                  <a:pt x="2457178" y="359677"/>
                  <a:pt x="2453799" y="368735"/>
                </a:cubicBezTo>
                <a:cubicBezTo>
                  <a:pt x="2450421" y="377793"/>
                  <a:pt x="2443503" y="384989"/>
                  <a:pt x="2433046" y="390324"/>
                </a:cubicBezTo>
                <a:cubicBezTo>
                  <a:pt x="2422590" y="395660"/>
                  <a:pt x="2406886" y="399227"/>
                  <a:pt x="2385937" y="401026"/>
                </a:cubicBezTo>
                <a:cubicBezTo>
                  <a:pt x="2385369" y="391595"/>
                  <a:pt x="2384408" y="383447"/>
                  <a:pt x="2383055" y="376582"/>
                </a:cubicBezTo>
                <a:cubicBezTo>
                  <a:pt x="2381702" y="369716"/>
                  <a:pt x="2379589" y="364185"/>
                  <a:pt x="2376716" y="359989"/>
                </a:cubicBezTo>
                <a:cubicBezTo>
                  <a:pt x="2373826" y="355592"/>
                  <a:pt x="2369862" y="351823"/>
                  <a:pt x="2364824" y="348679"/>
                </a:cubicBezTo>
                <a:cubicBezTo>
                  <a:pt x="2359786" y="345536"/>
                  <a:pt x="2352155" y="343017"/>
                  <a:pt x="2341931" y="341121"/>
                </a:cubicBezTo>
                <a:lnTo>
                  <a:pt x="2341931" y="335697"/>
                </a:lnTo>
                <a:cubicBezTo>
                  <a:pt x="2342360" y="335728"/>
                  <a:pt x="2345832" y="335946"/>
                  <a:pt x="2352346" y="336350"/>
                </a:cubicBezTo>
                <a:cubicBezTo>
                  <a:pt x="2358861" y="336753"/>
                  <a:pt x="2365840" y="337157"/>
                  <a:pt x="2373286" y="337561"/>
                </a:cubicBezTo>
                <a:cubicBezTo>
                  <a:pt x="2380731" y="337965"/>
                  <a:pt x="2386066" y="338182"/>
                  <a:pt x="2389289" y="338213"/>
                </a:cubicBezTo>
                <a:cubicBezTo>
                  <a:pt x="2392572" y="338178"/>
                  <a:pt x="2394807" y="337410"/>
                  <a:pt x="2395995" y="335907"/>
                </a:cubicBezTo>
                <a:cubicBezTo>
                  <a:pt x="2397182" y="334404"/>
                  <a:pt x="2397741" y="332377"/>
                  <a:pt x="2397671" y="329826"/>
                </a:cubicBezTo>
                <a:lnTo>
                  <a:pt x="2397671" y="254760"/>
                </a:lnTo>
                <a:lnTo>
                  <a:pt x="2326005" y="254760"/>
                </a:lnTo>
                <a:lnTo>
                  <a:pt x="2326005" y="385114"/>
                </a:lnTo>
                <a:cubicBezTo>
                  <a:pt x="2325918" y="387425"/>
                  <a:pt x="2321692" y="390549"/>
                  <a:pt x="2313327" y="394483"/>
                </a:cubicBezTo>
                <a:cubicBezTo>
                  <a:pt x="2304963" y="398417"/>
                  <a:pt x="2292983" y="400598"/>
                  <a:pt x="2277390" y="401026"/>
                </a:cubicBezTo>
                <a:lnTo>
                  <a:pt x="2266493" y="401026"/>
                </a:lnTo>
                <a:lnTo>
                  <a:pt x="2266493" y="254760"/>
                </a:lnTo>
                <a:lnTo>
                  <a:pt x="2199018" y="254760"/>
                </a:lnTo>
                <a:cubicBezTo>
                  <a:pt x="2195176" y="282298"/>
                  <a:pt x="2185991" y="308779"/>
                  <a:pt x="2171462" y="334204"/>
                </a:cubicBezTo>
                <a:cubicBezTo>
                  <a:pt x="2156933" y="359629"/>
                  <a:pt x="2133708" y="382322"/>
                  <a:pt x="2101787" y="402283"/>
                </a:cubicBezTo>
                <a:lnTo>
                  <a:pt x="2098015" y="399351"/>
                </a:lnTo>
                <a:cubicBezTo>
                  <a:pt x="2112311" y="377860"/>
                  <a:pt x="2122788" y="354756"/>
                  <a:pt x="2129447" y="330037"/>
                </a:cubicBezTo>
                <a:cubicBezTo>
                  <a:pt x="2136106" y="305318"/>
                  <a:pt x="2140344" y="279782"/>
                  <a:pt x="2142160" y="253428"/>
                </a:cubicBezTo>
                <a:cubicBezTo>
                  <a:pt x="2143976" y="227074"/>
                  <a:pt x="2144768" y="200700"/>
                  <a:pt x="2144535" y="174305"/>
                </a:cubicBezTo>
                <a:lnTo>
                  <a:pt x="2144535" y="20536"/>
                </a:lnTo>
                <a:lnTo>
                  <a:pt x="2212848" y="43586"/>
                </a:lnTo>
                <a:lnTo>
                  <a:pt x="2393061" y="43586"/>
                </a:lnTo>
                <a:close/>
                <a:moveTo>
                  <a:pt x="3228327" y="10870"/>
                </a:moveTo>
                <a:lnTo>
                  <a:pt x="3277362" y="49427"/>
                </a:lnTo>
                <a:cubicBezTo>
                  <a:pt x="3276096" y="50920"/>
                  <a:pt x="3274227" y="52230"/>
                  <a:pt x="3271757" y="53356"/>
                </a:cubicBezTo>
                <a:cubicBezTo>
                  <a:pt x="3269286" y="54483"/>
                  <a:pt x="3266264" y="55268"/>
                  <a:pt x="3262693" y="55714"/>
                </a:cubicBezTo>
                <a:lnTo>
                  <a:pt x="3262693" y="113969"/>
                </a:lnTo>
                <a:cubicBezTo>
                  <a:pt x="3262624" y="116247"/>
                  <a:pt x="3262973" y="117871"/>
                  <a:pt x="3263741" y="118841"/>
                </a:cubicBezTo>
                <a:cubicBezTo>
                  <a:pt x="3264510" y="119810"/>
                  <a:pt x="3266116" y="120281"/>
                  <a:pt x="3268561" y="120255"/>
                </a:cubicBezTo>
                <a:lnTo>
                  <a:pt x="3279038" y="120255"/>
                </a:lnTo>
                <a:lnTo>
                  <a:pt x="3289097" y="120255"/>
                </a:lnTo>
                <a:cubicBezTo>
                  <a:pt x="3290694" y="120246"/>
                  <a:pt x="3292633" y="120159"/>
                  <a:pt x="3294912" y="119993"/>
                </a:cubicBezTo>
                <a:cubicBezTo>
                  <a:pt x="3297191" y="119827"/>
                  <a:pt x="3299024" y="119635"/>
                  <a:pt x="3300412" y="119417"/>
                </a:cubicBezTo>
                <a:cubicBezTo>
                  <a:pt x="3301958" y="119199"/>
                  <a:pt x="3303791" y="118902"/>
                  <a:pt x="3305913" y="118526"/>
                </a:cubicBezTo>
                <a:cubicBezTo>
                  <a:pt x="3308035" y="118151"/>
                  <a:pt x="3309973" y="117749"/>
                  <a:pt x="3311728" y="117321"/>
                </a:cubicBezTo>
                <a:lnTo>
                  <a:pt x="3315500" y="117321"/>
                </a:lnTo>
                <a:lnTo>
                  <a:pt x="3318015" y="118160"/>
                </a:lnTo>
                <a:cubicBezTo>
                  <a:pt x="3324197" y="121198"/>
                  <a:pt x="3328492" y="124446"/>
                  <a:pt x="3330902" y="127904"/>
                </a:cubicBezTo>
                <a:cubicBezTo>
                  <a:pt x="3333312" y="131361"/>
                  <a:pt x="3334464" y="135657"/>
                  <a:pt x="3334359" y="140791"/>
                </a:cubicBezTo>
                <a:cubicBezTo>
                  <a:pt x="3334482" y="151723"/>
                  <a:pt x="3329418" y="160035"/>
                  <a:pt x="3319167" y="165727"/>
                </a:cubicBezTo>
                <a:cubicBezTo>
                  <a:pt x="3308917" y="171420"/>
                  <a:pt x="3292747" y="174284"/>
                  <a:pt x="3270656" y="174319"/>
                </a:cubicBezTo>
                <a:lnTo>
                  <a:pt x="3262693" y="174319"/>
                </a:lnTo>
                <a:lnTo>
                  <a:pt x="3313405" y="219582"/>
                </a:lnTo>
                <a:cubicBezTo>
                  <a:pt x="3312043" y="222018"/>
                  <a:pt x="3310052" y="223747"/>
                  <a:pt x="3307433" y="224768"/>
                </a:cubicBezTo>
                <a:cubicBezTo>
                  <a:pt x="3304813" y="225790"/>
                  <a:pt x="3300936" y="226576"/>
                  <a:pt x="3295802" y="227126"/>
                </a:cubicBezTo>
                <a:cubicBezTo>
                  <a:pt x="3280296" y="262819"/>
                  <a:pt x="3258502" y="294112"/>
                  <a:pt x="3230423" y="321004"/>
                </a:cubicBezTo>
                <a:cubicBezTo>
                  <a:pt x="3247056" y="327020"/>
                  <a:pt x="3264501" y="331962"/>
                  <a:pt x="3282758" y="335830"/>
                </a:cubicBezTo>
                <a:cubicBezTo>
                  <a:pt x="3301015" y="339698"/>
                  <a:pt x="3319612" y="342858"/>
                  <a:pt x="3338550" y="345312"/>
                </a:cubicBezTo>
                <a:lnTo>
                  <a:pt x="3338131" y="350341"/>
                </a:lnTo>
                <a:cubicBezTo>
                  <a:pt x="3324493" y="353764"/>
                  <a:pt x="3313213" y="360434"/>
                  <a:pt x="3304289" y="370353"/>
                </a:cubicBezTo>
                <a:cubicBezTo>
                  <a:pt x="3295366" y="380272"/>
                  <a:pt x="3288905" y="393019"/>
                  <a:pt x="3284906" y="408596"/>
                </a:cubicBezTo>
                <a:cubicBezTo>
                  <a:pt x="3265007" y="402196"/>
                  <a:pt x="3246654" y="394774"/>
                  <a:pt x="3229846" y="386331"/>
                </a:cubicBezTo>
                <a:cubicBezTo>
                  <a:pt x="3213039" y="377888"/>
                  <a:pt x="3197724" y="367847"/>
                  <a:pt x="3183903" y="356208"/>
                </a:cubicBezTo>
                <a:cubicBezTo>
                  <a:pt x="3164022" y="368380"/>
                  <a:pt x="3141652" y="378822"/>
                  <a:pt x="3116794" y="387536"/>
                </a:cubicBezTo>
                <a:cubicBezTo>
                  <a:pt x="3091936" y="396250"/>
                  <a:pt x="3064433" y="403130"/>
                  <a:pt x="3034284" y="408177"/>
                </a:cubicBezTo>
                <a:lnTo>
                  <a:pt x="3032188" y="403567"/>
                </a:lnTo>
                <a:cubicBezTo>
                  <a:pt x="3057361" y="394329"/>
                  <a:pt x="3080359" y="383363"/>
                  <a:pt x="3101183" y="370667"/>
                </a:cubicBezTo>
                <a:cubicBezTo>
                  <a:pt x="3122007" y="357972"/>
                  <a:pt x="3140499" y="343653"/>
                  <a:pt x="3156661" y="327710"/>
                </a:cubicBezTo>
                <a:cubicBezTo>
                  <a:pt x="3145765" y="313949"/>
                  <a:pt x="3136230" y="297779"/>
                  <a:pt x="3128058" y="279199"/>
                </a:cubicBezTo>
                <a:cubicBezTo>
                  <a:pt x="3119885" y="260619"/>
                  <a:pt x="3113075" y="239210"/>
                  <a:pt x="3107627" y="214972"/>
                </a:cubicBezTo>
                <a:lnTo>
                  <a:pt x="3078289" y="214972"/>
                </a:lnTo>
                <a:lnTo>
                  <a:pt x="3074517" y="203237"/>
                </a:lnTo>
                <a:lnTo>
                  <a:pt x="3224975" y="203237"/>
                </a:lnTo>
                <a:lnTo>
                  <a:pt x="3255569" y="174319"/>
                </a:lnTo>
                <a:lnTo>
                  <a:pt x="3248444" y="174319"/>
                </a:lnTo>
                <a:cubicBezTo>
                  <a:pt x="3229794" y="174590"/>
                  <a:pt x="3217850" y="171324"/>
                  <a:pt x="3212611" y="164523"/>
                </a:cubicBezTo>
                <a:cubicBezTo>
                  <a:pt x="3207372" y="157721"/>
                  <a:pt x="3205067" y="145759"/>
                  <a:pt x="3205696" y="128637"/>
                </a:cubicBezTo>
                <a:lnTo>
                  <a:pt x="3205696" y="52361"/>
                </a:lnTo>
                <a:lnTo>
                  <a:pt x="3161271" y="52361"/>
                </a:lnTo>
                <a:lnTo>
                  <a:pt x="3161271" y="73316"/>
                </a:lnTo>
                <a:cubicBezTo>
                  <a:pt x="3161729" y="85964"/>
                  <a:pt x="3159649" y="100436"/>
                  <a:pt x="3155032" y="116732"/>
                </a:cubicBezTo>
                <a:cubicBezTo>
                  <a:pt x="3150413" y="133027"/>
                  <a:pt x="3140510" y="149020"/>
                  <a:pt x="3125322" y="164711"/>
                </a:cubicBezTo>
                <a:cubicBezTo>
                  <a:pt x="3110133" y="180401"/>
                  <a:pt x="3086912" y="193662"/>
                  <a:pt x="3055658" y="204494"/>
                </a:cubicBezTo>
                <a:lnTo>
                  <a:pt x="3053143" y="201141"/>
                </a:lnTo>
                <a:cubicBezTo>
                  <a:pt x="3068288" y="188004"/>
                  <a:pt x="3079536" y="174045"/>
                  <a:pt x="3086889" y="159262"/>
                </a:cubicBezTo>
                <a:cubicBezTo>
                  <a:pt x="3094241" y="144480"/>
                  <a:pt x="3099032" y="129744"/>
                  <a:pt x="3101262" y="115055"/>
                </a:cubicBezTo>
                <a:cubicBezTo>
                  <a:pt x="3103492" y="100366"/>
                  <a:pt x="3104496" y="86593"/>
                  <a:pt x="3104274" y="73735"/>
                </a:cubicBezTo>
                <a:lnTo>
                  <a:pt x="3104274" y="18414"/>
                </a:lnTo>
                <a:lnTo>
                  <a:pt x="3169653" y="40626"/>
                </a:lnTo>
                <a:lnTo>
                  <a:pt x="3201086" y="40626"/>
                </a:lnTo>
                <a:close/>
                <a:moveTo>
                  <a:pt x="5679644" y="10451"/>
                </a:moveTo>
                <a:lnTo>
                  <a:pt x="5757596" y="33082"/>
                </a:lnTo>
                <a:cubicBezTo>
                  <a:pt x="5756766" y="35833"/>
                  <a:pt x="5754968" y="37981"/>
                  <a:pt x="5752200" y="39526"/>
                </a:cubicBezTo>
                <a:cubicBezTo>
                  <a:pt x="5749433" y="41071"/>
                  <a:pt x="5745643" y="41857"/>
                  <a:pt x="5740832" y="41883"/>
                </a:cubicBezTo>
                <a:cubicBezTo>
                  <a:pt x="5733707" y="59416"/>
                  <a:pt x="5725744" y="75900"/>
                  <a:pt x="5716943" y="91337"/>
                </a:cubicBezTo>
                <a:lnTo>
                  <a:pt x="5769331" y="91337"/>
                </a:lnTo>
                <a:lnTo>
                  <a:pt x="5800764" y="59486"/>
                </a:lnTo>
                <a:lnTo>
                  <a:pt x="5851475" y="104748"/>
                </a:lnTo>
                <a:cubicBezTo>
                  <a:pt x="5849851" y="106844"/>
                  <a:pt x="5847546" y="108625"/>
                  <a:pt x="5844559" y="110092"/>
                </a:cubicBezTo>
                <a:cubicBezTo>
                  <a:pt x="5841573" y="111559"/>
                  <a:pt x="5837592" y="112711"/>
                  <a:pt x="5832615" y="113550"/>
                </a:cubicBezTo>
                <a:cubicBezTo>
                  <a:pt x="5831746" y="171817"/>
                  <a:pt x="5830318" y="219290"/>
                  <a:pt x="5828331" y="255966"/>
                </a:cubicBezTo>
                <a:cubicBezTo>
                  <a:pt x="5826344" y="292642"/>
                  <a:pt x="5823147" y="320960"/>
                  <a:pt x="5818738" y="340919"/>
                </a:cubicBezTo>
                <a:cubicBezTo>
                  <a:pt x="5814330" y="360878"/>
                  <a:pt x="5808059" y="374915"/>
                  <a:pt x="5799925" y="383031"/>
                </a:cubicBezTo>
                <a:cubicBezTo>
                  <a:pt x="5791944" y="391160"/>
                  <a:pt x="5782655" y="397114"/>
                  <a:pt x="5772055" y="400895"/>
                </a:cubicBezTo>
                <a:cubicBezTo>
                  <a:pt x="5761455" y="404676"/>
                  <a:pt x="5748394" y="406544"/>
                  <a:pt x="5732869" y="406500"/>
                </a:cubicBezTo>
                <a:cubicBezTo>
                  <a:pt x="5732922" y="396660"/>
                  <a:pt x="5732188" y="388261"/>
                  <a:pt x="5730669" y="381302"/>
                </a:cubicBezTo>
                <a:cubicBezTo>
                  <a:pt x="5729149" y="374343"/>
                  <a:pt x="5726530" y="368773"/>
                  <a:pt x="5722811" y="364590"/>
                </a:cubicBezTo>
                <a:cubicBezTo>
                  <a:pt x="5718803" y="359954"/>
                  <a:pt x="5712988" y="355816"/>
                  <a:pt x="5705366" y="352175"/>
                </a:cubicBezTo>
                <a:cubicBezTo>
                  <a:pt x="5697743" y="348534"/>
                  <a:pt x="5688471" y="345548"/>
                  <a:pt x="5677548" y="343216"/>
                </a:cubicBezTo>
                <a:lnTo>
                  <a:pt x="5677967" y="338187"/>
                </a:lnTo>
                <a:cubicBezTo>
                  <a:pt x="5688567" y="339060"/>
                  <a:pt x="5699638" y="339829"/>
                  <a:pt x="5711181" y="340492"/>
                </a:cubicBezTo>
                <a:cubicBezTo>
                  <a:pt x="5722724" y="341156"/>
                  <a:pt x="5731489" y="341505"/>
                  <a:pt x="5737479" y="341540"/>
                </a:cubicBezTo>
                <a:cubicBezTo>
                  <a:pt x="5740981" y="341549"/>
                  <a:pt x="5743932" y="341112"/>
                  <a:pt x="5746333" y="340230"/>
                </a:cubicBezTo>
                <a:cubicBezTo>
                  <a:pt x="5748734" y="339348"/>
                  <a:pt x="5750952" y="337969"/>
                  <a:pt x="5752986" y="336092"/>
                </a:cubicBezTo>
                <a:cubicBezTo>
                  <a:pt x="5760320" y="329421"/>
                  <a:pt x="5765454" y="306720"/>
                  <a:pt x="5768388" y="267988"/>
                </a:cubicBezTo>
                <a:cubicBezTo>
                  <a:pt x="5771322" y="229256"/>
                  <a:pt x="5773312" y="174284"/>
                  <a:pt x="5774360" y="103072"/>
                </a:cubicBezTo>
                <a:lnTo>
                  <a:pt x="5709819" y="103072"/>
                </a:lnTo>
                <a:cubicBezTo>
                  <a:pt x="5688026" y="139045"/>
                  <a:pt x="5662461" y="168521"/>
                  <a:pt x="5633123" y="191502"/>
                </a:cubicBezTo>
                <a:lnTo>
                  <a:pt x="5630609" y="189826"/>
                </a:lnTo>
                <a:lnTo>
                  <a:pt x="5630609" y="359561"/>
                </a:lnTo>
                <a:cubicBezTo>
                  <a:pt x="5630257" y="360940"/>
                  <a:pt x="5627561" y="362839"/>
                  <a:pt x="5622522" y="365258"/>
                </a:cubicBezTo>
                <a:cubicBezTo>
                  <a:pt x="5617482" y="367677"/>
                  <a:pt x="5611372" y="369886"/>
                  <a:pt x="5604190" y="371886"/>
                </a:cubicBezTo>
                <a:cubicBezTo>
                  <a:pt x="5597008" y="373886"/>
                  <a:pt x="5590028" y="374946"/>
                  <a:pt x="5583251" y="375068"/>
                </a:cubicBezTo>
                <a:lnTo>
                  <a:pt x="5574030" y="375068"/>
                </a:lnTo>
                <a:lnTo>
                  <a:pt x="5574030" y="341959"/>
                </a:lnTo>
                <a:lnTo>
                  <a:pt x="5522481" y="341959"/>
                </a:lnTo>
                <a:lnTo>
                  <a:pt x="5522481" y="370877"/>
                </a:lnTo>
                <a:cubicBezTo>
                  <a:pt x="5522097" y="374431"/>
                  <a:pt x="5517522" y="378429"/>
                  <a:pt x="5508755" y="382874"/>
                </a:cubicBezTo>
                <a:cubicBezTo>
                  <a:pt x="5499989" y="387318"/>
                  <a:pt x="5489337" y="389745"/>
                  <a:pt x="5476799" y="390156"/>
                </a:cubicBezTo>
                <a:lnTo>
                  <a:pt x="5467998" y="390156"/>
                </a:lnTo>
                <a:lnTo>
                  <a:pt x="5467998" y="69963"/>
                </a:lnTo>
                <a:lnTo>
                  <a:pt x="5520805" y="91756"/>
                </a:lnTo>
                <a:cubicBezTo>
                  <a:pt x="5521852" y="79629"/>
                  <a:pt x="5522795" y="66270"/>
                  <a:pt x="5523634" y="51680"/>
                </a:cubicBezTo>
                <a:cubicBezTo>
                  <a:pt x="5524472" y="37090"/>
                  <a:pt x="5525205" y="23626"/>
                  <a:pt x="5525834" y="11289"/>
                </a:cubicBezTo>
                <a:lnTo>
                  <a:pt x="5606720" y="30568"/>
                </a:lnTo>
                <a:cubicBezTo>
                  <a:pt x="5605681" y="34305"/>
                  <a:pt x="5603673" y="36994"/>
                  <a:pt x="5600696" y="38635"/>
                </a:cubicBezTo>
                <a:cubicBezTo>
                  <a:pt x="5597718" y="40277"/>
                  <a:pt x="5593719" y="41080"/>
                  <a:pt x="5588699" y="41045"/>
                </a:cubicBezTo>
                <a:cubicBezTo>
                  <a:pt x="5582203" y="48606"/>
                  <a:pt x="5574764" y="57058"/>
                  <a:pt x="5566381" y="66401"/>
                </a:cubicBezTo>
                <a:cubicBezTo>
                  <a:pt x="5558000" y="75743"/>
                  <a:pt x="5549932" y="84614"/>
                  <a:pt x="5542179" y="93014"/>
                </a:cubicBezTo>
                <a:lnTo>
                  <a:pt x="5569839" y="93014"/>
                </a:lnTo>
                <a:lnTo>
                  <a:pt x="5595823" y="64096"/>
                </a:lnTo>
                <a:lnTo>
                  <a:pt x="5647373" y="104748"/>
                </a:lnTo>
                <a:cubicBezTo>
                  <a:pt x="5645914" y="106652"/>
                  <a:pt x="5643802" y="108398"/>
                  <a:pt x="5641034" y="109987"/>
                </a:cubicBezTo>
                <a:cubicBezTo>
                  <a:pt x="5638266" y="111576"/>
                  <a:pt x="5634791" y="112903"/>
                  <a:pt x="5630609" y="113969"/>
                </a:cubicBezTo>
                <a:lnTo>
                  <a:pt x="5630609" y="183958"/>
                </a:lnTo>
                <a:cubicBezTo>
                  <a:pt x="5640693" y="161144"/>
                  <a:pt x="5650176" y="134374"/>
                  <a:pt x="5659055" y="103648"/>
                </a:cubicBezTo>
                <a:cubicBezTo>
                  <a:pt x="5667935" y="72923"/>
                  <a:pt x="5674798" y="41857"/>
                  <a:pt x="5679644" y="10451"/>
                </a:cubicBezTo>
                <a:close/>
                <a:moveTo>
                  <a:pt x="1435404" y="10451"/>
                </a:moveTo>
                <a:cubicBezTo>
                  <a:pt x="1467314" y="9869"/>
                  <a:pt x="1488882" y="14060"/>
                  <a:pt x="1500109" y="23024"/>
                </a:cubicBezTo>
                <a:cubicBezTo>
                  <a:pt x="1511335" y="31988"/>
                  <a:pt x="1515294" y="41674"/>
                  <a:pt x="1511985" y="52082"/>
                </a:cubicBezTo>
                <a:cubicBezTo>
                  <a:pt x="1508676" y="62489"/>
                  <a:pt x="1501175" y="69567"/>
                  <a:pt x="1489482" y="73316"/>
                </a:cubicBezTo>
                <a:lnTo>
                  <a:pt x="1570774" y="73316"/>
                </a:lnTo>
                <a:lnTo>
                  <a:pt x="1601774" y="30149"/>
                </a:lnTo>
                <a:cubicBezTo>
                  <a:pt x="1602082" y="30387"/>
                  <a:pt x="1605378" y="33124"/>
                  <a:pt x="1611662" y="38360"/>
                </a:cubicBezTo>
                <a:cubicBezTo>
                  <a:pt x="1617946" y="43596"/>
                  <a:pt x="1625371" y="49903"/>
                  <a:pt x="1633936" y="57281"/>
                </a:cubicBezTo>
                <a:cubicBezTo>
                  <a:pt x="1642502" y="64660"/>
                  <a:pt x="1650362" y="71681"/>
                  <a:pt x="1657515" y="78345"/>
                </a:cubicBezTo>
                <a:cubicBezTo>
                  <a:pt x="1656851" y="80641"/>
                  <a:pt x="1655454" y="82335"/>
                  <a:pt x="1653324" y="83427"/>
                </a:cubicBezTo>
                <a:cubicBezTo>
                  <a:pt x="1651193" y="84518"/>
                  <a:pt x="1648539" y="85059"/>
                  <a:pt x="1645361" y="85051"/>
                </a:cubicBezTo>
                <a:lnTo>
                  <a:pt x="1348638" y="85051"/>
                </a:lnTo>
                <a:lnTo>
                  <a:pt x="1348638" y="168452"/>
                </a:lnTo>
                <a:lnTo>
                  <a:pt x="1392696" y="168452"/>
                </a:lnTo>
                <a:lnTo>
                  <a:pt x="1392696" y="92175"/>
                </a:lnTo>
                <a:lnTo>
                  <a:pt x="1463489" y="98881"/>
                </a:lnTo>
                <a:cubicBezTo>
                  <a:pt x="1463209" y="101832"/>
                  <a:pt x="1461985" y="104312"/>
                  <a:pt x="1459817" y="106320"/>
                </a:cubicBezTo>
                <a:cubicBezTo>
                  <a:pt x="1457650" y="108328"/>
                  <a:pt x="1453699" y="109760"/>
                  <a:pt x="1447965" y="110616"/>
                </a:cubicBezTo>
                <a:lnTo>
                  <a:pt x="1447965" y="168452"/>
                </a:lnTo>
                <a:lnTo>
                  <a:pt x="1449223" y="168452"/>
                </a:lnTo>
                <a:lnTo>
                  <a:pt x="1470621" y="134924"/>
                </a:lnTo>
                <a:cubicBezTo>
                  <a:pt x="1471163" y="135378"/>
                  <a:pt x="1475005" y="139080"/>
                  <a:pt x="1482147" y="146030"/>
                </a:cubicBezTo>
                <a:cubicBezTo>
                  <a:pt x="1489289" y="152980"/>
                  <a:pt x="1496484" y="160454"/>
                  <a:pt x="1503731" y="168452"/>
                </a:cubicBezTo>
                <a:lnTo>
                  <a:pt x="1529741" y="168452"/>
                </a:lnTo>
                <a:lnTo>
                  <a:pt x="1529741" y="92175"/>
                </a:lnTo>
                <a:lnTo>
                  <a:pt x="1600098" y="98881"/>
                </a:lnTo>
                <a:cubicBezTo>
                  <a:pt x="1599818" y="101832"/>
                  <a:pt x="1598596" y="104312"/>
                  <a:pt x="1596431" y="106320"/>
                </a:cubicBezTo>
                <a:cubicBezTo>
                  <a:pt x="1594265" y="108328"/>
                  <a:pt x="1590319" y="109760"/>
                  <a:pt x="1584591" y="110616"/>
                </a:cubicBezTo>
                <a:lnTo>
                  <a:pt x="1584591" y="168452"/>
                </a:lnTo>
                <a:lnTo>
                  <a:pt x="1585849" y="168033"/>
                </a:lnTo>
                <a:lnTo>
                  <a:pt x="1585849" y="168452"/>
                </a:lnTo>
                <a:lnTo>
                  <a:pt x="1589620" y="168452"/>
                </a:lnTo>
                <a:lnTo>
                  <a:pt x="1614767" y="132828"/>
                </a:lnTo>
                <a:cubicBezTo>
                  <a:pt x="1615017" y="133027"/>
                  <a:pt x="1617682" y="135330"/>
                  <a:pt x="1622760" y="139736"/>
                </a:cubicBezTo>
                <a:cubicBezTo>
                  <a:pt x="1627839" y="144141"/>
                  <a:pt x="1633825" y="149455"/>
                  <a:pt x="1640719" y="155677"/>
                </a:cubicBezTo>
                <a:cubicBezTo>
                  <a:pt x="1647614" y="161899"/>
                  <a:pt x="1653911" y="167833"/>
                  <a:pt x="1659610" y="173481"/>
                </a:cubicBezTo>
                <a:cubicBezTo>
                  <a:pt x="1658955" y="175777"/>
                  <a:pt x="1657646" y="177471"/>
                  <a:pt x="1655681" y="178562"/>
                </a:cubicBezTo>
                <a:cubicBezTo>
                  <a:pt x="1653716" y="179654"/>
                  <a:pt x="1651254" y="180195"/>
                  <a:pt x="1648294" y="180186"/>
                </a:cubicBezTo>
                <a:lnTo>
                  <a:pt x="1588782" y="180186"/>
                </a:lnTo>
                <a:cubicBezTo>
                  <a:pt x="1595671" y="207070"/>
                  <a:pt x="1605363" y="231046"/>
                  <a:pt x="1617857" y="252114"/>
                </a:cubicBezTo>
                <a:cubicBezTo>
                  <a:pt x="1630352" y="273183"/>
                  <a:pt x="1644549" y="289720"/>
                  <a:pt x="1660448" y="301725"/>
                </a:cubicBezTo>
                <a:lnTo>
                  <a:pt x="1659191" y="305916"/>
                </a:lnTo>
                <a:cubicBezTo>
                  <a:pt x="1649526" y="308448"/>
                  <a:pt x="1641196" y="313757"/>
                  <a:pt x="1634202" y="321842"/>
                </a:cubicBezTo>
                <a:cubicBezTo>
                  <a:pt x="1627208" y="329927"/>
                  <a:pt x="1621708" y="340684"/>
                  <a:pt x="1617700" y="354113"/>
                </a:cubicBezTo>
                <a:cubicBezTo>
                  <a:pt x="1608017" y="337410"/>
                  <a:pt x="1600665" y="318009"/>
                  <a:pt x="1595645" y="295910"/>
                </a:cubicBezTo>
                <a:cubicBezTo>
                  <a:pt x="1590624" y="273812"/>
                  <a:pt x="1586940" y="248648"/>
                  <a:pt x="1584591" y="220420"/>
                </a:cubicBezTo>
                <a:lnTo>
                  <a:pt x="1584591" y="388479"/>
                </a:lnTo>
                <a:cubicBezTo>
                  <a:pt x="1584033" y="391378"/>
                  <a:pt x="1579183" y="394801"/>
                  <a:pt x="1570041" y="398747"/>
                </a:cubicBezTo>
                <a:cubicBezTo>
                  <a:pt x="1560900" y="402694"/>
                  <a:pt x="1550816" y="404859"/>
                  <a:pt x="1539790" y="405243"/>
                </a:cubicBezTo>
                <a:lnTo>
                  <a:pt x="1529741" y="405243"/>
                </a:lnTo>
                <a:lnTo>
                  <a:pt x="1529741" y="289572"/>
                </a:lnTo>
                <a:cubicBezTo>
                  <a:pt x="1520099" y="301935"/>
                  <a:pt x="1509262" y="313565"/>
                  <a:pt x="1497232" y="324462"/>
                </a:cubicBezTo>
                <a:cubicBezTo>
                  <a:pt x="1485201" y="335358"/>
                  <a:pt x="1471865" y="345521"/>
                  <a:pt x="1457223" y="354951"/>
                </a:cubicBezTo>
                <a:lnTo>
                  <a:pt x="1453015" y="350341"/>
                </a:lnTo>
                <a:cubicBezTo>
                  <a:pt x="1463482" y="338344"/>
                  <a:pt x="1472738" y="325247"/>
                  <a:pt x="1480784" y="311050"/>
                </a:cubicBezTo>
                <a:cubicBezTo>
                  <a:pt x="1488829" y="296853"/>
                  <a:pt x="1495773" y="281871"/>
                  <a:pt x="1501616" y="266102"/>
                </a:cubicBezTo>
                <a:cubicBezTo>
                  <a:pt x="1497211" y="271559"/>
                  <a:pt x="1491263" y="274685"/>
                  <a:pt x="1483772" y="275479"/>
                </a:cubicBezTo>
                <a:cubicBezTo>
                  <a:pt x="1476280" y="276274"/>
                  <a:pt x="1468552" y="273427"/>
                  <a:pt x="1460590" y="266940"/>
                </a:cubicBezTo>
                <a:cubicBezTo>
                  <a:pt x="1460274" y="258445"/>
                  <a:pt x="1458907" y="249975"/>
                  <a:pt x="1456487" y="241532"/>
                </a:cubicBezTo>
                <a:cubicBezTo>
                  <a:pt x="1454067" y="233089"/>
                  <a:pt x="1451226" y="225353"/>
                  <a:pt x="1447965" y="218325"/>
                </a:cubicBezTo>
                <a:lnTo>
                  <a:pt x="1447965" y="389317"/>
                </a:lnTo>
                <a:cubicBezTo>
                  <a:pt x="1447415" y="392234"/>
                  <a:pt x="1442547" y="395726"/>
                  <a:pt x="1433362" y="399795"/>
                </a:cubicBezTo>
                <a:cubicBezTo>
                  <a:pt x="1424177" y="403864"/>
                  <a:pt x="1413971" y="406099"/>
                  <a:pt x="1402745" y="406500"/>
                </a:cubicBezTo>
                <a:lnTo>
                  <a:pt x="1392696" y="406500"/>
                </a:lnTo>
                <a:lnTo>
                  <a:pt x="1392696" y="291248"/>
                </a:lnTo>
                <a:cubicBezTo>
                  <a:pt x="1374225" y="315905"/>
                  <a:pt x="1351583" y="337838"/>
                  <a:pt x="1324771" y="357047"/>
                </a:cubicBezTo>
                <a:lnTo>
                  <a:pt x="1320584" y="352856"/>
                </a:lnTo>
                <a:cubicBezTo>
                  <a:pt x="1337645" y="329814"/>
                  <a:pt x="1351283" y="303288"/>
                  <a:pt x="1361496" y="273279"/>
                </a:cubicBezTo>
                <a:cubicBezTo>
                  <a:pt x="1371709" y="243270"/>
                  <a:pt x="1379171" y="212239"/>
                  <a:pt x="1383884" y="180186"/>
                </a:cubicBezTo>
                <a:lnTo>
                  <a:pt x="1351575" y="180186"/>
                </a:lnTo>
                <a:lnTo>
                  <a:pt x="1348638" y="169709"/>
                </a:lnTo>
                <a:lnTo>
                  <a:pt x="1348638" y="181444"/>
                </a:lnTo>
                <a:cubicBezTo>
                  <a:pt x="1349100" y="205255"/>
                  <a:pt x="1347710" y="230509"/>
                  <a:pt x="1344465" y="257208"/>
                </a:cubicBezTo>
                <a:cubicBezTo>
                  <a:pt x="1341221" y="283906"/>
                  <a:pt x="1333345" y="309999"/>
                  <a:pt x="1320839" y="335486"/>
                </a:cubicBezTo>
                <a:cubicBezTo>
                  <a:pt x="1308333" y="360974"/>
                  <a:pt x="1288420" y="383807"/>
                  <a:pt x="1261099" y="403986"/>
                </a:cubicBezTo>
                <a:lnTo>
                  <a:pt x="1257326" y="401052"/>
                </a:lnTo>
                <a:cubicBezTo>
                  <a:pt x="1273043" y="368406"/>
                  <a:pt x="1282787" y="332905"/>
                  <a:pt x="1286559" y="294548"/>
                </a:cubicBezTo>
                <a:cubicBezTo>
                  <a:pt x="1290331" y="256192"/>
                  <a:pt x="1291902" y="218490"/>
                  <a:pt x="1291273" y="181444"/>
                </a:cubicBezTo>
                <a:lnTo>
                  <a:pt x="1291273" y="51104"/>
                </a:lnTo>
                <a:lnTo>
                  <a:pt x="1357030" y="73316"/>
                </a:lnTo>
                <a:lnTo>
                  <a:pt x="1471460" y="73316"/>
                </a:lnTo>
                <a:cubicBezTo>
                  <a:pt x="1468960" y="72696"/>
                  <a:pt x="1466513" y="71840"/>
                  <a:pt x="1464118" y="70749"/>
                </a:cubicBezTo>
                <a:cubicBezTo>
                  <a:pt x="1461723" y="69658"/>
                  <a:pt x="1459275" y="68278"/>
                  <a:pt x="1456776" y="66610"/>
                </a:cubicBezTo>
                <a:cubicBezTo>
                  <a:pt x="1455543" y="56342"/>
                  <a:pt x="1452661" y="46389"/>
                  <a:pt x="1448129" y="36749"/>
                </a:cubicBezTo>
                <a:cubicBezTo>
                  <a:pt x="1443597" y="27110"/>
                  <a:pt x="1438518" y="19042"/>
                  <a:pt x="1432891" y="12546"/>
                </a:cubicBezTo>
                <a:close/>
                <a:moveTo>
                  <a:pt x="3624796" y="10032"/>
                </a:moveTo>
                <a:lnTo>
                  <a:pt x="3698557" y="16737"/>
                </a:lnTo>
                <a:cubicBezTo>
                  <a:pt x="3698191" y="19881"/>
                  <a:pt x="3696829" y="22395"/>
                  <a:pt x="3694471" y="24281"/>
                </a:cubicBezTo>
                <a:cubicBezTo>
                  <a:pt x="3692114" y="26167"/>
                  <a:pt x="3688447" y="27424"/>
                  <a:pt x="3683470" y="28053"/>
                </a:cubicBezTo>
                <a:lnTo>
                  <a:pt x="3683470" y="99300"/>
                </a:lnTo>
                <a:lnTo>
                  <a:pt x="3684727" y="99300"/>
                </a:lnTo>
                <a:lnTo>
                  <a:pt x="3711130" y="53199"/>
                </a:lnTo>
                <a:cubicBezTo>
                  <a:pt x="3711410" y="53466"/>
                  <a:pt x="3714204" y="56425"/>
                  <a:pt x="3719512" y="62078"/>
                </a:cubicBezTo>
                <a:cubicBezTo>
                  <a:pt x="3724821" y="67731"/>
                  <a:pt x="3730968" y="74478"/>
                  <a:pt x="3737953" y="82319"/>
                </a:cubicBezTo>
                <a:cubicBezTo>
                  <a:pt x="3744938" y="90160"/>
                  <a:pt x="3751085" y="97497"/>
                  <a:pt x="3756393" y="104329"/>
                </a:cubicBezTo>
                <a:cubicBezTo>
                  <a:pt x="3755738" y="106626"/>
                  <a:pt x="3754429" y="108319"/>
                  <a:pt x="3752464" y="109411"/>
                </a:cubicBezTo>
                <a:cubicBezTo>
                  <a:pt x="3750500" y="110502"/>
                  <a:pt x="3748037" y="111044"/>
                  <a:pt x="3745077" y="111035"/>
                </a:cubicBezTo>
                <a:lnTo>
                  <a:pt x="3683470" y="111035"/>
                </a:lnTo>
                <a:lnTo>
                  <a:pt x="3683470" y="268197"/>
                </a:lnTo>
                <a:cubicBezTo>
                  <a:pt x="3683762" y="281169"/>
                  <a:pt x="3682153" y="292153"/>
                  <a:pt x="3678643" y="301151"/>
                </a:cubicBezTo>
                <a:cubicBezTo>
                  <a:pt x="3675132" y="310149"/>
                  <a:pt x="3667966" y="317284"/>
                  <a:pt x="3657144" y="322556"/>
                </a:cubicBezTo>
                <a:cubicBezTo>
                  <a:pt x="3646323" y="327829"/>
                  <a:pt x="3630091" y="331363"/>
                  <a:pt x="3608451" y="333158"/>
                </a:cubicBezTo>
                <a:cubicBezTo>
                  <a:pt x="3607717" y="324156"/>
                  <a:pt x="3606460" y="316385"/>
                  <a:pt x="3604679" y="309845"/>
                </a:cubicBezTo>
                <a:cubicBezTo>
                  <a:pt x="3602898" y="303306"/>
                  <a:pt x="3599964" y="297945"/>
                  <a:pt x="3595878" y="293763"/>
                </a:cubicBezTo>
                <a:cubicBezTo>
                  <a:pt x="3592176" y="289572"/>
                  <a:pt x="3587216" y="285904"/>
                  <a:pt x="3581000" y="282761"/>
                </a:cubicBezTo>
                <a:cubicBezTo>
                  <a:pt x="3574783" y="279618"/>
                  <a:pt x="3565633" y="276999"/>
                  <a:pt x="3553549" y="274903"/>
                </a:cubicBezTo>
                <a:lnTo>
                  <a:pt x="3553549" y="269455"/>
                </a:lnTo>
                <a:cubicBezTo>
                  <a:pt x="3554126" y="269496"/>
                  <a:pt x="3558746" y="269786"/>
                  <a:pt x="3567410" y="270324"/>
                </a:cubicBezTo>
                <a:cubicBezTo>
                  <a:pt x="3576074" y="270862"/>
                  <a:pt x="3585320" y="271400"/>
                  <a:pt x="3595148" y="271938"/>
                </a:cubicBezTo>
                <a:cubicBezTo>
                  <a:pt x="3604977" y="272476"/>
                  <a:pt x="3611925" y="272766"/>
                  <a:pt x="3615995" y="272808"/>
                </a:cubicBezTo>
                <a:cubicBezTo>
                  <a:pt x="3619295" y="272808"/>
                  <a:pt x="3621600" y="272179"/>
                  <a:pt x="3622910" y="270922"/>
                </a:cubicBezTo>
                <a:cubicBezTo>
                  <a:pt x="3624220" y="269664"/>
                  <a:pt x="3624848" y="267778"/>
                  <a:pt x="3624796" y="265264"/>
                </a:cubicBezTo>
                <a:lnTo>
                  <a:pt x="3624796" y="111035"/>
                </a:lnTo>
                <a:lnTo>
                  <a:pt x="3489007" y="111035"/>
                </a:lnTo>
                <a:lnTo>
                  <a:pt x="3485655" y="99300"/>
                </a:lnTo>
                <a:lnTo>
                  <a:pt x="3624796" y="99300"/>
                </a:lnTo>
                <a:close/>
                <a:moveTo>
                  <a:pt x="943394" y="9822"/>
                </a:moveTo>
                <a:lnTo>
                  <a:pt x="1017156" y="16118"/>
                </a:lnTo>
                <a:cubicBezTo>
                  <a:pt x="1017042" y="18874"/>
                  <a:pt x="1015907" y="21246"/>
                  <a:pt x="1013751" y="23234"/>
                </a:cubicBezTo>
                <a:cubicBezTo>
                  <a:pt x="1011594" y="25221"/>
                  <a:pt x="1007840" y="26688"/>
                  <a:pt x="1002487" y="27634"/>
                </a:cubicBezTo>
                <a:lnTo>
                  <a:pt x="1002487" y="67868"/>
                </a:lnTo>
                <a:lnTo>
                  <a:pt x="1077926" y="67868"/>
                </a:lnTo>
                <a:lnTo>
                  <a:pt x="1077926" y="9822"/>
                </a:lnTo>
                <a:lnTo>
                  <a:pt x="1152525" y="16118"/>
                </a:lnTo>
                <a:cubicBezTo>
                  <a:pt x="1152429" y="18874"/>
                  <a:pt x="1151364" y="21246"/>
                  <a:pt x="1149330" y="23234"/>
                </a:cubicBezTo>
                <a:cubicBezTo>
                  <a:pt x="1147295" y="25221"/>
                  <a:pt x="1143611" y="26688"/>
                  <a:pt x="1138276" y="27634"/>
                </a:cubicBezTo>
                <a:lnTo>
                  <a:pt x="1138276" y="67868"/>
                </a:lnTo>
                <a:lnTo>
                  <a:pt x="1158393" y="67868"/>
                </a:lnTo>
                <a:lnTo>
                  <a:pt x="1186891" y="28472"/>
                </a:lnTo>
                <a:cubicBezTo>
                  <a:pt x="1187184" y="28687"/>
                  <a:pt x="1190232" y="31191"/>
                  <a:pt x="1196034" y="35985"/>
                </a:cubicBezTo>
                <a:cubicBezTo>
                  <a:pt x="1201837" y="40779"/>
                  <a:pt x="1208641" y="46574"/>
                  <a:pt x="1216446" y="53370"/>
                </a:cubicBezTo>
                <a:cubicBezTo>
                  <a:pt x="1224251" y="60166"/>
                  <a:pt x="1231303" y="66675"/>
                  <a:pt x="1237603" y="72897"/>
                </a:cubicBezTo>
                <a:cubicBezTo>
                  <a:pt x="1237140" y="75193"/>
                  <a:pt x="1235865" y="76887"/>
                  <a:pt x="1233778" y="77978"/>
                </a:cubicBezTo>
                <a:cubicBezTo>
                  <a:pt x="1231692" y="79070"/>
                  <a:pt x="1229055" y="79611"/>
                  <a:pt x="1225868" y="79602"/>
                </a:cubicBezTo>
                <a:lnTo>
                  <a:pt x="1138276" y="79602"/>
                </a:lnTo>
                <a:lnTo>
                  <a:pt x="1138276" y="115226"/>
                </a:lnTo>
                <a:cubicBezTo>
                  <a:pt x="1137865" y="117968"/>
                  <a:pt x="1132819" y="120762"/>
                  <a:pt x="1123136" y="123608"/>
                </a:cubicBezTo>
                <a:cubicBezTo>
                  <a:pt x="1113453" y="126454"/>
                  <a:pt x="1101596" y="127991"/>
                  <a:pt x="1087565" y="128218"/>
                </a:cubicBezTo>
                <a:lnTo>
                  <a:pt x="1077926" y="128218"/>
                </a:lnTo>
                <a:lnTo>
                  <a:pt x="1077926" y="79602"/>
                </a:lnTo>
                <a:lnTo>
                  <a:pt x="1002487" y="79602"/>
                </a:lnTo>
                <a:lnTo>
                  <a:pt x="1002487" y="103910"/>
                </a:lnTo>
                <a:cubicBezTo>
                  <a:pt x="1031177" y="106440"/>
                  <a:pt x="1050781" y="112460"/>
                  <a:pt x="1061299" y="121971"/>
                </a:cubicBezTo>
                <a:cubicBezTo>
                  <a:pt x="1071817" y="131481"/>
                  <a:pt x="1075875" y="141247"/>
                  <a:pt x="1073473" y="151269"/>
                </a:cubicBezTo>
                <a:cubicBezTo>
                  <a:pt x="1071070" y="161290"/>
                  <a:pt x="1064834" y="168332"/>
                  <a:pt x="1054764" y="172394"/>
                </a:cubicBezTo>
                <a:cubicBezTo>
                  <a:pt x="1044693" y="176456"/>
                  <a:pt x="1033415" y="174304"/>
                  <a:pt x="1020928" y="165937"/>
                </a:cubicBezTo>
                <a:cubicBezTo>
                  <a:pt x="1020186" y="156595"/>
                  <a:pt x="1018108" y="147409"/>
                  <a:pt x="1014694" y="138381"/>
                </a:cubicBezTo>
                <a:cubicBezTo>
                  <a:pt x="1011280" y="129353"/>
                  <a:pt x="1007211" y="121216"/>
                  <a:pt x="1002487" y="113969"/>
                </a:cubicBezTo>
                <a:lnTo>
                  <a:pt x="1002487" y="117741"/>
                </a:lnTo>
                <a:cubicBezTo>
                  <a:pt x="1002051" y="120500"/>
                  <a:pt x="997057" y="123363"/>
                  <a:pt x="987505" y="126332"/>
                </a:cubicBezTo>
                <a:cubicBezTo>
                  <a:pt x="977953" y="129301"/>
                  <a:pt x="966462" y="130907"/>
                  <a:pt x="953034" y="131152"/>
                </a:cubicBezTo>
                <a:lnTo>
                  <a:pt x="943394" y="131152"/>
                </a:lnTo>
                <a:lnTo>
                  <a:pt x="943394" y="79602"/>
                </a:lnTo>
                <a:lnTo>
                  <a:pt x="849935" y="79602"/>
                </a:lnTo>
                <a:lnTo>
                  <a:pt x="847001" y="67868"/>
                </a:lnTo>
                <a:lnTo>
                  <a:pt x="943394" y="67868"/>
                </a:lnTo>
                <a:close/>
                <a:moveTo>
                  <a:pt x="3888410" y="9639"/>
                </a:moveTo>
                <a:lnTo>
                  <a:pt x="3951275" y="63677"/>
                </a:lnTo>
                <a:cubicBezTo>
                  <a:pt x="3948367" y="66017"/>
                  <a:pt x="3944438" y="67309"/>
                  <a:pt x="3939488" y="67553"/>
                </a:cubicBezTo>
                <a:cubicBezTo>
                  <a:pt x="3934537" y="67798"/>
                  <a:pt x="3928408" y="66785"/>
                  <a:pt x="3921100" y="64515"/>
                </a:cubicBezTo>
                <a:cubicBezTo>
                  <a:pt x="3916280" y="65755"/>
                  <a:pt x="3911146" y="66942"/>
                  <a:pt x="3905698" y="68077"/>
                </a:cubicBezTo>
                <a:cubicBezTo>
                  <a:pt x="3900249" y="69212"/>
                  <a:pt x="3894487" y="70400"/>
                  <a:pt x="3888410" y="71640"/>
                </a:cubicBezTo>
                <a:lnTo>
                  <a:pt x="3888410" y="140791"/>
                </a:lnTo>
                <a:lnTo>
                  <a:pt x="3908107" y="111454"/>
                </a:lnTo>
                <a:cubicBezTo>
                  <a:pt x="3908343" y="111651"/>
                  <a:pt x="3910852" y="113912"/>
                  <a:pt x="3915636" y="118237"/>
                </a:cubicBezTo>
                <a:cubicBezTo>
                  <a:pt x="3920419" y="122563"/>
                  <a:pt x="3926064" y="127773"/>
                  <a:pt x="3932570" y="133868"/>
                </a:cubicBezTo>
                <a:cubicBezTo>
                  <a:pt x="3939077" y="139963"/>
                  <a:pt x="3945032" y="145763"/>
                  <a:pt x="3950436" y="151269"/>
                </a:cubicBezTo>
                <a:cubicBezTo>
                  <a:pt x="3949782" y="153565"/>
                  <a:pt x="3948472" y="155259"/>
                  <a:pt x="3946508" y="156350"/>
                </a:cubicBezTo>
                <a:cubicBezTo>
                  <a:pt x="3944543" y="157442"/>
                  <a:pt x="3942081" y="157983"/>
                  <a:pt x="3939121" y="157974"/>
                </a:cubicBezTo>
                <a:lnTo>
                  <a:pt x="3888410" y="157974"/>
                </a:lnTo>
                <a:lnTo>
                  <a:pt x="3888410" y="178919"/>
                </a:lnTo>
                <a:cubicBezTo>
                  <a:pt x="3913755" y="189177"/>
                  <a:pt x="3930775" y="200675"/>
                  <a:pt x="3939468" y="213412"/>
                </a:cubicBezTo>
                <a:cubicBezTo>
                  <a:pt x="3948161" y="226149"/>
                  <a:pt x="3951101" y="237685"/>
                  <a:pt x="3948289" y="248019"/>
                </a:cubicBezTo>
                <a:cubicBezTo>
                  <a:pt x="3945476" y="258353"/>
                  <a:pt x="3939484" y="265044"/>
                  <a:pt x="3930313" y="268092"/>
                </a:cubicBezTo>
                <a:cubicBezTo>
                  <a:pt x="3921142" y="271140"/>
                  <a:pt x="3911365" y="268105"/>
                  <a:pt x="3900983" y="258986"/>
                </a:cubicBezTo>
                <a:cubicBezTo>
                  <a:pt x="3900695" y="248814"/>
                  <a:pt x="3899385" y="238436"/>
                  <a:pt x="3897054" y="227853"/>
                </a:cubicBezTo>
                <a:cubicBezTo>
                  <a:pt x="3894722" y="217269"/>
                  <a:pt x="3891841" y="207117"/>
                  <a:pt x="3888410" y="197395"/>
                </a:cubicBezTo>
                <a:lnTo>
                  <a:pt x="3888410" y="391806"/>
                </a:lnTo>
                <a:cubicBezTo>
                  <a:pt x="3888235" y="393936"/>
                  <a:pt x="3884079" y="397010"/>
                  <a:pt x="3875942" y="401026"/>
                </a:cubicBezTo>
                <a:cubicBezTo>
                  <a:pt x="3867804" y="405042"/>
                  <a:pt x="3856733" y="407278"/>
                  <a:pt x="3842728" y="407732"/>
                </a:cubicBezTo>
                <a:lnTo>
                  <a:pt x="3832250" y="407732"/>
                </a:lnTo>
                <a:lnTo>
                  <a:pt x="3832250" y="274504"/>
                </a:lnTo>
                <a:cubicBezTo>
                  <a:pt x="3824261" y="285606"/>
                  <a:pt x="3815513" y="296248"/>
                  <a:pt x="3806004" y="306429"/>
                </a:cubicBezTo>
                <a:cubicBezTo>
                  <a:pt x="3796496" y="316610"/>
                  <a:pt x="3786385" y="326219"/>
                  <a:pt x="3775672" y="335254"/>
                </a:cubicBezTo>
                <a:lnTo>
                  <a:pt x="3771062" y="331060"/>
                </a:lnTo>
                <a:cubicBezTo>
                  <a:pt x="3784866" y="307277"/>
                  <a:pt x="3796339" y="280159"/>
                  <a:pt x="3805480" y="249705"/>
                </a:cubicBezTo>
                <a:cubicBezTo>
                  <a:pt x="3814622" y="219251"/>
                  <a:pt x="3821590" y="188674"/>
                  <a:pt x="3826383" y="157974"/>
                </a:cubicBezTo>
                <a:lnTo>
                  <a:pt x="3777348" y="157974"/>
                </a:lnTo>
                <a:lnTo>
                  <a:pt x="3773995" y="146239"/>
                </a:lnTo>
                <a:lnTo>
                  <a:pt x="3832250" y="146239"/>
                </a:lnTo>
                <a:lnTo>
                  <a:pt x="3832250" y="79602"/>
                </a:lnTo>
                <a:cubicBezTo>
                  <a:pt x="3822794" y="80659"/>
                  <a:pt x="3813312" y="81584"/>
                  <a:pt x="3803804" y="82379"/>
                </a:cubicBezTo>
                <a:cubicBezTo>
                  <a:pt x="3794296" y="83173"/>
                  <a:pt x="3784918" y="83785"/>
                  <a:pt x="3775672" y="84213"/>
                </a:cubicBezTo>
                <a:lnTo>
                  <a:pt x="3774415" y="80022"/>
                </a:lnTo>
                <a:cubicBezTo>
                  <a:pt x="3788038" y="74006"/>
                  <a:pt x="3802049" y="66898"/>
                  <a:pt x="3816449" y="58699"/>
                </a:cubicBezTo>
                <a:cubicBezTo>
                  <a:pt x="3830848" y="50500"/>
                  <a:pt x="3844363" y="42091"/>
                  <a:pt x="3856993" y="33473"/>
                </a:cubicBezTo>
                <a:cubicBezTo>
                  <a:pt x="3869623" y="24856"/>
                  <a:pt x="3880095" y="16911"/>
                  <a:pt x="3888410" y="9639"/>
                </a:cubicBezTo>
                <a:close/>
                <a:moveTo>
                  <a:pt x="4359897" y="9613"/>
                </a:moveTo>
                <a:lnTo>
                  <a:pt x="4440364" y="17157"/>
                </a:lnTo>
                <a:cubicBezTo>
                  <a:pt x="4440085" y="20125"/>
                  <a:pt x="4438863" y="22675"/>
                  <a:pt x="4436698" y="24805"/>
                </a:cubicBezTo>
                <a:cubicBezTo>
                  <a:pt x="4434532" y="26936"/>
                  <a:pt x="4430586" y="28437"/>
                  <a:pt x="4424858" y="29310"/>
                </a:cubicBezTo>
                <a:lnTo>
                  <a:pt x="4424858" y="103910"/>
                </a:lnTo>
                <a:lnTo>
                  <a:pt x="4500715" y="103910"/>
                </a:lnTo>
                <a:lnTo>
                  <a:pt x="4528376" y="73316"/>
                </a:lnTo>
                <a:lnTo>
                  <a:pt x="4585792" y="116902"/>
                </a:lnTo>
                <a:cubicBezTo>
                  <a:pt x="4584561" y="118649"/>
                  <a:pt x="4582623" y="120395"/>
                  <a:pt x="4579977" y="122141"/>
                </a:cubicBezTo>
                <a:cubicBezTo>
                  <a:pt x="4577332" y="123887"/>
                  <a:pt x="4573822" y="125214"/>
                  <a:pt x="4569447" y="126123"/>
                </a:cubicBezTo>
                <a:lnTo>
                  <a:pt x="4569447" y="261073"/>
                </a:lnTo>
                <a:cubicBezTo>
                  <a:pt x="4569041" y="262304"/>
                  <a:pt x="4565895" y="264032"/>
                  <a:pt x="4560010" y="266257"/>
                </a:cubicBezTo>
                <a:cubicBezTo>
                  <a:pt x="4554124" y="268482"/>
                  <a:pt x="4547098" y="270521"/>
                  <a:pt x="4538931" y="272373"/>
                </a:cubicBezTo>
                <a:cubicBezTo>
                  <a:pt x="4530763" y="274225"/>
                  <a:pt x="4523054" y="275208"/>
                  <a:pt x="4515803" y="275322"/>
                </a:cubicBezTo>
                <a:lnTo>
                  <a:pt x="4504487" y="275322"/>
                </a:lnTo>
                <a:lnTo>
                  <a:pt x="4504487" y="240118"/>
                </a:lnTo>
                <a:lnTo>
                  <a:pt x="4424858" y="240118"/>
                </a:lnTo>
                <a:lnTo>
                  <a:pt x="4424858" y="385126"/>
                </a:lnTo>
                <a:cubicBezTo>
                  <a:pt x="4424203" y="388802"/>
                  <a:pt x="4418493" y="393290"/>
                  <a:pt x="4407727" y="398590"/>
                </a:cubicBezTo>
                <a:cubicBezTo>
                  <a:pt x="4396962" y="403890"/>
                  <a:pt x="4385070" y="406806"/>
                  <a:pt x="4372051" y="407339"/>
                </a:cubicBezTo>
                <a:lnTo>
                  <a:pt x="4359897" y="407339"/>
                </a:lnTo>
                <a:lnTo>
                  <a:pt x="4359897" y="240118"/>
                </a:lnTo>
                <a:lnTo>
                  <a:pt x="4281106" y="240118"/>
                </a:lnTo>
                <a:lnTo>
                  <a:pt x="4281106" y="261911"/>
                </a:lnTo>
                <a:cubicBezTo>
                  <a:pt x="4280469" y="265517"/>
                  <a:pt x="4274619" y="269725"/>
                  <a:pt x="4263557" y="274536"/>
                </a:cubicBezTo>
                <a:cubicBezTo>
                  <a:pt x="4252494" y="279347"/>
                  <a:pt x="4240043" y="281984"/>
                  <a:pt x="4226205" y="282447"/>
                </a:cubicBezTo>
                <a:lnTo>
                  <a:pt x="4216984" y="282447"/>
                </a:lnTo>
                <a:lnTo>
                  <a:pt x="4216984" y="77926"/>
                </a:lnTo>
                <a:lnTo>
                  <a:pt x="4285717" y="103910"/>
                </a:lnTo>
                <a:lnTo>
                  <a:pt x="4359897" y="103910"/>
                </a:lnTo>
                <a:close/>
                <a:moveTo>
                  <a:pt x="2725826" y="9613"/>
                </a:moveTo>
                <a:lnTo>
                  <a:pt x="2798750" y="16318"/>
                </a:lnTo>
                <a:cubicBezTo>
                  <a:pt x="2798470" y="19470"/>
                  <a:pt x="2797248" y="22072"/>
                  <a:pt x="2795082" y="24124"/>
                </a:cubicBezTo>
                <a:cubicBezTo>
                  <a:pt x="2792917" y="26176"/>
                  <a:pt x="2788971" y="27625"/>
                  <a:pt x="2783243" y="28472"/>
                </a:cubicBezTo>
                <a:lnTo>
                  <a:pt x="2783243" y="56997"/>
                </a:lnTo>
                <a:lnTo>
                  <a:pt x="2803779" y="56997"/>
                </a:lnTo>
                <a:lnTo>
                  <a:pt x="2828087" y="30570"/>
                </a:lnTo>
                <a:lnTo>
                  <a:pt x="2878798" y="68680"/>
                </a:lnTo>
                <a:cubicBezTo>
                  <a:pt x="2877532" y="70209"/>
                  <a:pt x="2875559" y="71766"/>
                  <a:pt x="2872878" y="73348"/>
                </a:cubicBezTo>
                <a:cubicBezTo>
                  <a:pt x="2870197" y="74930"/>
                  <a:pt x="2866862" y="76172"/>
                  <a:pt x="2862872" y="77072"/>
                </a:cubicBezTo>
                <a:lnTo>
                  <a:pt x="2862872" y="110223"/>
                </a:lnTo>
                <a:lnTo>
                  <a:pt x="2863291" y="110223"/>
                </a:lnTo>
                <a:lnTo>
                  <a:pt x="2884665" y="73715"/>
                </a:lnTo>
                <a:cubicBezTo>
                  <a:pt x="2884893" y="73933"/>
                  <a:pt x="2887185" y="76341"/>
                  <a:pt x="2891541" y="80941"/>
                </a:cubicBezTo>
                <a:cubicBezTo>
                  <a:pt x="2895898" y="85540"/>
                  <a:pt x="2900953" y="91024"/>
                  <a:pt x="2906707" y="97392"/>
                </a:cubicBezTo>
                <a:cubicBezTo>
                  <a:pt x="2912460" y="103760"/>
                  <a:pt x="2917547" y="109706"/>
                  <a:pt x="2921965" y="115230"/>
                </a:cubicBezTo>
                <a:cubicBezTo>
                  <a:pt x="2921310" y="117516"/>
                  <a:pt x="2920000" y="119202"/>
                  <a:pt x="2918036" y="120289"/>
                </a:cubicBezTo>
                <a:cubicBezTo>
                  <a:pt x="2916072" y="121375"/>
                  <a:pt x="2913609" y="121914"/>
                  <a:pt x="2910649" y="121905"/>
                </a:cubicBezTo>
                <a:lnTo>
                  <a:pt x="2862872" y="121905"/>
                </a:lnTo>
                <a:lnTo>
                  <a:pt x="2862872" y="178487"/>
                </a:lnTo>
                <a:cubicBezTo>
                  <a:pt x="2862575" y="179396"/>
                  <a:pt x="2860759" y="180620"/>
                  <a:pt x="2857424" y="182159"/>
                </a:cubicBezTo>
                <a:cubicBezTo>
                  <a:pt x="2854088" y="183697"/>
                  <a:pt x="2849758" y="185131"/>
                  <a:pt x="2844432" y="186460"/>
                </a:cubicBezTo>
                <a:cubicBezTo>
                  <a:pt x="2849461" y="190534"/>
                  <a:pt x="2856271" y="196128"/>
                  <a:pt x="2864863" y="203241"/>
                </a:cubicBezTo>
                <a:cubicBezTo>
                  <a:pt x="2873454" y="210354"/>
                  <a:pt x="2881312" y="217199"/>
                  <a:pt x="2888437" y="223777"/>
                </a:cubicBezTo>
                <a:cubicBezTo>
                  <a:pt x="2887791" y="226063"/>
                  <a:pt x="2886464" y="227749"/>
                  <a:pt x="2884456" y="228836"/>
                </a:cubicBezTo>
                <a:cubicBezTo>
                  <a:pt x="2882448" y="229922"/>
                  <a:pt x="2879863" y="230461"/>
                  <a:pt x="2876702" y="230452"/>
                </a:cubicBezTo>
                <a:lnTo>
                  <a:pt x="2783243" y="230452"/>
                </a:lnTo>
                <a:lnTo>
                  <a:pt x="2783243" y="274091"/>
                </a:lnTo>
                <a:lnTo>
                  <a:pt x="2819705" y="274091"/>
                </a:lnTo>
                <a:lnTo>
                  <a:pt x="2849461" y="235907"/>
                </a:lnTo>
                <a:cubicBezTo>
                  <a:pt x="2849758" y="236114"/>
                  <a:pt x="2852982" y="238544"/>
                  <a:pt x="2859131" y="243195"/>
                </a:cubicBezTo>
                <a:cubicBezTo>
                  <a:pt x="2865281" y="247846"/>
                  <a:pt x="2872571" y="253474"/>
                  <a:pt x="2881002" y="260080"/>
                </a:cubicBezTo>
                <a:cubicBezTo>
                  <a:pt x="2889433" y="266686"/>
                  <a:pt x="2897220" y="273025"/>
                  <a:pt x="2904363" y="279098"/>
                </a:cubicBezTo>
                <a:cubicBezTo>
                  <a:pt x="2903673" y="281384"/>
                  <a:pt x="2902224" y="283070"/>
                  <a:pt x="2900015" y="284157"/>
                </a:cubicBezTo>
                <a:cubicBezTo>
                  <a:pt x="2897806" y="285243"/>
                  <a:pt x="2895204" y="285782"/>
                  <a:pt x="2892209" y="285773"/>
                </a:cubicBezTo>
                <a:lnTo>
                  <a:pt x="2783243" y="285773"/>
                </a:lnTo>
                <a:lnTo>
                  <a:pt x="2783243" y="321851"/>
                </a:lnTo>
                <a:cubicBezTo>
                  <a:pt x="2782710" y="324280"/>
                  <a:pt x="2777804" y="327182"/>
                  <a:pt x="2768522" y="330556"/>
                </a:cubicBezTo>
                <a:cubicBezTo>
                  <a:pt x="2759241" y="333929"/>
                  <a:pt x="2748781" y="335782"/>
                  <a:pt x="2737142" y="336114"/>
                </a:cubicBezTo>
                <a:lnTo>
                  <a:pt x="2734380" y="336114"/>
                </a:lnTo>
                <a:lnTo>
                  <a:pt x="2725826" y="335734"/>
                </a:lnTo>
                <a:lnTo>
                  <a:pt x="2725826" y="285773"/>
                </a:lnTo>
                <a:lnTo>
                  <a:pt x="2649550" y="285773"/>
                </a:lnTo>
                <a:lnTo>
                  <a:pt x="2646197" y="274091"/>
                </a:lnTo>
                <a:lnTo>
                  <a:pt x="2725826" y="274091"/>
                </a:lnTo>
                <a:lnTo>
                  <a:pt x="2725826" y="230452"/>
                </a:lnTo>
                <a:lnTo>
                  <a:pt x="2667152" y="230452"/>
                </a:lnTo>
                <a:lnTo>
                  <a:pt x="2663800" y="218770"/>
                </a:lnTo>
                <a:lnTo>
                  <a:pt x="2725826" y="218770"/>
                </a:lnTo>
                <a:lnTo>
                  <a:pt x="2725826" y="175969"/>
                </a:lnTo>
                <a:lnTo>
                  <a:pt x="2671343" y="175969"/>
                </a:lnTo>
                <a:lnTo>
                  <a:pt x="2667571" y="164287"/>
                </a:lnTo>
                <a:lnTo>
                  <a:pt x="2725826" y="164287"/>
                </a:lnTo>
                <a:lnTo>
                  <a:pt x="2725826" y="121905"/>
                </a:lnTo>
                <a:lnTo>
                  <a:pt x="2642426" y="121905"/>
                </a:lnTo>
                <a:lnTo>
                  <a:pt x="2639073" y="110223"/>
                </a:lnTo>
                <a:lnTo>
                  <a:pt x="2725826" y="110223"/>
                </a:lnTo>
                <a:lnTo>
                  <a:pt x="2725826" y="68680"/>
                </a:lnTo>
                <a:lnTo>
                  <a:pt x="2665057" y="68680"/>
                </a:lnTo>
                <a:lnTo>
                  <a:pt x="2661285" y="56997"/>
                </a:lnTo>
                <a:lnTo>
                  <a:pt x="2725826" y="56997"/>
                </a:lnTo>
                <a:close/>
                <a:moveTo>
                  <a:pt x="189853" y="9613"/>
                </a:moveTo>
                <a:lnTo>
                  <a:pt x="264033" y="16737"/>
                </a:lnTo>
                <a:cubicBezTo>
                  <a:pt x="263920" y="19523"/>
                  <a:pt x="262785" y="22020"/>
                  <a:pt x="260628" y="24229"/>
                </a:cubicBezTo>
                <a:cubicBezTo>
                  <a:pt x="258471" y="26438"/>
                  <a:pt x="254717" y="27992"/>
                  <a:pt x="249365" y="28891"/>
                </a:cubicBezTo>
                <a:cubicBezTo>
                  <a:pt x="248928" y="44853"/>
                  <a:pt x="248858" y="60707"/>
                  <a:pt x="249155" y="76453"/>
                </a:cubicBezTo>
                <a:cubicBezTo>
                  <a:pt x="249452" y="92199"/>
                  <a:pt x="250220" y="107620"/>
                  <a:pt x="251460" y="122718"/>
                </a:cubicBezTo>
                <a:lnTo>
                  <a:pt x="305105" y="117699"/>
                </a:lnTo>
                <a:lnTo>
                  <a:pt x="321450" y="93014"/>
                </a:lnTo>
                <a:cubicBezTo>
                  <a:pt x="316770" y="95614"/>
                  <a:pt x="311357" y="96801"/>
                  <a:pt x="305210" y="96574"/>
                </a:cubicBezTo>
                <a:cubicBezTo>
                  <a:pt x="299063" y="96347"/>
                  <a:pt x="292602" y="94182"/>
                  <a:pt x="285826" y="90080"/>
                </a:cubicBezTo>
                <a:cubicBezTo>
                  <a:pt x="283487" y="78948"/>
                  <a:pt x="279261" y="67999"/>
                  <a:pt x="273149" y="57233"/>
                </a:cubicBezTo>
                <a:cubicBezTo>
                  <a:pt x="267037" y="46467"/>
                  <a:pt x="260506" y="37300"/>
                  <a:pt x="253556" y="29730"/>
                </a:cubicBezTo>
                <a:lnTo>
                  <a:pt x="256489" y="27634"/>
                </a:lnTo>
                <a:cubicBezTo>
                  <a:pt x="279235" y="27737"/>
                  <a:pt x="296749" y="30464"/>
                  <a:pt x="309032" y="35814"/>
                </a:cubicBezTo>
                <a:cubicBezTo>
                  <a:pt x="321315" y="41164"/>
                  <a:pt x="329361" y="47678"/>
                  <a:pt x="333169" y="55357"/>
                </a:cubicBezTo>
                <a:cubicBezTo>
                  <a:pt x="336977" y="63035"/>
                  <a:pt x="337541" y="70418"/>
                  <a:pt x="334861" y="77507"/>
                </a:cubicBezTo>
                <a:cubicBezTo>
                  <a:pt x="339698" y="80371"/>
                  <a:pt x="347940" y="85328"/>
                  <a:pt x="359588" y="92378"/>
                </a:cubicBezTo>
                <a:cubicBezTo>
                  <a:pt x="371236" y="99429"/>
                  <a:pt x="382411" y="106475"/>
                  <a:pt x="393116" y="113516"/>
                </a:cubicBezTo>
                <a:cubicBezTo>
                  <a:pt x="392645" y="116035"/>
                  <a:pt x="391387" y="118004"/>
                  <a:pt x="389344" y="119424"/>
                </a:cubicBezTo>
                <a:cubicBezTo>
                  <a:pt x="387301" y="120845"/>
                  <a:pt x="384786" y="121664"/>
                  <a:pt x="381800" y="121882"/>
                </a:cubicBezTo>
                <a:lnTo>
                  <a:pt x="252299" y="134429"/>
                </a:lnTo>
                <a:cubicBezTo>
                  <a:pt x="254743" y="158749"/>
                  <a:pt x="258655" y="182051"/>
                  <a:pt x="264033" y="204336"/>
                </a:cubicBezTo>
                <a:lnTo>
                  <a:pt x="315582" y="198842"/>
                </a:lnTo>
                <a:lnTo>
                  <a:pt x="342824" y="157016"/>
                </a:lnTo>
                <a:cubicBezTo>
                  <a:pt x="343142" y="157183"/>
                  <a:pt x="346697" y="159218"/>
                  <a:pt x="353488" y="163119"/>
                </a:cubicBezTo>
                <a:cubicBezTo>
                  <a:pt x="360279" y="167020"/>
                  <a:pt x="368397" y="171781"/>
                  <a:pt x="377842" y="177402"/>
                </a:cubicBezTo>
                <a:cubicBezTo>
                  <a:pt x="387287" y="183023"/>
                  <a:pt x="396151" y="188496"/>
                  <a:pt x="404432" y="193823"/>
                </a:cubicBezTo>
                <a:cubicBezTo>
                  <a:pt x="404135" y="196341"/>
                  <a:pt x="402947" y="198311"/>
                  <a:pt x="400869" y="199734"/>
                </a:cubicBezTo>
                <a:cubicBezTo>
                  <a:pt x="398791" y="201156"/>
                  <a:pt x="396347" y="201979"/>
                  <a:pt x="393535" y="202201"/>
                </a:cubicBezTo>
                <a:lnTo>
                  <a:pt x="332346" y="209033"/>
                </a:lnTo>
                <a:lnTo>
                  <a:pt x="394792" y="245147"/>
                </a:lnTo>
                <a:cubicBezTo>
                  <a:pt x="393177" y="247644"/>
                  <a:pt x="390855" y="249251"/>
                  <a:pt x="387825" y="249967"/>
                </a:cubicBezTo>
                <a:cubicBezTo>
                  <a:pt x="384795" y="250683"/>
                  <a:pt x="380691" y="250613"/>
                  <a:pt x="375514" y="249757"/>
                </a:cubicBezTo>
                <a:cubicBezTo>
                  <a:pt x="366320" y="260645"/>
                  <a:pt x="357047" y="270826"/>
                  <a:pt x="347696" y="280299"/>
                </a:cubicBezTo>
                <a:cubicBezTo>
                  <a:pt x="338345" y="289772"/>
                  <a:pt x="328758" y="298591"/>
                  <a:pt x="318935" y="306755"/>
                </a:cubicBezTo>
                <a:cubicBezTo>
                  <a:pt x="327317" y="315067"/>
                  <a:pt x="336537" y="322750"/>
                  <a:pt x="346596" y="329805"/>
                </a:cubicBezTo>
                <a:cubicBezTo>
                  <a:pt x="349861" y="332555"/>
                  <a:pt x="352655" y="333865"/>
                  <a:pt x="354978" y="333734"/>
                </a:cubicBezTo>
                <a:cubicBezTo>
                  <a:pt x="357300" y="333603"/>
                  <a:pt x="359675" y="331874"/>
                  <a:pt x="362103" y="328548"/>
                </a:cubicBezTo>
                <a:cubicBezTo>
                  <a:pt x="366311" y="322270"/>
                  <a:pt x="371410" y="313871"/>
                  <a:pt x="377400" y="303349"/>
                </a:cubicBezTo>
                <a:cubicBezTo>
                  <a:pt x="383389" y="292828"/>
                  <a:pt x="388907" y="282648"/>
                  <a:pt x="393954" y="272808"/>
                </a:cubicBezTo>
                <a:lnTo>
                  <a:pt x="398145" y="273646"/>
                </a:lnTo>
                <a:lnTo>
                  <a:pt x="386830" y="347826"/>
                </a:lnTo>
                <a:cubicBezTo>
                  <a:pt x="395910" y="361080"/>
                  <a:pt x="401323" y="371558"/>
                  <a:pt x="403070" y="379259"/>
                </a:cubicBezTo>
                <a:cubicBezTo>
                  <a:pt x="404816" y="386960"/>
                  <a:pt x="403733" y="392827"/>
                  <a:pt x="399822" y="396861"/>
                </a:cubicBezTo>
                <a:cubicBezTo>
                  <a:pt x="392609" y="404441"/>
                  <a:pt x="383891" y="408280"/>
                  <a:pt x="373667" y="408379"/>
                </a:cubicBezTo>
                <a:cubicBezTo>
                  <a:pt x="363443" y="408477"/>
                  <a:pt x="353079" y="406293"/>
                  <a:pt x="342576" y="401828"/>
                </a:cubicBezTo>
                <a:cubicBezTo>
                  <a:pt x="332072" y="397363"/>
                  <a:pt x="322795" y="392075"/>
                  <a:pt x="314744" y="385965"/>
                </a:cubicBezTo>
                <a:cubicBezTo>
                  <a:pt x="306153" y="379451"/>
                  <a:pt x="298085" y="372571"/>
                  <a:pt x="290541" y="365324"/>
                </a:cubicBezTo>
                <a:cubicBezTo>
                  <a:pt x="282997" y="358077"/>
                  <a:pt x="275977" y="350568"/>
                  <a:pt x="269481" y="342797"/>
                </a:cubicBezTo>
                <a:cubicBezTo>
                  <a:pt x="245017" y="357780"/>
                  <a:pt x="219242" y="370248"/>
                  <a:pt x="192158" y="380202"/>
                </a:cubicBezTo>
                <a:cubicBezTo>
                  <a:pt x="165073" y="390156"/>
                  <a:pt x="136365" y="398223"/>
                  <a:pt x="106032" y="404405"/>
                </a:cubicBezTo>
                <a:lnTo>
                  <a:pt x="104356" y="398957"/>
                </a:lnTo>
                <a:cubicBezTo>
                  <a:pt x="130768" y="387964"/>
                  <a:pt x="155792" y="375164"/>
                  <a:pt x="179428" y="360557"/>
                </a:cubicBezTo>
                <a:cubicBezTo>
                  <a:pt x="203063" y="345949"/>
                  <a:pt x="225258" y="328853"/>
                  <a:pt x="246012" y="309269"/>
                </a:cubicBezTo>
                <a:cubicBezTo>
                  <a:pt x="238084" y="296050"/>
                  <a:pt x="231204" y="282150"/>
                  <a:pt x="225371" y="267569"/>
                </a:cubicBezTo>
                <a:cubicBezTo>
                  <a:pt x="219539" y="252988"/>
                  <a:pt x="214544" y="237830"/>
                  <a:pt x="210388" y="222096"/>
                </a:cubicBezTo>
                <a:lnTo>
                  <a:pt x="113576" y="232574"/>
                </a:lnTo>
                <a:lnTo>
                  <a:pt x="109385" y="221258"/>
                </a:lnTo>
                <a:lnTo>
                  <a:pt x="207455" y="210741"/>
                </a:lnTo>
                <a:cubicBezTo>
                  <a:pt x="204739" y="199341"/>
                  <a:pt x="202417" y="187714"/>
                  <a:pt x="200487" y="175861"/>
                </a:cubicBezTo>
                <a:cubicBezTo>
                  <a:pt x="198558" y="164008"/>
                  <a:pt x="196968" y="152010"/>
                  <a:pt x="195720" y="139867"/>
                </a:cubicBezTo>
                <a:lnTo>
                  <a:pt x="128664" y="146141"/>
                </a:lnTo>
                <a:lnTo>
                  <a:pt x="124473" y="134848"/>
                </a:lnTo>
                <a:lnTo>
                  <a:pt x="194463" y="128156"/>
                </a:lnTo>
                <a:cubicBezTo>
                  <a:pt x="192804" y="109308"/>
                  <a:pt x="191616" y="89978"/>
                  <a:pt x="190900" y="70165"/>
                </a:cubicBezTo>
                <a:cubicBezTo>
                  <a:pt x="190184" y="50351"/>
                  <a:pt x="189835" y="30167"/>
                  <a:pt x="189853" y="9613"/>
                </a:cubicBezTo>
                <a:close/>
                <a:moveTo>
                  <a:pt x="5937800" y="9194"/>
                </a:moveTo>
                <a:cubicBezTo>
                  <a:pt x="5972568" y="11624"/>
                  <a:pt x="5997217" y="18550"/>
                  <a:pt x="6011746" y="29972"/>
                </a:cubicBezTo>
                <a:cubicBezTo>
                  <a:pt x="6026276" y="41393"/>
                  <a:pt x="6033345" y="53414"/>
                  <a:pt x="6032954" y="66034"/>
                </a:cubicBezTo>
                <a:cubicBezTo>
                  <a:pt x="6032564" y="78654"/>
                  <a:pt x="6027373" y="87977"/>
                  <a:pt x="6017383" y="94002"/>
                </a:cubicBezTo>
                <a:cubicBezTo>
                  <a:pt x="6007393" y="100028"/>
                  <a:pt x="5995263" y="98860"/>
                  <a:pt x="5980993" y="90499"/>
                </a:cubicBezTo>
                <a:cubicBezTo>
                  <a:pt x="5980346" y="86718"/>
                  <a:pt x="5979437" y="82964"/>
                  <a:pt x="5978264" y="79236"/>
                </a:cubicBezTo>
                <a:cubicBezTo>
                  <a:pt x="5977092" y="75507"/>
                  <a:pt x="5975763" y="71858"/>
                  <a:pt x="5974276" y="68287"/>
                </a:cubicBezTo>
                <a:cubicBezTo>
                  <a:pt x="5973822" y="71666"/>
                  <a:pt x="5972317" y="74547"/>
                  <a:pt x="5969763" y="76931"/>
                </a:cubicBezTo>
                <a:cubicBezTo>
                  <a:pt x="5967209" y="79314"/>
                  <a:pt x="5962556" y="81043"/>
                  <a:pt x="5955804" y="82117"/>
                </a:cubicBezTo>
                <a:lnTo>
                  <a:pt x="5955804" y="388479"/>
                </a:lnTo>
                <a:cubicBezTo>
                  <a:pt x="5955255" y="391614"/>
                  <a:pt x="5950177" y="395298"/>
                  <a:pt x="5940573" y="399533"/>
                </a:cubicBezTo>
                <a:cubicBezTo>
                  <a:pt x="5930969" y="403768"/>
                  <a:pt x="5920134" y="406090"/>
                  <a:pt x="5908070" y="406500"/>
                </a:cubicBezTo>
                <a:lnTo>
                  <a:pt x="5897602" y="406500"/>
                </a:lnTo>
                <a:lnTo>
                  <a:pt x="5897602" y="60743"/>
                </a:lnTo>
                <a:lnTo>
                  <a:pt x="5974276" y="67868"/>
                </a:lnTo>
                <a:cubicBezTo>
                  <a:pt x="5969562" y="57041"/>
                  <a:pt x="5963776" y="46738"/>
                  <a:pt x="5956918" y="36959"/>
                </a:cubicBezTo>
                <a:cubicBezTo>
                  <a:pt x="5950061" y="27180"/>
                  <a:pt x="5942711" y="18763"/>
                  <a:pt x="5934868" y="11708"/>
                </a:cubicBezTo>
                <a:close/>
                <a:moveTo>
                  <a:pt x="754799" y="8355"/>
                </a:moveTo>
                <a:lnTo>
                  <a:pt x="820179" y="65772"/>
                </a:lnTo>
                <a:cubicBezTo>
                  <a:pt x="813962" y="70871"/>
                  <a:pt x="803345" y="71151"/>
                  <a:pt x="788327" y="66610"/>
                </a:cubicBezTo>
                <a:cubicBezTo>
                  <a:pt x="773196" y="69614"/>
                  <a:pt x="755053" y="72408"/>
                  <a:pt x="733897" y="74992"/>
                </a:cubicBezTo>
                <a:cubicBezTo>
                  <a:pt x="712741" y="77577"/>
                  <a:pt x="691349" y="79533"/>
                  <a:pt x="669722" y="80860"/>
                </a:cubicBezTo>
                <a:lnTo>
                  <a:pt x="669722" y="163842"/>
                </a:lnTo>
                <a:lnTo>
                  <a:pt x="743903" y="163842"/>
                </a:lnTo>
                <a:lnTo>
                  <a:pt x="771563" y="126123"/>
                </a:lnTo>
                <a:cubicBezTo>
                  <a:pt x="771832" y="126332"/>
                  <a:pt x="774740" y="128754"/>
                  <a:pt x="780287" y="133387"/>
                </a:cubicBezTo>
                <a:cubicBezTo>
                  <a:pt x="785833" y="138020"/>
                  <a:pt x="792404" y="143608"/>
                  <a:pt x="800000" y="150151"/>
                </a:cubicBezTo>
                <a:cubicBezTo>
                  <a:pt x="807596" y="156694"/>
                  <a:pt x="814601" y="162933"/>
                  <a:pt x="821017" y="168871"/>
                </a:cubicBezTo>
                <a:cubicBezTo>
                  <a:pt x="820345" y="171167"/>
                  <a:pt x="818965" y="172861"/>
                  <a:pt x="816878" y="173952"/>
                </a:cubicBezTo>
                <a:cubicBezTo>
                  <a:pt x="814792" y="175044"/>
                  <a:pt x="812260" y="175585"/>
                  <a:pt x="809282" y="175576"/>
                </a:cubicBezTo>
                <a:lnTo>
                  <a:pt x="776173" y="175576"/>
                </a:lnTo>
                <a:lnTo>
                  <a:pt x="776173" y="393089"/>
                </a:lnTo>
                <a:cubicBezTo>
                  <a:pt x="775859" y="394949"/>
                  <a:pt x="771354" y="397621"/>
                  <a:pt x="762658" y="401105"/>
                </a:cubicBezTo>
                <a:cubicBezTo>
                  <a:pt x="753961" y="404588"/>
                  <a:pt x="741702" y="406527"/>
                  <a:pt x="725881" y="406920"/>
                </a:cubicBezTo>
                <a:lnTo>
                  <a:pt x="714147" y="406920"/>
                </a:lnTo>
                <a:lnTo>
                  <a:pt x="714147" y="175576"/>
                </a:lnTo>
                <a:lnTo>
                  <a:pt x="669722" y="175576"/>
                </a:lnTo>
                <a:lnTo>
                  <a:pt x="669722" y="182701"/>
                </a:lnTo>
                <a:cubicBezTo>
                  <a:pt x="670289" y="208308"/>
                  <a:pt x="668317" y="234721"/>
                  <a:pt x="663808" y="261942"/>
                </a:cubicBezTo>
                <a:cubicBezTo>
                  <a:pt x="659299" y="289163"/>
                  <a:pt x="648852" y="315266"/>
                  <a:pt x="632469" y="340252"/>
                </a:cubicBezTo>
                <a:cubicBezTo>
                  <a:pt x="616085" y="365237"/>
                  <a:pt x="590365" y="387180"/>
                  <a:pt x="555308" y="406081"/>
                </a:cubicBezTo>
                <a:lnTo>
                  <a:pt x="551955" y="401471"/>
                </a:lnTo>
                <a:cubicBezTo>
                  <a:pt x="569436" y="380247"/>
                  <a:pt x="582391" y="357502"/>
                  <a:pt x="590823" y="333236"/>
                </a:cubicBezTo>
                <a:cubicBezTo>
                  <a:pt x="599254" y="308969"/>
                  <a:pt x="604728" y="283958"/>
                  <a:pt x="607245" y="258201"/>
                </a:cubicBezTo>
                <a:cubicBezTo>
                  <a:pt x="609762" y="232445"/>
                  <a:pt x="610890" y="206719"/>
                  <a:pt x="610629" y="181025"/>
                </a:cubicBezTo>
                <a:lnTo>
                  <a:pt x="610629" y="118998"/>
                </a:lnTo>
                <a:cubicBezTo>
                  <a:pt x="609773" y="120473"/>
                  <a:pt x="608446" y="121608"/>
                  <a:pt x="606647" y="122403"/>
                </a:cubicBezTo>
                <a:cubicBezTo>
                  <a:pt x="604849" y="123198"/>
                  <a:pt x="602683" y="123599"/>
                  <a:pt x="600151" y="123608"/>
                </a:cubicBezTo>
                <a:lnTo>
                  <a:pt x="543573" y="123608"/>
                </a:lnTo>
                <a:lnTo>
                  <a:pt x="543573" y="157136"/>
                </a:lnTo>
                <a:cubicBezTo>
                  <a:pt x="570753" y="165666"/>
                  <a:pt x="588845" y="176030"/>
                  <a:pt x="597846" y="188228"/>
                </a:cubicBezTo>
                <a:cubicBezTo>
                  <a:pt x="606848" y="200425"/>
                  <a:pt x="609642" y="211680"/>
                  <a:pt x="606228" y="221992"/>
                </a:cubicBezTo>
                <a:cubicBezTo>
                  <a:pt x="602814" y="232303"/>
                  <a:pt x="596074" y="238895"/>
                  <a:pt x="586007" y="241768"/>
                </a:cubicBezTo>
                <a:cubicBezTo>
                  <a:pt x="575940" y="244641"/>
                  <a:pt x="565427" y="241017"/>
                  <a:pt x="554470" y="230898"/>
                </a:cubicBezTo>
                <a:cubicBezTo>
                  <a:pt x="555011" y="220080"/>
                  <a:pt x="554242" y="209235"/>
                  <a:pt x="552164" y="198365"/>
                </a:cubicBezTo>
                <a:cubicBezTo>
                  <a:pt x="550086" y="187494"/>
                  <a:pt x="547222" y="177384"/>
                  <a:pt x="543573" y="168033"/>
                </a:cubicBezTo>
                <a:lnTo>
                  <a:pt x="543573" y="390994"/>
                </a:lnTo>
                <a:cubicBezTo>
                  <a:pt x="543005" y="393692"/>
                  <a:pt x="537959" y="396992"/>
                  <a:pt x="528433" y="400895"/>
                </a:cubicBezTo>
                <a:cubicBezTo>
                  <a:pt x="518907" y="404798"/>
                  <a:pt x="508307" y="406946"/>
                  <a:pt x="496634" y="407339"/>
                </a:cubicBezTo>
                <a:lnTo>
                  <a:pt x="484899" y="407339"/>
                </a:lnTo>
                <a:lnTo>
                  <a:pt x="484899" y="244728"/>
                </a:lnTo>
                <a:cubicBezTo>
                  <a:pt x="476115" y="255834"/>
                  <a:pt x="466546" y="266416"/>
                  <a:pt x="456191" y="276475"/>
                </a:cubicBezTo>
                <a:cubicBezTo>
                  <a:pt x="445835" y="286533"/>
                  <a:pt x="434590" y="296068"/>
                  <a:pt x="422453" y="305078"/>
                </a:cubicBezTo>
                <a:lnTo>
                  <a:pt x="418262" y="300468"/>
                </a:lnTo>
                <a:cubicBezTo>
                  <a:pt x="434546" y="276728"/>
                  <a:pt x="447870" y="249399"/>
                  <a:pt x="458234" y="218482"/>
                </a:cubicBezTo>
                <a:cubicBezTo>
                  <a:pt x="468598" y="187564"/>
                  <a:pt x="476368" y="155940"/>
                  <a:pt x="481546" y="123608"/>
                </a:cubicBezTo>
                <a:lnTo>
                  <a:pt x="429159" y="123608"/>
                </a:lnTo>
                <a:lnTo>
                  <a:pt x="425806" y="111873"/>
                </a:lnTo>
                <a:lnTo>
                  <a:pt x="484899" y="111873"/>
                </a:lnTo>
                <a:lnTo>
                  <a:pt x="484899" y="10032"/>
                </a:lnTo>
                <a:lnTo>
                  <a:pt x="559080" y="17157"/>
                </a:lnTo>
                <a:cubicBezTo>
                  <a:pt x="558800" y="20309"/>
                  <a:pt x="557578" y="22910"/>
                  <a:pt x="555412" y="24962"/>
                </a:cubicBezTo>
                <a:cubicBezTo>
                  <a:pt x="553247" y="27014"/>
                  <a:pt x="549300" y="28464"/>
                  <a:pt x="543573" y="29310"/>
                </a:cubicBezTo>
                <a:lnTo>
                  <a:pt x="543573" y="110197"/>
                </a:lnTo>
                <a:lnTo>
                  <a:pt x="567042" y="75831"/>
                </a:lnTo>
                <a:cubicBezTo>
                  <a:pt x="567286" y="76025"/>
                  <a:pt x="569873" y="78291"/>
                  <a:pt x="574804" y="82629"/>
                </a:cubicBezTo>
                <a:cubicBezTo>
                  <a:pt x="579735" y="86968"/>
                  <a:pt x="585550" y="92214"/>
                  <a:pt x="592250" y="98369"/>
                </a:cubicBezTo>
                <a:cubicBezTo>
                  <a:pt x="598951" y="104523"/>
                  <a:pt x="605077" y="110422"/>
                  <a:pt x="610629" y="116064"/>
                </a:cubicBezTo>
                <a:lnTo>
                  <a:pt x="610629" y="43979"/>
                </a:lnTo>
                <a:lnTo>
                  <a:pt x="678942" y="65353"/>
                </a:lnTo>
                <a:cubicBezTo>
                  <a:pt x="693340" y="55906"/>
                  <a:pt x="707397" y="46092"/>
                  <a:pt x="721114" y="35911"/>
                </a:cubicBezTo>
                <a:cubicBezTo>
                  <a:pt x="734831" y="25731"/>
                  <a:pt x="746059" y="16545"/>
                  <a:pt x="754799" y="8355"/>
                </a:cubicBezTo>
                <a:close/>
                <a:moveTo>
                  <a:pt x="5173371" y="7936"/>
                </a:moveTo>
                <a:lnTo>
                  <a:pt x="5258029" y="29310"/>
                </a:lnTo>
                <a:cubicBezTo>
                  <a:pt x="5257496" y="31860"/>
                  <a:pt x="5256047" y="33990"/>
                  <a:pt x="5253681" y="35702"/>
                </a:cubicBezTo>
                <a:cubicBezTo>
                  <a:pt x="5251315" y="37413"/>
                  <a:pt x="5247455" y="38496"/>
                  <a:pt x="5242103" y="38950"/>
                </a:cubicBezTo>
                <a:cubicBezTo>
                  <a:pt x="5238742" y="48414"/>
                  <a:pt x="5234987" y="58089"/>
                  <a:pt x="5230840" y="67972"/>
                </a:cubicBezTo>
                <a:cubicBezTo>
                  <a:pt x="5226692" y="77856"/>
                  <a:pt x="5222204" y="87740"/>
                  <a:pt x="5217376" y="97624"/>
                </a:cubicBezTo>
                <a:lnTo>
                  <a:pt x="5330114" y="97624"/>
                </a:lnTo>
                <a:lnTo>
                  <a:pt x="5364061" y="54456"/>
                </a:lnTo>
                <a:cubicBezTo>
                  <a:pt x="5364390" y="54694"/>
                  <a:pt x="5367970" y="57432"/>
                  <a:pt x="5374802" y="62668"/>
                </a:cubicBezTo>
                <a:cubicBezTo>
                  <a:pt x="5381635" y="67904"/>
                  <a:pt x="5389748" y="74211"/>
                  <a:pt x="5399142" y="81589"/>
                </a:cubicBezTo>
                <a:cubicBezTo>
                  <a:pt x="5408535" y="88968"/>
                  <a:pt x="5417238" y="95989"/>
                  <a:pt x="5425250" y="102653"/>
                </a:cubicBezTo>
                <a:cubicBezTo>
                  <a:pt x="5424587" y="104949"/>
                  <a:pt x="5423189" y="106643"/>
                  <a:pt x="5421059" y="107735"/>
                </a:cubicBezTo>
                <a:cubicBezTo>
                  <a:pt x="5418928" y="108826"/>
                  <a:pt x="5416274" y="109367"/>
                  <a:pt x="5413096" y="109359"/>
                </a:cubicBezTo>
                <a:lnTo>
                  <a:pt x="5211509" y="109359"/>
                </a:lnTo>
                <a:cubicBezTo>
                  <a:pt x="5203983" y="123820"/>
                  <a:pt x="5195565" y="138180"/>
                  <a:pt x="5186258" y="152438"/>
                </a:cubicBezTo>
                <a:cubicBezTo>
                  <a:pt x="5176951" y="166697"/>
                  <a:pt x="5166648" y="180556"/>
                  <a:pt x="5155350" y="194017"/>
                </a:cubicBezTo>
                <a:lnTo>
                  <a:pt x="5171695" y="199884"/>
                </a:lnTo>
                <a:cubicBezTo>
                  <a:pt x="5170900" y="201962"/>
                  <a:pt x="5169450" y="203673"/>
                  <a:pt x="5167346" y="205018"/>
                </a:cubicBezTo>
                <a:cubicBezTo>
                  <a:pt x="5165242" y="206363"/>
                  <a:pt x="5162221" y="207445"/>
                  <a:pt x="5158283" y="208266"/>
                </a:cubicBezTo>
                <a:lnTo>
                  <a:pt x="5158283" y="390156"/>
                </a:lnTo>
                <a:cubicBezTo>
                  <a:pt x="5157331" y="392653"/>
                  <a:pt x="5151900" y="395831"/>
                  <a:pt x="5141991" y="399690"/>
                </a:cubicBezTo>
                <a:cubicBezTo>
                  <a:pt x="5132081" y="403549"/>
                  <a:pt x="5120887" y="405680"/>
                  <a:pt x="5108410" y="406081"/>
                </a:cubicBezTo>
                <a:lnTo>
                  <a:pt x="5096675" y="406081"/>
                </a:lnTo>
                <a:lnTo>
                  <a:pt x="5096675" y="250595"/>
                </a:lnTo>
                <a:cubicBezTo>
                  <a:pt x="5077397" y="265683"/>
                  <a:pt x="5056023" y="279094"/>
                  <a:pt x="5032553" y="290829"/>
                </a:cubicBezTo>
                <a:lnTo>
                  <a:pt x="5029200" y="287057"/>
                </a:lnTo>
                <a:cubicBezTo>
                  <a:pt x="5055743" y="262967"/>
                  <a:pt x="5078515" y="235499"/>
                  <a:pt x="5097514" y="204651"/>
                </a:cubicBezTo>
                <a:cubicBezTo>
                  <a:pt x="5116512" y="173804"/>
                  <a:pt x="5132159" y="142040"/>
                  <a:pt x="5144453" y="109359"/>
                </a:cubicBezTo>
                <a:lnTo>
                  <a:pt x="5042612" y="109359"/>
                </a:lnTo>
                <a:lnTo>
                  <a:pt x="5039259" y="97624"/>
                </a:lnTo>
                <a:lnTo>
                  <a:pt x="5148644" y="97624"/>
                </a:lnTo>
                <a:cubicBezTo>
                  <a:pt x="5154284" y="81864"/>
                  <a:pt x="5159139" y="66444"/>
                  <a:pt x="5163208" y="51366"/>
                </a:cubicBezTo>
                <a:cubicBezTo>
                  <a:pt x="5167276" y="36287"/>
                  <a:pt x="5170664" y="21810"/>
                  <a:pt x="5173371" y="7936"/>
                </a:cubicBezTo>
                <a:close/>
                <a:moveTo>
                  <a:pt x="1749324" y="7517"/>
                </a:moveTo>
                <a:lnTo>
                  <a:pt x="1832725" y="30987"/>
                </a:lnTo>
                <a:cubicBezTo>
                  <a:pt x="1831904" y="33755"/>
                  <a:pt x="1830088" y="35972"/>
                  <a:pt x="1827276" y="37640"/>
                </a:cubicBezTo>
                <a:cubicBezTo>
                  <a:pt x="1824465" y="39308"/>
                  <a:pt x="1820553" y="40163"/>
                  <a:pt x="1815541" y="40207"/>
                </a:cubicBezTo>
                <a:cubicBezTo>
                  <a:pt x="1809866" y="56333"/>
                  <a:pt x="1803719" y="71649"/>
                  <a:pt x="1797101" y="86153"/>
                </a:cubicBezTo>
                <a:cubicBezTo>
                  <a:pt x="1790483" y="100657"/>
                  <a:pt x="1783498" y="114404"/>
                  <a:pt x="1776146" y="127394"/>
                </a:cubicBezTo>
                <a:lnTo>
                  <a:pt x="1797939" y="135362"/>
                </a:lnTo>
                <a:cubicBezTo>
                  <a:pt x="1797372" y="137441"/>
                  <a:pt x="1796097" y="139153"/>
                  <a:pt x="1794115" y="140498"/>
                </a:cubicBezTo>
                <a:cubicBezTo>
                  <a:pt x="1792133" y="141844"/>
                  <a:pt x="1789077" y="142927"/>
                  <a:pt x="1784947" y="143748"/>
                </a:cubicBezTo>
                <a:lnTo>
                  <a:pt x="1784947" y="390129"/>
                </a:lnTo>
                <a:cubicBezTo>
                  <a:pt x="1784021" y="392845"/>
                  <a:pt x="1778748" y="396215"/>
                  <a:pt x="1769126" y="400240"/>
                </a:cubicBezTo>
                <a:cubicBezTo>
                  <a:pt x="1759504" y="404265"/>
                  <a:pt x="1748573" y="406483"/>
                  <a:pt x="1736332" y="406893"/>
                </a:cubicBezTo>
                <a:lnTo>
                  <a:pt x="1725016" y="406893"/>
                </a:lnTo>
                <a:lnTo>
                  <a:pt x="1725016" y="198222"/>
                </a:lnTo>
                <a:cubicBezTo>
                  <a:pt x="1710836" y="213713"/>
                  <a:pt x="1695609" y="227537"/>
                  <a:pt x="1679334" y="239695"/>
                </a:cubicBezTo>
                <a:lnTo>
                  <a:pt x="1675143" y="236757"/>
                </a:lnTo>
                <a:cubicBezTo>
                  <a:pt x="1685450" y="217669"/>
                  <a:pt x="1695431" y="195685"/>
                  <a:pt x="1705085" y="170806"/>
                </a:cubicBezTo>
                <a:cubicBezTo>
                  <a:pt x="1714740" y="145928"/>
                  <a:pt x="1723417" y="119536"/>
                  <a:pt x="1731116" y="91631"/>
                </a:cubicBezTo>
                <a:cubicBezTo>
                  <a:pt x="1738815" y="63725"/>
                  <a:pt x="1744884" y="35687"/>
                  <a:pt x="1749324" y="7517"/>
                </a:cubicBezTo>
                <a:close/>
                <a:moveTo>
                  <a:pt x="4748403" y="7124"/>
                </a:moveTo>
                <a:lnTo>
                  <a:pt x="4826356" y="32689"/>
                </a:lnTo>
                <a:cubicBezTo>
                  <a:pt x="4825623" y="35056"/>
                  <a:pt x="4824051" y="37029"/>
                  <a:pt x="4821641" y="38609"/>
                </a:cubicBezTo>
                <a:cubicBezTo>
                  <a:pt x="4819231" y="40190"/>
                  <a:pt x="4815355" y="41010"/>
                  <a:pt x="4810011" y="41071"/>
                </a:cubicBezTo>
                <a:cubicBezTo>
                  <a:pt x="4804981" y="54483"/>
                  <a:pt x="4799114" y="68313"/>
                  <a:pt x="4792409" y="82562"/>
                </a:cubicBezTo>
                <a:lnTo>
                  <a:pt x="4911014" y="82562"/>
                </a:lnTo>
                <a:lnTo>
                  <a:pt x="4944542" y="39814"/>
                </a:lnTo>
                <a:cubicBezTo>
                  <a:pt x="4944873" y="40047"/>
                  <a:pt x="4948449" y="42748"/>
                  <a:pt x="4955268" y="47916"/>
                </a:cubicBezTo>
                <a:cubicBezTo>
                  <a:pt x="4962088" y="53084"/>
                  <a:pt x="4970164" y="59322"/>
                  <a:pt x="4979498" y="66630"/>
                </a:cubicBezTo>
                <a:cubicBezTo>
                  <a:pt x="4988832" y="73938"/>
                  <a:pt x="4997437" y="80917"/>
                  <a:pt x="5005312" y="87569"/>
                </a:cubicBezTo>
                <a:cubicBezTo>
                  <a:pt x="5004630" y="89855"/>
                  <a:pt x="5003164" y="91541"/>
                  <a:pt x="5000911" y="92628"/>
                </a:cubicBezTo>
                <a:cubicBezTo>
                  <a:pt x="4998659" y="93715"/>
                  <a:pt x="4995934" y="94253"/>
                  <a:pt x="4992739" y="94245"/>
                </a:cubicBezTo>
                <a:lnTo>
                  <a:pt x="4786960" y="94245"/>
                </a:lnTo>
                <a:cubicBezTo>
                  <a:pt x="4780491" y="107296"/>
                  <a:pt x="4773314" y="120311"/>
                  <a:pt x="4765429" y="133291"/>
                </a:cubicBezTo>
                <a:cubicBezTo>
                  <a:pt x="4757545" y="146270"/>
                  <a:pt x="4748796" y="158940"/>
                  <a:pt x="4739183" y="171301"/>
                </a:cubicBezTo>
                <a:lnTo>
                  <a:pt x="4761395" y="179653"/>
                </a:lnTo>
                <a:cubicBezTo>
                  <a:pt x="4760618" y="181523"/>
                  <a:pt x="4759239" y="183107"/>
                  <a:pt x="4757256" y="184403"/>
                </a:cubicBezTo>
                <a:cubicBezTo>
                  <a:pt x="4755275" y="185699"/>
                  <a:pt x="4752324" y="186761"/>
                  <a:pt x="4748403" y="187587"/>
                </a:cubicBezTo>
                <a:lnTo>
                  <a:pt x="4748403" y="383024"/>
                </a:lnTo>
                <a:cubicBezTo>
                  <a:pt x="4747897" y="386784"/>
                  <a:pt x="4743147" y="391618"/>
                  <a:pt x="4734154" y="397524"/>
                </a:cubicBezTo>
                <a:cubicBezTo>
                  <a:pt x="4725161" y="403430"/>
                  <a:pt x="4713705" y="406693"/>
                  <a:pt x="4699788" y="407312"/>
                </a:cubicBezTo>
                <a:lnTo>
                  <a:pt x="4688472" y="407312"/>
                </a:lnTo>
                <a:lnTo>
                  <a:pt x="4688472" y="226714"/>
                </a:lnTo>
                <a:cubicBezTo>
                  <a:pt x="4678431" y="235555"/>
                  <a:pt x="4667709" y="243969"/>
                  <a:pt x="4656306" y="251956"/>
                </a:cubicBezTo>
                <a:cubicBezTo>
                  <a:pt x="4644903" y="259943"/>
                  <a:pt x="4632714" y="267306"/>
                  <a:pt x="4619739" y="274047"/>
                </a:cubicBezTo>
                <a:lnTo>
                  <a:pt x="4615967" y="270273"/>
                </a:lnTo>
                <a:cubicBezTo>
                  <a:pt x="4641061" y="246184"/>
                  <a:pt x="4662540" y="218839"/>
                  <a:pt x="4680404" y="188237"/>
                </a:cubicBezTo>
                <a:cubicBezTo>
                  <a:pt x="4698268" y="157634"/>
                  <a:pt x="4712832" y="126304"/>
                  <a:pt x="4724095" y="94245"/>
                </a:cubicBezTo>
                <a:lnTo>
                  <a:pt x="4629379" y="94245"/>
                </a:lnTo>
                <a:lnTo>
                  <a:pt x="4626026" y="82562"/>
                </a:lnTo>
                <a:lnTo>
                  <a:pt x="4728286" y="82562"/>
                </a:lnTo>
                <a:cubicBezTo>
                  <a:pt x="4732687" y="69334"/>
                  <a:pt x="4736564" y="56395"/>
                  <a:pt x="4739916" y="43743"/>
                </a:cubicBezTo>
                <a:cubicBezTo>
                  <a:pt x="4743269" y="31092"/>
                  <a:pt x="4746098" y="18885"/>
                  <a:pt x="4748403" y="7124"/>
                </a:cubicBezTo>
                <a:close/>
                <a:moveTo>
                  <a:pt x="1886369" y="7098"/>
                </a:moveTo>
                <a:cubicBezTo>
                  <a:pt x="1919739" y="8480"/>
                  <a:pt x="1942896" y="14387"/>
                  <a:pt x="1955842" y="24819"/>
                </a:cubicBezTo>
                <a:cubicBezTo>
                  <a:pt x="1968787" y="35252"/>
                  <a:pt x="1974355" y="46319"/>
                  <a:pt x="1972547" y="58022"/>
                </a:cubicBezTo>
                <a:cubicBezTo>
                  <a:pt x="1970738" y="69725"/>
                  <a:pt x="1964388" y="78172"/>
                  <a:pt x="1953497" y="83365"/>
                </a:cubicBezTo>
                <a:cubicBezTo>
                  <a:pt x="1942606" y="88557"/>
                  <a:pt x="1930009" y="86605"/>
                  <a:pt x="1915706" y="77507"/>
                </a:cubicBezTo>
                <a:cubicBezTo>
                  <a:pt x="1914039" y="64707"/>
                  <a:pt x="1910249" y="52274"/>
                  <a:pt x="1904338" y="40207"/>
                </a:cubicBezTo>
                <a:cubicBezTo>
                  <a:pt x="1898427" y="28140"/>
                  <a:pt x="1891599" y="17803"/>
                  <a:pt x="1883855" y="9194"/>
                </a:cubicBezTo>
                <a:close/>
                <a:moveTo>
                  <a:pt x="6637705" y="0"/>
                </a:moveTo>
                <a:cubicBezTo>
                  <a:pt x="6637985" y="209"/>
                  <a:pt x="6641009" y="2631"/>
                  <a:pt x="6646779" y="7263"/>
                </a:cubicBezTo>
                <a:cubicBezTo>
                  <a:pt x="6652549" y="11896"/>
                  <a:pt x="6659390" y="17482"/>
                  <a:pt x="6667303" y="24022"/>
                </a:cubicBezTo>
                <a:cubicBezTo>
                  <a:pt x="6675215" y="30562"/>
                  <a:pt x="6682524" y="36797"/>
                  <a:pt x="6689229" y="42727"/>
                </a:cubicBezTo>
                <a:cubicBezTo>
                  <a:pt x="6688557" y="45013"/>
                  <a:pt x="6687178" y="46700"/>
                  <a:pt x="6685091" y="47786"/>
                </a:cubicBezTo>
                <a:cubicBezTo>
                  <a:pt x="6683003" y="48873"/>
                  <a:pt x="6680472" y="49412"/>
                  <a:pt x="6677494" y="49403"/>
                </a:cubicBezTo>
                <a:lnTo>
                  <a:pt x="6612167" y="49403"/>
                </a:lnTo>
                <a:cubicBezTo>
                  <a:pt x="6605098" y="58570"/>
                  <a:pt x="6597322" y="67712"/>
                  <a:pt x="6588838" y="76827"/>
                </a:cubicBezTo>
                <a:cubicBezTo>
                  <a:pt x="6580354" y="85943"/>
                  <a:pt x="6572054" y="94141"/>
                  <a:pt x="6563937" y="101422"/>
                </a:cubicBezTo>
                <a:lnTo>
                  <a:pt x="6609231" y="101422"/>
                </a:lnTo>
                <a:lnTo>
                  <a:pt x="6630589" y="78767"/>
                </a:lnTo>
                <a:lnTo>
                  <a:pt x="6674561" y="111853"/>
                </a:lnTo>
                <a:cubicBezTo>
                  <a:pt x="6673303" y="113352"/>
                  <a:pt x="6671522" y="114747"/>
                  <a:pt x="6669217" y="116039"/>
                </a:cubicBezTo>
                <a:cubicBezTo>
                  <a:pt x="6666912" y="117331"/>
                  <a:pt x="6664083" y="118309"/>
                  <a:pt x="6660730" y="118973"/>
                </a:cubicBezTo>
                <a:lnTo>
                  <a:pt x="6660730" y="258165"/>
                </a:lnTo>
                <a:cubicBezTo>
                  <a:pt x="6660355" y="259317"/>
                  <a:pt x="6658070" y="260888"/>
                  <a:pt x="6653876" y="262877"/>
                </a:cubicBezTo>
                <a:cubicBezTo>
                  <a:pt x="6649680" y="264867"/>
                  <a:pt x="6644570" y="266647"/>
                  <a:pt x="6638545" y="268217"/>
                </a:cubicBezTo>
                <a:cubicBezTo>
                  <a:pt x="6653145" y="274694"/>
                  <a:pt x="6662998" y="282473"/>
                  <a:pt x="6668104" y="291555"/>
                </a:cubicBezTo>
                <a:cubicBezTo>
                  <a:pt x="6673210" y="300637"/>
                  <a:pt x="6674602" y="309228"/>
                  <a:pt x="6672282" y="317328"/>
                </a:cubicBezTo>
                <a:cubicBezTo>
                  <a:pt x="6669962" y="325428"/>
                  <a:pt x="6664963" y="331243"/>
                  <a:pt x="6657286" y="334774"/>
                </a:cubicBezTo>
                <a:cubicBezTo>
                  <a:pt x="6649609" y="338305"/>
                  <a:pt x="6640288" y="337757"/>
                  <a:pt x="6629324" y="333132"/>
                </a:cubicBezTo>
                <a:cubicBezTo>
                  <a:pt x="6624066" y="322042"/>
                  <a:pt x="6617078" y="310903"/>
                  <a:pt x="6608359" y="299715"/>
                </a:cubicBezTo>
                <a:cubicBezTo>
                  <a:pt x="6599640" y="288527"/>
                  <a:pt x="6590560" y="278449"/>
                  <a:pt x="6581121" y="269480"/>
                </a:cubicBezTo>
                <a:cubicBezTo>
                  <a:pt x="6573915" y="285783"/>
                  <a:pt x="6561936" y="299843"/>
                  <a:pt x="6545186" y="311659"/>
                </a:cubicBezTo>
                <a:cubicBezTo>
                  <a:pt x="6528435" y="323476"/>
                  <a:pt x="6504939" y="333148"/>
                  <a:pt x="6474696" y="340676"/>
                </a:cubicBezTo>
                <a:lnTo>
                  <a:pt x="6470922" y="333970"/>
                </a:lnTo>
                <a:cubicBezTo>
                  <a:pt x="6497902" y="321188"/>
                  <a:pt x="6517058" y="305545"/>
                  <a:pt x="6528390" y="287040"/>
                </a:cubicBezTo>
                <a:lnTo>
                  <a:pt x="6535657" y="262745"/>
                </a:lnTo>
                <a:lnTo>
                  <a:pt x="6536677" y="261934"/>
                </a:lnTo>
                <a:lnTo>
                  <a:pt x="6536677" y="259335"/>
                </a:lnTo>
                <a:lnTo>
                  <a:pt x="6548695" y="219155"/>
                </a:lnTo>
                <a:cubicBezTo>
                  <a:pt x="6550900" y="192404"/>
                  <a:pt x="6551801" y="160267"/>
                  <a:pt x="6551398" y="122746"/>
                </a:cubicBezTo>
                <a:lnTo>
                  <a:pt x="6613005" y="134904"/>
                </a:lnTo>
                <a:lnTo>
                  <a:pt x="6613005" y="113104"/>
                </a:lnTo>
                <a:lnTo>
                  <a:pt x="6536677" y="113104"/>
                </a:lnTo>
                <a:lnTo>
                  <a:pt x="6536677" y="259335"/>
                </a:lnTo>
                <a:lnTo>
                  <a:pt x="6535657" y="262745"/>
                </a:lnTo>
                <a:lnTo>
                  <a:pt x="6526734" y="269841"/>
                </a:lnTo>
                <a:cubicBezTo>
                  <a:pt x="6520385" y="272973"/>
                  <a:pt x="6512676" y="275082"/>
                  <a:pt x="6503606" y="276170"/>
                </a:cubicBezTo>
                <a:lnTo>
                  <a:pt x="6504862" y="277421"/>
                </a:lnTo>
                <a:cubicBezTo>
                  <a:pt x="6504191" y="279707"/>
                  <a:pt x="6502813" y="281394"/>
                  <a:pt x="6500729" y="282480"/>
                </a:cubicBezTo>
                <a:cubicBezTo>
                  <a:pt x="6498644" y="283567"/>
                  <a:pt x="6496115" y="284106"/>
                  <a:pt x="6493141" y="284097"/>
                </a:cubicBezTo>
                <a:lnTo>
                  <a:pt x="6425641" y="284097"/>
                </a:lnTo>
                <a:lnTo>
                  <a:pt x="6425641" y="341147"/>
                </a:lnTo>
                <a:cubicBezTo>
                  <a:pt x="6437123" y="342989"/>
                  <a:pt x="6449783" y="344229"/>
                  <a:pt x="6463623" y="344867"/>
                </a:cubicBezTo>
                <a:cubicBezTo>
                  <a:pt x="6477461" y="345504"/>
                  <a:pt x="6492741" y="345801"/>
                  <a:pt x="6509462" y="345757"/>
                </a:cubicBezTo>
                <a:cubicBezTo>
                  <a:pt x="6519612" y="345760"/>
                  <a:pt x="6532552" y="345754"/>
                  <a:pt x="6548281" y="345737"/>
                </a:cubicBezTo>
                <a:cubicBezTo>
                  <a:pt x="6564010" y="345721"/>
                  <a:pt x="6580722" y="345675"/>
                  <a:pt x="6598416" y="345600"/>
                </a:cubicBezTo>
                <a:cubicBezTo>
                  <a:pt x="6616109" y="345525"/>
                  <a:pt x="6632978" y="345400"/>
                  <a:pt x="6649022" y="345227"/>
                </a:cubicBezTo>
                <a:cubicBezTo>
                  <a:pt x="6665066" y="345053"/>
                  <a:pt x="6678477" y="344811"/>
                  <a:pt x="6689255" y="344500"/>
                </a:cubicBezTo>
                <a:lnTo>
                  <a:pt x="6689229" y="349503"/>
                </a:lnTo>
                <a:cubicBezTo>
                  <a:pt x="6678358" y="352551"/>
                  <a:pt x="6670240" y="358714"/>
                  <a:pt x="6664874" y="367992"/>
                </a:cubicBezTo>
                <a:cubicBezTo>
                  <a:pt x="6659508" y="377271"/>
                  <a:pt x="6656738" y="387723"/>
                  <a:pt x="6656566" y="399350"/>
                </a:cubicBezTo>
                <a:lnTo>
                  <a:pt x="6508204" y="399350"/>
                </a:lnTo>
                <a:cubicBezTo>
                  <a:pt x="6465831" y="399935"/>
                  <a:pt x="6431762" y="394787"/>
                  <a:pt x="6405996" y="383907"/>
                </a:cubicBezTo>
                <a:cubicBezTo>
                  <a:pt x="6380230" y="373027"/>
                  <a:pt x="6360515" y="352904"/>
                  <a:pt x="6346851" y="323539"/>
                </a:cubicBezTo>
                <a:cubicBezTo>
                  <a:pt x="6341717" y="339593"/>
                  <a:pt x="6334592" y="354727"/>
                  <a:pt x="6325476" y="368940"/>
                </a:cubicBezTo>
                <a:cubicBezTo>
                  <a:pt x="6316361" y="383152"/>
                  <a:pt x="6304627" y="395664"/>
                  <a:pt x="6290272" y="406474"/>
                </a:cubicBezTo>
                <a:lnTo>
                  <a:pt x="6286919" y="402283"/>
                </a:lnTo>
                <a:cubicBezTo>
                  <a:pt x="6294256" y="386821"/>
                  <a:pt x="6299700" y="369492"/>
                  <a:pt x="6303249" y="350296"/>
                </a:cubicBezTo>
                <a:cubicBezTo>
                  <a:pt x="6306798" y="331100"/>
                  <a:pt x="6308858" y="311528"/>
                  <a:pt x="6309427" y="291581"/>
                </a:cubicBezTo>
                <a:cubicBezTo>
                  <a:pt x="6309996" y="271634"/>
                  <a:pt x="6309479" y="252803"/>
                  <a:pt x="6307875" y="235089"/>
                </a:cubicBezTo>
                <a:lnTo>
                  <a:pt x="6371159" y="238441"/>
                </a:lnTo>
                <a:lnTo>
                  <a:pt x="6371159" y="213688"/>
                </a:lnTo>
                <a:lnTo>
                  <a:pt x="6290718" y="213688"/>
                </a:lnTo>
                <a:lnTo>
                  <a:pt x="6287365" y="202006"/>
                </a:lnTo>
                <a:lnTo>
                  <a:pt x="6425655" y="202006"/>
                </a:lnTo>
                <a:lnTo>
                  <a:pt x="6444916" y="175984"/>
                </a:lnTo>
                <a:cubicBezTo>
                  <a:pt x="6441095" y="177042"/>
                  <a:pt x="6437222" y="177864"/>
                  <a:pt x="6433297" y="178450"/>
                </a:cubicBezTo>
                <a:cubicBezTo>
                  <a:pt x="6429371" y="179036"/>
                  <a:pt x="6425708" y="179333"/>
                  <a:pt x="6422306" y="179342"/>
                </a:cubicBezTo>
                <a:lnTo>
                  <a:pt x="6412676" y="179342"/>
                </a:lnTo>
                <a:lnTo>
                  <a:pt x="6412676" y="165492"/>
                </a:lnTo>
                <a:lnTo>
                  <a:pt x="6363169" y="165492"/>
                </a:lnTo>
                <a:lnTo>
                  <a:pt x="6363169" y="175565"/>
                </a:lnTo>
                <a:cubicBezTo>
                  <a:pt x="6362646" y="178485"/>
                  <a:pt x="6357726" y="181983"/>
                  <a:pt x="6348411" y="186057"/>
                </a:cubicBezTo>
                <a:cubicBezTo>
                  <a:pt x="6339095" y="190132"/>
                  <a:pt x="6328522" y="192370"/>
                  <a:pt x="6316694" y="192772"/>
                </a:cubicBezTo>
                <a:lnTo>
                  <a:pt x="6308739" y="192772"/>
                </a:lnTo>
                <a:lnTo>
                  <a:pt x="6308739" y="16345"/>
                </a:lnTo>
                <a:lnTo>
                  <a:pt x="6365267" y="38138"/>
                </a:lnTo>
                <a:lnTo>
                  <a:pt x="6408060" y="38138"/>
                </a:lnTo>
                <a:lnTo>
                  <a:pt x="6433193" y="10058"/>
                </a:lnTo>
                <a:lnTo>
                  <a:pt x="6486385" y="50239"/>
                </a:lnTo>
                <a:cubicBezTo>
                  <a:pt x="6485136" y="51977"/>
                  <a:pt x="6483023" y="53740"/>
                  <a:pt x="6480046" y="55530"/>
                </a:cubicBezTo>
                <a:cubicBezTo>
                  <a:pt x="6477068" y="57320"/>
                  <a:pt x="6473174" y="58770"/>
                  <a:pt x="6468364" y="59879"/>
                </a:cubicBezTo>
                <a:lnTo>
                  <a:pt x="6468364" y="166768"/>
                </a:lnTo>
                <a:cubicBezTo>
                  <a:pt x="6468311" y="167213"/>
                  <a:pt x="6467474" y="167895"/>
                  <a:pt x="6465851" y="168812"/>
                </a:cubicBezTo>
                <a:cubicBezTo>
                  <a:pt x="6464228" y="169729"/>
                  <a:pt x="6462135" y="170725"/>
                  <a:pt x="6459571" y="171799"/>
                </a:cubicBezTo>
                <a:cubicBezTo>
                  <a:pt x="6463488" y="175039"/>
                  <a:pt x="6468328" y="179040"/>
                  <a:pt x="6474092" y="183800"/>
                </a:cubicBezTo>
                <a:cubicBezTo>
                  <a:pt x="6479855" y="188560"/>
                  <a:pt x="6485646" y="193504"/>
                  <a:pt x="6491466" y="198631"/>
                </a:cubicBezTo>
                <a:lnTo>
                  <a:pt x="6491466" y="82124"/>
                </a:lnTo>
                <a:lnTo>
                  <a:pt x="6538355" y="101422"/>
                </a:lnTo>
                <a:lnTo>
                  <a:pt x="6548420" y="101422"/>
                </a:lnTo>
                <a:cubicBezTo>
                  <a:pt x="6548621" y="93853"/>
                  <a:pt x="6548743" y="85392"/>
                  <a:pt x="6548787" y="76041"/>
                </a:cubicBezTo>
                <a:cubicBezTo>
                  <a:pt x="6548830" y="66689"/>
                  <a:pt x="6548848" y="57810"/>
                  <a:pt x="6548839" y="49403"/>
                </a:cubicBezTo>
                <a:lnTo>
                  <a:pt x="6486006" y="49403"/>
                </a:lnTo>
                <a:lnTo>
                  <a:pt x="6482645" y="37719"/>
                </a:lnTo>
                <a:lnTo>
                  <a:pt x="6609231" y="37719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思源黑体 CN Regular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4517115C-23E4-433D-94BF-6CCDDEF07BE8}"/>
              </a:ext>
            </a:extLst>
          </p:cNvPr>
          <p:cNvSpPr txBox="1"/>
          <p:nvPr/>
        </p:nvSpPr>
        <p:spPr>
          <a:xfrm>
            <a:off x="2245360" y="3653176"/>
            <a:ext cx="7701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ANALYSES THE PROBLEMS EXISTING IN THE ZHIMA CREDIT CONSTRUCTION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050" name="直接连接符 1049">
            <a:extLst>
              <a:ext uri="{FF2B5EF4-FFF2-40B4-BE49-F238E27FC236}">
                <a16:creationId xmlns:a16="http://schemas.microsoft.com/office/drawing/2014/main" xmlns="" id="{AAA4500D-F6F9-4885-9582-DC90E24D1533}"/>
              </a:ext>
            </a:extLst>
          </p:cNvPr>
          <p:cNvCxnSpPr/>
          <p:nvPr/>
        </p:nvCxnSpPr>
        <p:spPr>
          <a:xfrm>
            <a:off x="1653777" y="3791675"/>
            <a:ext cx="3091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6D1DCF3C-DDF9-47E4-84CB-24D54E8D76F9}"/>
              </a:ext>
            </a:extLst>
          </p:cNvPr>
          <p:cNvCxnSpPr/>
          <p:nvPr/>
        </p:nvCxnSpPr>
        <p:spPr>
          <a:xfrm>
            <a:off x="10166561" y="3791675"/>
            <a:ext cx="3091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88554BCA-79EB-41CC-AA35-A5C6DE63B2ED}"/>
              </a:ext>
            </a:extLst>
          </p:cNvPr>
          <p:cNvSpPr txBox="1"/>
          <p:nvPr/>
        </p:nvSpPr>
        <p:spPr>
          <a:xfrm>
            <a:off x="5122103" y="5293342"/>
            <a:ext cx="1947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公众号：向天歌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C5355ED7-3A64-46D4-86B5-F0015263A6C2}"/>
              </a:ext>
            </a:extLst>
          </p:cNvPr>
          <p:cNvSpPr txBox="1"/>
          <p:nvPr/>
        </p:nvSpPr>
        <p:spPr>
          <a:xfrm>
            <a:off x="5202910" y="5729293"/>
            <a:ext cx="1786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日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06C7F59E-805A-4A15-8CD4-EDBDF7E46977}"/>
              </a:ext>
            </a:extLst>
          </p:cNvPr>
          <p:cNvSpPr/>
          <p:nvPr/>
        </p:nvSpPr>
        <p:spPr>
          <a:xfrm>
            <a:off x="9433102" y="7174223"/>
            <a:ext cx="2861647" cy="53485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陈宇</a:t>
            </a:r>
          </a:p>
        </p:txBody>
      </p:sp>
    </p:spTree>
    <p:extLst>
      <p:ext uri="{BB962C8B-B14F-4D97-AF65-F5344CB8AC3E}">
        <p14:creationId xmlns:p14="http://schemas.microsoft.com/office/powerpoint/2010/main" val="135835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向天</a:t>
            </a:r>
            <a:r>
              <a:rPr lang="zh-CN" altLang="en-US" dirty="0" smtClean="0"/>
              <a:t>歌演示作品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126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0F06A7D-62BE-4E2D-95BA-FF3C303B7D9D}"/>
              </a:ext>
            </a:extLst>
          </p:cNvPr>
          <p:cNvSpPr txBox="1"/>
          <p:nvPr/>
        </p:nvSpPr>
        <p:spPr>
          <a:xfrm>
            <a:off x="984151" y="2361871"/>
            <a:ext cx="732536" cy="958088"/>
          </a:xfrm>
          <a:custGeom>
            <a:avLst/>
            <a:gdLst/>
            <a:ahLst/>
            <a:cxnLst/>
            <a:rect l="l" t="t" r="r" b="b"/>
            <a:pathLst>
              <a:path w="549402" h="718566">
                <a:moveTo>
                  <a:pt x="116586" y="451866"/>
                </a:moveTo>
                <a:lnTo>
                  <a:pt x="116586" y="621030"/>
                </a:lnTo>
                <a:lnTo>
                  <a:pt x="396240" y="621030"/>
                </a:lnTo>
                <a:lnTo>
                  <a:pt x="396240" y="451866"/>
                </a:lnTo>
                <a:close/>
                <a:moveTo>
                  <a:pt x="116586" y="265938"/>
                </a:moveTo>
                <a:lnTo>
                  <a:pt x="116586" y="430530"/>
                </a:lnTo>
                <a:lnTo>
                  <a:pt x="396240" y="430530"/>
                </a:lnTo>
                <a:lnTo>
                  <a:pt x="396240" y="265938"/>
                </a:lnTo>
                <a:close/>
                <a:moveTo>
                  <a:pt x="116586" y="83058"/>
                </a:moveTo>
                <a:lnTo>
                  <a:pt x="116586" y="244602"/>
                </a:lnTo>
                <a:lnTo>
                  <a:pt x="396240" y="244602"/>
                </a:lnTo>
                <a:lnTo>
                  <a:pt x="396240" y="83058"/>
                </a:lnTo>
                <a:close/>
                <a:moveTo>
                  <a:pt x="443484" y="0"/>
                </a:moveTo>
                <a:lnTo>
                  <a:pt x="549402" y="85344"/>
                </a:lnTo>
                <a:cubicBezTo>
                  <a:pt x="546418" y="89202"/>
                  <a:pt x="542290" y="92726"/>
                  <a:pt x="537020" y="95917"/>
                </a:cubicBezTo>
                <a:cubicBezTo>
                  <a:pt x="531749" y="99108"/>
                  <a:pt x="524955" y="101679"/>
                  <a:pt x="516636" y="103632"/>
                </a:cubicBezTo>
                <a:lnTo>
                  <a:pt x="516636" y="673608"/>
                </a:lnTo>
                <a:cubicBezTo>
                  <a:pt x="515728" y="676680"/>
                  <a:pt x="510009" y="680951"/>
                  <a:pt x="499477" y="686421"/>
                </a:cubicBezTo>
                <a:cubicBezTo>
                  <a:pt x="488945" y="691891"/>
                  <a:pt x="476001" y="696896"/>
                  <a:pt x="460643" y="701435"/>
                </a:cubicBezTo>
                <a:cubicBezTo>
                  <a:pt x="445286" y="705974"/>
                  <a:pt x="429914" y="708383"/>
                  <a:pt x="414528" y="708660"/>
                </a:cubicBezTo>
                <a:lnTo>
                  <a:pt x="396240" y="708660"/>
                </a:lnTo>
                <a:lnTo>
                  <a:pt x="396240" y="642366"/>
                </a:lnTo>
                <a:lnTo>
                  <a:pt x="116586" y="642366"/>
                </a:lnTo>
                <a:lnTo>
                  <a:pt x="116586" y="675894"/>
                </a:lnTo>
                <a:cubicBezTo>
                  <a:pt x="115713" y="684006"/>
                  <a:pt x="105839" y="692928"/>
                  <a:pt x="86963" y="702659"/>
                </a:cubicBezTo>
                <a:cubicBezTo>
                  <a:pt x="68088" y="712391"/>
                  <a:pt x="45450" y="717693"/>
                  <a:pt x="19050" y="718566"/>
                </a:cubicBezTo>
                <a:lnTo>
                  <a:pt x="0" y="718566"/>
                </a:lnTo>
                <a:lnTo>
                  <a:pt x="0" y="12954"/>
                </a:lnTo>
                <a:lnTo>
                  <a:pt x="123444" y="61722"/>
                </a:lnTo>
                <a:lnTo>
                  <a:pt x="387858" y="61722"/>
                </a:lnTo>
                <a:close/>
              </a:path>
            </a:pathLst>
          </a:custGeom>
          <a:solidFill>
            <a:srgbClr val="09397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09397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16620CD-BCA1-4FE1-83CB-744EF4A704B0}"/>
              </a:ext>
            </a:extLst>
          </p:cNvPr>
          <p:cNvSpPr txBox="1"/>
          <p:nvPr/>
        </p:nvSpPr>
        <p:spPr>
          <a:xfrm>
            <a:off x="2408315" y="1988706"/>
            <a:ext cx="677108" cy="28786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9397E"/>
                </a:solidFill>
                <a:effectLst/>
                <a:uLnTx/>
                <a:uFillTx/>
                <a:latin typeface="Segoe UI Light" panose="020B0502040204020203" pitchFamily="34" charset="0"/>
                <a:ea typeface="等线" panose="02010600030101010101" pitchFamily="2" charset="-122"/>
                <a:cs typeface="Segoe UI Light" panose="020B0502040204020203" pitchFamily="34" charset="0"/>
              </a:rPr>
              <a:t>CONTENTS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9397E"/>
              </a:solidFill>
              <a:effectLst/>
              <a:uLnTx/>
              <a:uFillTx/>
              <a:latin typeface="Segoe UI Light" panose="020B0502040204020203" pitchFamily="34" charset="0"/>
              <a:ea typeface="等线" panose="02010600030101010101" pitchFamily="2" charset="-122"/>
              <a:cs typeface="Segoe UI Light" panose="020B0502040204020203" pitchFamily="34" charset="0"/>
            </a:endParaRPr>
          </a:p>
        </p:txBody>
      </p:sp>
      <p:pic>
        <p:nvPicPr>
          <p:cNvPr id="2050" name="Picture 2" descr="https://timgsa.baidu.com/timg?image&amp;quality=80&amp;size=b9999_10000&amp;sec=1513061110515&amp;di=ea59b4f26058761739b23fc339b985f9&amp;imgtype=0&amp;src=http%3A%2F%2Fimages.chinaqiyejia.com%2FCoursePic%2F2014043011095922.jpg">
            <a:extLst>
              <a:ext uri="{FF2B5EF4-FFF2-40B4-BE49-F238E27FC236}">
                <a16:creationId xmlns:a16="http://schemas.microsoft.com/office/drawing/2014/main" xmlns="" id="{3E405994-05F3-4BBE-8A08-F3404EC982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1" t="1682" r="4025"/>
          <a:stretch/>
        </p:blipFill>
        <p:spPr bwMode="auto">
          <a:xfrm>
            <a:off x="3301513" y="1"/>
            <a:ext cx="8890489" cy="688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A_矩形 9">
            <a:extLst>
              <a:ext uri="{FF2B5EF4-FFF2-40B4-BE49-F238E27FC236}">
                <a16:creationId xmlns:a16="http://schemas.microsoft.com/office/drawing/2014/main" xmlns="" id="{6DD7FEF7-B475-4366-8FEA-FE2E1E6B3B9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301512" y="-973"/>
            <a:ext cx="8890489" cy="6858000"/>
          </a:xfrm>
          <a:prstGeom prst="rect">
            <a:avLst/>
          </a:prstGeom>
          <a:gradFill flip="none" rotWithShape="1">
            <a:gsLst>
              <a:gs pos="0">
                <a:srgbClr val="09397E">
                  <a:alpha val="51000"/>
                </a:srgbClr>
              </a:gs>
              <a:gs pos="82000">
                <a:srgbClr val="09397E"/>
              </a:gs>
            </a:gsLst>
            <a:lin ang="135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3D268E03-93C5-4E2E-8413-3D0661FAC68A}"/>
              </a:ext>
            </a:extLst>
          </p:cNvPr>
          <p:cNvSpPr/>
          <p:nvPr/>
        </p:nvSpPr>
        <p:spPr>
          <a:xfrm>
            <a:off x="5729496" y="1184045"/>
            <a:ext cx="4308337" cy="555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8168387-1327-4B6E-BAF1-76119BCF8C98}"/>
              </a:ext>
            </a:extLst>
          </p:cNvPr>
          <p:cNvSpPr txBox="1"/>
          <p:nvPr/>
        </p:nvSpPr>
        <p:spPr>
          <a:xfrm>
            <a:off x="7501994" y="1231108"/>
            <a:ext cx="3582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选题背景与意义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CCD825F-8130-4339-8932-B5FA2EA48F80}"/>
              </a:ext>
            </a:extLst>
          </p:cNvPr>
          <p:cNvSpPr txBox="1"/>
          <p:nvPr/>
        </p:nvSpPr>
        <p:spPr>
          <a:xfrm>
            <a:off x="5915113" y="1231107"/>
            <a:ext cx="149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9397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第一部分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22C7B4E0-EFD7-41B2-994F-CED09C9D00CC}"/>
              </a:ext>
            </a:extLst>
          </p:cNvPr>
          <p:cNvCxnSpPr/>
          <p:nvPr/>
        </p:nvCxnSpPr>
        <p:spPr>
          <a:xfrm>
            <a:off x="7382435" y="1264876"/>
            <a:ext cx="0" cy="394125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2067CF4A-A4B7-4FD3-89C7-677C21E45125}"/>
              </a:ext>
            </a:extLst>
          </p:cNvPr>
          <p:cNvSpPr/>
          <p:nvPr/>
        </p:nvSpPr>
        <p:spPr>
          <a:xfrm>
            <a:off x="5729496" y="2167576"/>
            <a:ext cx="4308337" cy="555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5C1BA01-CE26-4BF7-84FB-D124CE8E2E1E}"/>
              </a:ext>
            </a:extLst>
          </p:cNvPr>
          <p:cNvSpPr txBox="1"/>
          <p:nvPr/>
        </p:nvSpPr>
        <p:spPr>
          <a:xfrm>
            <a:off x="7501994" y="2214638"/>
            <a:ext cx="3573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论文框架与内容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8808CBE-E3CC-4DD3-9325-3642CC3612FD}"/>
              </a:ext>
            </a:extLst>
          </p:cNvPr>
          <p:cNvSpPr txBox="1"/>
          <p:nvPr/>
        </p:nvSpPr>
        <p:spPr>
          <a:xfrm>
            <a:off x="5915113" y="2214638"/>
            <a:ext cx="149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9397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第二部分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9397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A7AD61C-9401-41AD-B0C3-91747C82BD82}"/>
              </a:ext>
            </a:extLst>
          </p:cNvPr>
          <p:cNvCxnSpPr/>
          <p:nvPr/>
        </p:nvCxnSpPr>
        <p:spPr>
          <a:xfrm>
            <a:off x="7382435" y="2248408"/>
            <a:ext cx="0" cy="394125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80A68024-462C-4F9F-861E-432D0A3E7171}"/>
              </a:ext>
            </a:extLst>
          </p:cNvPr>
          <p:cNvSpPr/>
          <p:nvPr/>
        </p:nvSpPr>
        <p:spPr>
          <a:xfrm>
            <a:off x="5729496" y="3151107"/>
            <a:ext cx="4308337" cy="555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61FC363-A5C1-4CD2-BF20-9DDB7403936F}"/>
              </a:ext>
            </a:extLst>
          </p:cNvPr>
          <p:cNvSpPr txBox="1"/>
          <p:nvPr/>
        </p:nvSpPr>
        <p:spPr>
          <a:xfrm>
            <a:off x="7501995" y="3198169"/>
            <a:ext cx="4054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研究思路与方法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BE44FF4-CA83-4D6A-8D19-BF12E07A56BD}"/>
              </a:ext>
            </a:extLst>
          </p:cNvPr>
          <p:cNvSpPr txBox="1"/>
          <p:nvPr/>
        </p:nvSpPr>
        <p:spPr>
          <a:xfrm>
            <a:off x="5915113" y="3198169"/>
            <a:ext cx="149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9397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第三部分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9397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224F5A5-2A64-430F-8F9C-BADD4AD83C94}"/>
              </a:ext>
            </a:extLst>
          </p:cNvPr>
          <p:cNvCxnSpPr/>
          <p:nvPr/>
        </p:nvCxnSpPr>
        <p:spPr>
          <a:xfrm>
            <a:off x="7382435" y="3231939"/>
            <a:ext cx="0" cy="394125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536A9CCD-8C02-4F3D-8D9E-59AE7DCB67D6}"/>
              </a:ext>
            </a:extLst>
          </p:cNvPr>
          <p:cNvSpPr/>
          <p:nvPr/>
        </p:nvSpPr>
        <p:spPr>
          <a:xfrm>
            <a:off x="5729496" y="4134637"/>
            <a:ext cx="4308337" cy="555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DDF9BED-9FD7-41DC-8B07-80B240FC74B9}"/>
              </a:ext>
            </a:extLst>
          </p:cNvPr>
          <p:cNvSpPr txBox="1"/>
          <p:nvPr/>
        </p:nvSpPr>
        <p:spPr>
          <a:xfrm>
            <a:off x="7501995" y="4181700"/>
            <a:ext cx="4690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研究成果与应用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D550160-1DA2-4598-B2B6-5C9897490540}"/>
              </a:ext>
            </a:extLst>
          </p:cNvPr>
          <p:cNvSpPr txBox="1"/>
          <p:nvPr/>
        </p:nvSpPr>
        <p:spPr>
          <a:xfrm>
            <a:off x="5915113" y="4181699"/>
            <a:ext cx="149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9397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第四部分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9397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5729857E-F10F-42F4-85B1-54B825F7599D}"/>
              </a:ext>
            </a:extLst>
          </p:cNvPr>
          <p:cNvCxnSpPr/>
          <p:nvPr/>
        </p:nvCxnSpPr>
        <p:spPr>
          <a:xfrm>
            <a:off x="7382435" y="4215470"/>
            <a:ext cx="0" cy="394125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05DF077F-CF59-4CC3-8D97-5808F2FE8FB7}"/>
              </a:ext>
            </a:extLst>
          </p:cNvPr>
          <p:cNvSpPr/>
          <p:nvPr/>
        </p:nvSpPr>
        <p:spPr>
          <a:xfrm>
            <a:off x="5729496" y="5118169"/>
            <a:ext cx="4308337" cy="555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7D82FDD-CE67-4AF1-A965-07E9A5896C93}"/>
              </a:ext>
            </a:extLst>
          </p:cNvPr>
          <p:cNvSpPr txBox="1"/>
          <p:nvPr/>
        </p:nvSpPr>
        <p:spPr>
          <a:xfrm>
            <a:off x="7501994" y="5165232"/>
            <a:ext cx="3728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论文总结与致谢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B36D94D-3A34-40B6-9EDD-BB63FBE5D1D6}"/>
              </a:ext>
            </a:extLst>
          </p:cNvPr>
          <p:cNvSpPr txBox="1"/>
          <p:nvPr/>
        </p:nvSpPr>
        <p:spPr>
          <a:xfrm>
            <a:off x="5915113" y="5165231"/>
            <a:ext cx="149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9397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第五部分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498817FE-D169-4824-87FD-945FEC23DC33}"/>
              </a:ext>
            </a:extLst>
          </p:cNvPr>
          <p:cNvCxnSpPr/>
          <p:nvPr/>
        </p:nvCxnSpPr>
        <p:spPr>
          <a:xfrm>
            <a:off x="7382435" y="5199000"/>
            <a:ext cx="0" cy="394125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F66BB482-8B6F-4B48-91C0-7EF20E0EA51E}"/>
              </a:ext>
            </a:extLst>
          </p:cNvPr>
          <p:cNvSpPr txBox="1"/>
          <p:nvPr/>
        </p:nvSpPr>
        <p:spPr>
          <a:xfrm>
            <a:off x="1238193" y="3372993"/>
            <a:ext cx="960120" cy="967232"/>
          </a:xfrm>
          <a:custGeom>
            <a:avLst/>
            <a:gdLst/>
            <a:ahLst/>
            <a:cxnLst/>
            <a:rect l="l" t="t" r="r" b="b"/>
            <a:pathLst>
              <a:path w="720090" h="725424">
                <a:moveTo>
                  <a:pt x="89154" y="321564"/>
                </a:moveTo>
                <a:cubicBezTo>
                  <a:pt x="148523" y="326106"/>
                  <a:pt x="189853" y="338120"/>
                  <a:pt x="213146" y="357604"/>
                </a:cubicBezTo>
                <a:cubicBezTo>
                  <a:pt x="236438" y="377089"/>
                  <a:pt x="246670" y="397365"/>
                  <a:pt x="243840" y="418433"/>
                </a:cubicBezTo>
                <a:cubicBezTo>
                  <a:pt x="241010" y="439502"/>
                  <a:pt x="230096" y="454682"/>
                  <a:pt x="211098" y="463975"/>
                </a:cubicBezTo>
                <a:cubicBezTo>
                  <a:pt x="192099" y="473268"/>
                  <a:pt x="169994" y="469993"/>
                  <a:pt x="144780" y="454152"/>
                </a:cubicBezTo>
                <a:cubicBezTo>
                  <a:pt x="140954" y="430451"/>
                  <a:pt x="133366" y="407178"/>
                  <a:pt x="122015" y="384334"/>
                </a:cubicBezTo>
                <a:cubicBezTo>
                  <a:pt x="110665" y="361490"/>
                  <a:pt x="97933" y="341837"/>
                  <a:pt x="83820" y="325374"/>
                </a:cubicBezTo>
                <a:close/>
                <a:moveTo>
                  <a:pt x="486156" y="0"/>
                </a:moveTo>
                <a:lnTo>
                  <a:pt x="592836" y="76962"/>
                </a:lnTo>
                <a:cubicBezTo>
                  <a:pt x="590010" y="80693"/>
                  <a:pt x="586518" y="83519"/>
                  <a:pt x="582359" y="85439"/>
                </a:cubicBezTo>
                <a:cubicBezTo>
                  <a:pt x="578199" y="87360"/>
                  <a:pt x="572040" y="88853"/>
                  <a:pt x="563880" y="89916"/>
                </a:cubicBezTo>
                <a:lnTo>
                  <a:pt x="554736" y="268986"/>
                </a:lnTo>
                <a:lnTo>
                  <a:pt x="608076" y="203454"/>
                </a:lnTo>
                <a:cubicBezTo>
                  <a:pt x="608669" y="203859"/>
                  <a:pt x="615188" y="208638"/>
                  <a:pt x="627634" y="217791"/>
                </a:cubicBezTo>
                <a:cubicBezTo>
                  <a:pt x="640080" y="226944"/>
                  <a:pt x="654897" y="238045"/>
                  <a:pt x="672084" y="251093"/>
                </a:cubicBezTo>
                <a:cubicBezTo>
                  <a:pt x="689271" y="264141"/>
                  <a:pt x="705273" y="276710"/>
                  <a:pt x="720090" y="288798"/>
                </a:cubicBezTo>
                <a:cubicBezTo>
                  <a:pt x="718852" y="292973"/>
                  <a:pt x="716185" y="296053"/>
                  <a:pt x="712089" y="298037"/>
                </a:cubicBezTo>
                <a:cubicBezTo>
                  <a:pt x="707993" y="300022"/>
                  <a:pt x="703040" y="301006"/>
                  <a:pt x="697230" y="300990"/>
                </a:cubicBezTo>
                <a:lnTo>
                  <a:pt x="406146" y="300990"/>
                </a:lnTo>
                <a:lnTo>
                  <a:pt x="406146" y="307848"/>
                </a:lnTo>
                <a:cubicBezTo>
                  <a:pt x="415004" y="335582"/>
                  <a:pt x="426053" y="360506"/>
                  <a:pt x="439293" y="382619"/>
                </a:cubicBezTo>
                <a:cubicBezTo>
                  <a:pt x="452533" y="404733"/>
                  <a:pt x="467392" y="424514"/>
                  <a:pt x="483870" y="441960"/>
                </a:cubicBezTo>
                <a:cubicBezTo>
                  <a:pt x="499158" y="419973"/>
                  <a:pt x="513921" y="397272"/>
                  <a:pt x="528161" y="373856"/>
                </a:cubicBezTo>
                <a:cubicBezTo>
                  <a:pt x="542401" y="350441"/>
                  <a:pt x="553545" y="330216"/>
                  <a:pt x="561594" y="313182"/>
                </a:cubicBezTo>
                <a:lnTo>
                  <a:pt x="671322" y="389382"/>
                </a:lnTo>
                <a:cubicBezTo>
                  <a:pt x="669560" y="392938"/>
                  <a:pt x="666417" y="395542"/>
                  <a:pt x="661892" y="397193"/>
                </a:cubicBezTo>
                <a:cubicBezTo>
                  <a:pt x="657368" y="398844"/>
                  <a:pt x="650605" y="398780"/>
                  <a:pt x="641604" y="397002"/>
                </a:cubicBezTo>
                <a:cubicBezTo>
                  <a:pt x="622602" y="407130"/>
                  <a:pt x="600980" y="417735"/>
                  <a:pt x="576739" y="428816"/>
                </a:cubicBezTo>
                <a:cubicBezTo>
                  <a:pt x="552498" y="439896"/>
                  <a:pt x="527637" y="450120"/>
                  <a:pt x="502158" y="459486"/>
                </a:cubicBezTo>
                <a:cubicBezTo>
                  <a:pt x="533083" y="487379"/>
                  <a:pt x="566674" y="509508"/>
                  <a:pt x="602933" y="525875"/>
                </a:cubicBezTo>
                <a:cubicBezTo>
                  <a:pt x="639191" y="542243"/>
                  <a:pt x="675450" y="554657"/>
                  <a:pt x="711708" y="563118"/>
                </a:cubicBezTo>
                <a:lnTo>
                  <a:pt x="709422" y="570738"/>
                </a:lnTo>
                <a:cubicBezTo>
                  <a:pt x="687975" y="576834"/>
                  <a:pt x="670100" y="589026"/>
                  <a:pt x="655796" y="607314"/>
                </a:cubicBezTo>
                <a:cubicBezTo>
                  <a:pt x="641493" y="625602"/>
                  <a:pt x="631428" y="647700"/>
                  <a:pt x="625602" y="673608"/>
                </a:cubicBezTo>
                <a:cubicBezTo>
                  <a:pt x="588829" y="651468"/>
                  <a:pt x="556373" y="625983"/>
                  <a:pt x="528235" y="597154"/>
                </a:cubicBezTo>
                <a:cubicBezTo>
                  <a:pt x="500098" y="568325"/>
                  <a:pt x="475940" y="533358"/>
                  <a:pt x="455761" y="492252"/>
                </a:cubicBezTo>
                <a:cubicBezTo>
                  <a:pt x="435582" y="451147"/>
                  <a:pt x="419044" y="401109"/>
                  <a:pt x="406146" y="342138"/>
                </a:cubicBezTo>
                <a:lnTo>
                  <a:pt x="406146" y="598170"/>
                </a:lnTo>
                <a:cubicBezTo>
                  <a:pt x="406664" y="621896"/>
                  <a:pt x="403681" y="642771"/>
                  <a:pt x="397200" y="660795"/>
                </a:cubicBezTo>
                <a:cubicBezTo>
                  <a:pt x="390718" y="678820"/>
                  <a:pt x="377632" y="693373"/>
                  <a:pt x="357943" y="704455"/>
                </a:cubicBezTo>
                <a:cubicBezTo>
                  <a:pt x="338253" y="715537"/>
                  <a:pt x="308855" y="722527"/>
                  <a:pt x="269748" y="725424"/>
                </a:cubicBezTo>
                <a:cubicBezTo>
                  <a:pt x="269097" y="707882"/>
                  <a:pt x="267351" y="692674"/>
                  <a:pt x="264509" y="679799"/>
                </a:cubicBezTo>
                <a:cubicBezTo>
                  <a:pt x="261668" y="666925"/>
                  <a:pt x="257064" y="656479"/>
                  <a:pt x="250698" y="648462"/>
                </a:cubicBezTo>
                <a:cubicBezTo>
                  <a:pt x="245062" y="640810"/>
                  <a:pt x="236903" y="634016"/>
                  <a:pt x="226219" y="628079"/>
                </a:cubicBezTo>
                <a:cubicBezTo>
                  <a:pt x="215535" y="622141"/>
                  <a:pt x="199565" y="617252"/>
                  <a:pt x="178308" y="613410"/>
                </a:cubicBezTo>
                <a:lnTo>
                  <a:pt x="178308" y="604266"/>
                </a:lnTo>
                <a:cubicBezTo>
                  <a:pt x="179244" y="604323"/>
                  <a:pt x="186770" y="604718"/>
                  <a:pt x="200886" y="605452"/>
                </a:cubicBezTo>
                <a:cubicBezTo>
                  <a:pt x="215002" y="606185"/>
                  <a:pt x="230091" y="606919"/>
                  <a:pt x="246154" y="607653"/>
                </a:cubicBezTo>
                <a:cubicBezTo>
                  <a:pt x="262217" y="608387"/>
                  <a:pt x="273638" y="608782"/>
                  <a:pt x="280416" y="608838"/>
                </a:cubicBezTo>
                <a:cubicBezTo>
                  <a:pt x="286052" y="608775"/>
                  <a:pt x="290020" y="607568"/>
                  <a:pt x="292322" y="605219"/>
                </a:cubicBezTo>
                <a:cubicBezTo>
                  <a:pt x="294624" y="602869"/>
                  <a:pt x="295735" y="599758"/>
                  <a:pt x="295656" y="595884"/>
                </a:cubicBezTo>
                <a:lnTo>
                  <a:pt x="295656" y="486918"/>
                </a:lnTo>
                <a:cubicBezTo>
                  <a:pt x="271748" y="508238"/>
                  <a:pt x="243554" y="532083"/>
                  <a:pt x="211074" y="558451"/>
                </a:cubicBezTo>
                <a:cubicBezTo>
                  <a:pt x="178594" y="584819"/>
                  <a:pt x="141256" y="613807"/>
                  <a:pt x="99060" y="645414"/>
                </a:cubicBezTo>
                <a:cubicBezTo>
                  <a:pt x="98266" y="650812"/>
                  <a:pt x="96425" y="655638"/>
                  <a:pt x="93536" y="659892"/>
                </a:cubicBezTo>
                <a:cubicBezTo>
                  <a:pt x="90646" y="664147"/>
                  <a:pt x="86900" y="667449"/>
                  <a:pt x="82296" y="669798"/>
                </a:cubicBezTo>
                <a:lnTo>
                  <a:pt x="2286" y="564642"/>
                </a:lnTo>
                <a:cubicBezTo>
                  <a:pt x="29702" y="555419"/>
                  <a:pt x="69548" y="540338"/>
                  <a:pt x="121825" y="519398"/>
                </a:cubicBezTo>
                <a:cubicBezTo>
                  <a:pt x="174101" y="498459"/>
                  <a:pt x="232045" y="474425"/>
                  <a:pt x="295656" y="447294"/>
                </a:cubicBezTo>
                <a:lnTo>
                  <a:pt x="295656" y="300990"/>
                </a:lnTo>
                <a:lnTo>
                  <a:pt x="6096" y="300990"/>
                </a:lnTo>
                <a:lnTo>
                  <a:pt x="0" y="279654"/>
                </a:lnTo>
                <a:lnTo>
                  <a:pt x="439674" y="279654"/>
                </a:lnTo>
                <a:lnTo>
                  <a:pt x="444246" y="190500"/>
                </a:lnTo>
                <a:lnTo>
                  <a:pt x="108966" y="190500"/>
                </a:lnTo>
                <a:lnTo>
                  <a:pt x="102108" y="169164"/>
                </a:lnTo>
                <a:lnTo>
                  <a:pt x="444652" y="169164"/>
                </a:lnTo>
                <a:lnTo>
                  <a:pt x="449970" y="73152"/>
                </a:lnTo>
                <a:lnTo>
                  <a:pt x="85344" y="73152"/>
                </a:lnTo>
                <a:lnTo>
                  <a:pt x="78486" y="51816"/>
                </a:lnTo>
                <a:lnTo>
                  <a:pt x="443484" y="51816"/>
                </a:lnTo>
                <a:close/>
              </a:path>
            </a:pathLst>
          </a:custGeom>
          <a:solidFill>
            <a:srgbClr val="09397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09397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3631DF31-592F-4703-969D-C8EECC5A266D}"/>
              </a:ext>
            </a:extLst>
          </p:cNvPr>
          <p:cNvSpPr/>
          <p:nvPr/>
        </p:nvSpPr>
        <p:spPr>
          <a:xfrm>
            <a:off x="9433102" y="7174223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陈宇</a:t>
            </a:r>
          </a:p>
        </p:txBody>
      </p:sp>
    </p:spTree>
    <p:extLst>
      <p:ext uri="{BB962C8B-B14F-4D97-AF65-F5344CB8AC3E}">
        <p14:creationId xmlns:p14="http://schemas.microsoft.com/office/powerpoint/2010/main" val="231887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imgsa.baidu.com/timg?image&amp;quality=80&amp;size=b9999_10000&amp;sec=1513062051418&amp;di=4261f67d4ca8e02d5bf7a4d6932d8be5&amp;imgtype=0&amp;src=http%3A%2F%2Fi2.bbs.fd.zol-img.com.cn%2Ft_s1200x5000%2Fg2%2FM00%2F0F%2F00%2FCg-4WVWX9IKIPK6YAEj4_sa7VqgAAGfoAM8DuIASPkW168.jpg">
            <a:extLst>
              <a:ext uri="{FF2B5EF4-FFF2-40B4-BE49-F238E27FC236}">
                <a16:creationId xmlns:a16="http://schemas.microsoft.com/office/drawing/2014/main" xmlns="" id="{8B5A7A70-8BB7-4974-B2F0-87028A64D8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4" b="678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13E1AA7-0E07-4CF8-9AEE-41C68F4E293B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9397E">
              <a:alpha val="7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104A1B5-9D65-4DC2-8EF7-6808882ED994}"/>
              </a:ext>
            </a:extLst>
          </p:cNvPr>
          <p:cNvSpPr txBox="1"/>
          <p:nvPr/>
        </p:nvSpPr>
        <p:spPr>
          <a:xfrm>
            <a:off x="3890860" y="3159441"/>
            <a:ext cx="4409440" cy="618449"/>
          </a:xfrm>
          <a:custGeom>
            <a:avLst/>
            <a:gdLst/>
            <a:ahLst/>
            <a:cxnLst/>
            <a:rect l="l" t="t" r="r" b="b"/>
            <a:pathLst>
              <a:path w="3307080" h="463837">
                <a:moveTo>
                  <a:pt x="1704498" y="351919"/>
                </a:moveTo>
                <a:cubicBezTo>
                  <a:pt x="1744265" y="351761"/>
                  <a:pt x="1774745" y="355904"/>
                  <a:pt x="1795938" y="364349"/>
                </a:cubicBezTo>
                <a:cubicBezTo>
                  <a:pt x="1817132" y="372795"/>
                  <a:pt x="1831038" y="383058"/>
                  <a:pt x="1837658" y="395138"/>
                </a:cubicBezTo>
                <a:cubicBezTo>
                  <a:pt x="1844278" y="407218"/>
                  <a:pt x="1845611" y="418632"/>
                  <a:pt x="1841658" y="429379"/>
                </a:cubicBezTo>
                <a:cubicBezTo>
                  <a:pt x="1837705" y="440126"/>
                  <a:pt x="1830467" y="447722"/>
                  <a:pt x="1819941" y="452167"/>
                </a:cubicBezTo>
                <a:cubicBezTo>
                  <a:pt x="1809416" y="456612"/>
                  <a:pt x="1797605" y="455422"/>
                  <a:pt x="1784508" y="448597"/>
                </a:cubicBezTo>
                <a:cubicBezTo>
                  <a:pt x="1779875" y="436602"/>
                  <a:pt x="1770568" y="422136"/>
                  <a:pt x="1756588" y="405199"/>
                </a:cubicBezTo>
                <a:cubicBezTo>
                  <a:pt x="1742608" y="388262"/>
                  <a:pt x="1724610" y="372249"/>
                  <a:pt x="1702593" y="357157"/>
                </a:cubicBezTo>
                <a:close/>
                <a:moveTo>
                  <a:pt x="2490311" y="325725"/>
                </a:moveTo>
                <a:lnTo>
                  <a:pt x="2568416" y="331440"/>
                </a:lnTo>
                <a:cubicBezTo>
                  <a:pt x="2567979" y="334764"/>
                  <a:pt x="2566590" y="337403"/>
                  <a:pt x="2564249" y="339358"/>
                </a:cubicBezTo>
                <a:cubicBezTo>
                  <a:pt x="2561907" y="341312"/>
                  <a:pt x="2558375" y="342642"/>
                  <a:pt x="2553652" y="343346"/>
                </a:cubicBezTo>
                <a:lnTo>
                  <a:pt x="2553652" y="388615"/>
                </a:lnTo>
                <a:cubicBezTo>
                  <a:pt x="2553384" y="391435"/>
                  <a:pt x="2554277" y="393420"/>
                  <a:pt x="2556331" y="394572"/>
                </a:cubicBezTo>
                <a:cubicBezTo>
                  <a:pt x="2558385" y="395723"/>
                  <a:pt x="2563207" y="396279"/>
                  <a:pt x="2570797" y="396240"/>
                </a:cubicBezTo>
                <a:lnTo>
                  <a:pt x="2625566" y="396240"/>
                </a:lnTo>
                <a:cubicBezTo>
                  <a:pt x="2634109" y="396250"/>
                  <a:pt x="2642145" y="396230"/>
                  <a:pt x="2649676" y="396180"/>
                </a:cubicBezTo>
                <a:cubicBezTo>
                  <a:pt x="2657207" y="396130"/>
                  <a:pt x="2662981" y="395991"/>
                  <a:pt x="2667000" y="395763"/>
                </a:cubicBezTo>
                <a:cubicBezTo>
                  <a:pt x="2670710" y="395575"/>
                  <a:pt x="2673647" y="394999"/>
                  <a:pt x="2675810" y="394036"/>
                </a:cubicBezTo>
                <a:cubicBezTo>
                  <a:pt x="2677973" y="393073"/>
                  <a:pt x="2679958" y="391425"/>
                  <a:pt x="2681763" y="389092"/>
                </a:cubicBezTo>
                <a:cubicBezTo>
                  <a:pt x="2684819" y="385538"/>
                  <a:pt x="2688352" y="379780"/>
                  <a:pt x="2692360" y="371818"/>
                </a:cubicBezTo>
                <a:cubicBezTo>
                  <a:pt x="2696368" y="363857"/>
                  <a:pt x="2701091" y="353572"/>
                  <a:pt x="2706528" y="340965"/>
                </a:cubicBezTo>
                <a:lnTo>
                  <a:pt x="2711498" y="340965"/>
                </a:lnTo>
                <a:lnTo>
                  <a:pt x="2712958" y="390521"/>
                </a:lnTo>
                <a:cubicBezTo>
                  <a:pt x="2721600" y="393549"/>
                  <a:pt x="2727533" y="397020"/>
                  <a:pt x="2730757" y="400936"/>
                </a:cubicBezTo>
                <a:cubicBezTo>
                  <a:pt x="2733982" y="404852"/>
                  <a:pt x="2735510" y="409630"/>
                  <a:pt x="2735341" y="415269"/>
                </a:cubicBezTo>
                <a:cubicBezTo>
                  <a:pt x="2735615" y="423947"/>
                  <a:pt x="2732363" y="430906"/>
                  <a:pt x="2725584" y="436148"/>
                </a:cubicBezTo>
                <a:cubicBezTo>
                  <a:pt x="2718806" y="441390"/>
                  <a:pt x="2706858" y="445178"/>
                  <a:pt x="2689740" y="447513"/>
                </a:cubicBezTo>
                <a:cubicBezTo>
                  <a:pt x="2672621" y="449848"/>
                  <a:pt x="2648690" y="450993"/>
                  <a:pt x="2617946" y="450949"/>
                </a:cubicBezTo>
                <a:lnTo>
                  <a:pt x="2559367" y="450949"/>
                </a:lnTo>
                <a:cubicBezTo>
                  <a:pt x="2531903" y="451415"/>
                  <a:pt x="2513369" y="448223"/>
                  <a:pt x="2503765" y="441375"/>
                </a:cubicBezTo>
                <a:cubicBezTo>
                  <a:pt x="2494161" y="434526"/>
                  <a:pt x="2489676" y="421225"/>
                  <a:pt x="2490311" y="401473"/>
                </a:cubicBezTo>
                <a:close/>
                <a:moveTo>
                  <a:pt x="1581150" y="325695"/>
                </a:moveTo>
                <a:lnTo>
                  <a:pt x="1581150" y="328555"/>
                </a:lnTo>
                <a:cubicBezTo>
                  <a:pt x="1580872" y="330879"/>
                  <a:pt x="1577260" y="333739"/>
                  <a:pt x="1570315" y="337135"/>
                </a:cubicBezTo>
                <a:cubicBezTo>
                  <a:pt x="1563370" y="340531"/>
                  <a:pt x="1554757" y="343391"/>
                  <a:pt x="1544478" y="345714"/>
                </a:cubicBezTo>
                <a:lnTo>
                  <a:pt x="1602581" y="371453"/>
                </a:lnTo>
                <a:cubicBezTo>
                  <a:pt x="1601728" y="373886"/>
                  <a:pt x="1599981" y="375813"/>
                  <a:pt x="1597342" y="377233"/>
                </a:cubicBezTo>
                <a:cubicBezTo>
                  <a:pt x="1594703" y="378653"/>
                  <a:pt x="1590575" y="379269"/>
                  <a:pt x="1584960" y="379080"/>
                </a:cubicBezTo>
                <a:cubicBezTo>
                  <a:pt x="1579800" y="384323"/>
                  <a:pt x="1573927" y="389566"/>
                  <a:pt x="1567338" y="394809"/>
                </a:cubicBezTo>
                <a:cubicBezTo>
                  <a:pt x="1573847" y="395097"/>
                  <a:pt x="1581427" y="395475"/>
                  <a:pt x="1590079" y="395941"/>
                </a:cubicBezTo>
                <a:cubicBezTo>
                  <a:pt x="1598731" y="396408"/>
                  <a:pt x="1605121" y="396666"/>
                  <a:pt x="1609248" y="396716"/>
                </a:cubicBezTo>
                <a:cubicBezTo>
                  <a:pt x="1612294" y="396686"/>
                  <a:pt x="1614418" y="396031"/>
                  <a:pt x="1615618" y="394750"/>
                </a:cubicBezTo>
                <a:cubicBezTo>
                  <a:pt x="1616819" y="393469"/>
                  <a:pt x="1617394" y="391741"/>
                  <a:pt x="1617345" y="389566"/>
                </a:cubicBezTo>
                <a:lnTo>
                  <a:pt x="1617345" y="325695"/>
                </a:lnTo>
                <a:close/>
                <a:moveTo>
                  <a:pt x="2726531" y="324772"/>
                </a:moveTo>
                <a:cubicBezTo>
                  <a:pt x="2762571" y="331724"/>
                  <a:pt x="2787676" y="342288"/>
                  <a:pt x="2801845" y="356465"/>
                </a:cubicBezTo>
                <a:cubicBezTo>
                  <a:pt x="2816015" y="370642"/>
                  <a:pt x="2822323" y="384585"/>
                  <a:pt x="2820769" y="398293"/>
                </a:cubicBezTo>
                <a:cubicBezTo>
                  <a:pt x="2819215" y="412002"/>
                  <a:pt x="2812872" y="421628"/>
                  <a:pt x="2801741" y="427174"/>
                </a:cubicBezTo>
                <a:cubicBezTo>
                  <a:pt x="2790610" y="432719"/>
                  <a:pt x="2777764" y="430335"/>
                  <a:pt x="2763202" y="420022"/>
                </a:cubicBezTo>
                <a:cubicBezTo>
                  <a:pt x="2761992" y="403254"/>
                  <a:pt x="2757626" y="386665"/>
                  <a:pt x="2750105" y="370254"/>
                </a:cubicBezTo>
                <a:cubicBezTo>
                  <a:pt x="2742585" y="353844"/>
                  <a:pt x="2733456" y="339635"/>
                  <a:pt x="2722721" y="327630"/>
                </a:cubicBezTo>
                <a:close/>
                <a:moveTo>
                  <a:pt x="2577464" y="311914"/>
                </a:moveTo>
                <a:cubicBezTo>
                  <a:pt x="2608684" y="313812"/>
                  <a:pt x="2630274" y="319718"/>
                  <a:pt x="2642235" y="329632"/>
                </a:cubicBezTo>
                <a:cubicBezTo>
                  <a:pt x="2654196" y="339545"/>
                  <a:pt x="2659236" y="349932"/>
                  <a:pt x="2657356" y="360791"/>
                </a:cubicBezTo>
                <a:cubicBezTo>
                  <a:pt x="2655475" y="371651"/>
                  <a:pt x="2649383" y="379449"/>
                  <a:pt x="2639079" y="384185"/>
                </a:cubicBezTo>
                <a:cubicBezTo>
                  <a:pt x="2628776" y="388922"/>
                  <a:pt x="2616968" y="387063"/>
                  <a:pt x="2603658" y="378608"/>
                </a:cubicBezTo>
                <a:cubicBezTo>
                  <a:pt x="2602021" y="366696"/>
                  <a:pt x="2598390" y="355023"/>
                  <a:pt x="2592764" y="343589"/>
                </a:cubicBezTo>
                <a:cubicBezTo>
                  <a:pt x="2587138" y="332156"/>
                  <a:pt x="2580769" y="322391"/>
                  <a:pt x="2573655" y="314295"/>
                </a:cubicBezTo>
                <a:close/>
                <a:moveTo>
                  <a:pt x="1107281" y="300454"/>
                </a:moveTo>
                <a:lnTo>
                  <a:pt x="1107281" y="346710"/>
                </a:lnTo>
                <a:lnTo>
                  <a:pt x="1246822" y="346710"/>
                </a:lnTo>
                <a:lnTo>
                  <a:pt x="1246822" y="300454"/>
                </a:lnTo>
                <a:close/>
                <a:moveTo>
                  <a:pt x="565308" y="280481"/>
                </a:moveTo>
                <a:cubicBezTo>
                  <a:pt x="563900" y="281692"/>
                  <a:pt x="562193" y="282723"/>
                  <a:pt x="560189" y="283577"/>
                </a:cubicBezTo>
                <a:cubicBezTo>
                  <a:pt x="558185" y="284430"/>
                  <a:pt x="555764" y="284986"/>
                  <a:pt x="552926" y="285244"/>
                </a:cubicBezTo>
                <a:cubicBezTo>
                  <a:pt x="552222" y="295037"/>
                  <a:pt x="551130" y="304978"/>
                  <a:pt x="549652" y="315069"/>
                </a:cubicBezTo>
                <a:cubicBezTo>
                  <a:pt x="548173" y="325159"/>
                  <a:pt x="546249" y="335220"/>
                  <a:pt x="543877" y="345251"/>
                </a:cubicBezTo>
                <a:cubicBezTo>
                  <a:pt x="547211" y="349072"/>
                  <a:pt x="550664" y="352622"/>
                  <a:pt x="554236" y="355904"/>
                </a:cubicBezTo>
                <a:cubicBezTo>
                  <a:pt x="557808" y="359185"/>
                  <a:pt x="561498" y="362133"/>
                  <a:pt x="565308" y="364748"/>
                </a:cubicBezTo>
                <a:close/>
                <a:moveTo>
                  <a:pt x="1581150" y="259496"/>
                </a:moveTo>
                <a:lnTo>
                  <a:pt x="1581150" y="312420"/>
                </a:lnTo>
                <a:lnTo>
                  <a:pt x="1720691" y="312420"/>
                </a:lnTo>
                <a:lnTo>
                  <a:pt x="1720691" y="259496"/>
                </a:lnTo>
                <a:close/>
                <a:moveTo>
                  <a:pt x="2521267" y="250924"/>
                </a:moveTo>
                <a:lnTo>
                  <a:pt x="2521267" y="290988"/>
                </a:lnTo>
                <a:lnTo>
                  <a:pt x="2683668" y="290988"/>
                </a:lnTo>
                <a:lnTo>
                  <a:pt x="2683668" y="250924"/>
                </a:lnTo>
                <a:close/>
                <a:moveTo>
                  <a:pt x="1107281" y="242828"/>
                </a:moveTo>
                <a:lnTo>
                  <a:pt x="1107281" y="287178"/>
                </a:lnTo>
                <a:lnTo>
                  <a:pt x="1246822" y="287178"/>
                </a:lnTo>
                <a:lnTo>
                  <a:pt x="1246822" y="242828"/>
                </a:lnTo>
                <a:close/>
                <a:moveTo>
                  <a:pt x="627221" y="242828"/>
                </a:moveTo>
                <a:lnTo>
                  <a:pt x="627221" y="309562"/>
                </a:lnTo>
                <a:lnTo>
                  <a:pt x="631985" y="309562"/>
                </a:lnTo>
                <a:lnTo>
                  <a:pt x="662954" y="265237"/>
                </a:lnTo>
                <a:cubicBezTo>
                  <a:pt x="663420" y="265604"/>
                  <a:pt x="667609" y="269276"/>
                  <a:pt x="675520" y="276255"/>
                </a:cubicBezTo>
                <a:cubicBezTo>
                  <a:pt x="683431" y="283233"/>
                  <a:pt x="692265" y="291315"/>
                  <a:pt x="702022" y="300502"/>
                </a:cubicBezTo>
                <a:lnTo>
                  <a:pt x="702022" y="242828"/>
                </a:lnTo>
                <a:lnTo>
                  <a:pt x="699640" y="242828"/>
                </a:lnTo>
                <a:close/>
                <a:moveTo>
                  <a:pt x="2521267" y="197584"/>
                </a:moveTo>
                <a:lnTo>
                  <a:pt x="2521267" y="237648"/>
                </a:lnTo>
                <a:lnTo>
                  <a:pt x="2683668" y="237648"/>
                </a:lnTo>
                <a:lnTo>
                  <a:pt x="2683668" y="197584"/>
                </a:lnTo>
                <a:close/>
                <a:moveTo>
                  <a:pt x="1272063" y="196185"/>
                </a:moveTo>
                <a:lnTo>
                  <a:pt x="1334452" y="243781"/>
                </a:lnTo>
                <a:cubicBezTo>
                  <a:pt x="1333053" y="245749"/>
                  <a:pt x="1330851" y="247656"/>
                  <a:pt x="1327844" y="249504"/>
                </a:cubicBezTo>
                <a:cubicBezTo>
                  <a:pt x="1324838" y="251352"/>
                  <a:pt x="1320849" y="252783"/>
                  <a:pt x="1315878" y="253796"/>
                </a:cubicBezTo>
                <a:lnTo>
                  <a:pt x="1315878" y="393827"/>
                </a:lnTo>
                <a:cubicBezTo>
                  <a:pt x="1316196" y="407474"/>
                  <a:pt x="1314450" y="419128"/>
                  <a:pt x="1310640" y="428788"/>
                </a:cubicBezTo>
                <a:cubicBezTo>
                  <a:pt x="1306830" y="438449"/>
                  <a:pt x="1299051" y="446151"/>
                  <a:pt x="1287303" y="451896"/>
                </a:cubicBezTo>
                <a:cubicBezTo>
                  <a:pt x="1275556" y="457640"/>
                  <a:pt x="1257935" y="461462"/>
                  <a:pt x="1234440" y="463361"/>
                </a:cubicBezTo>
                <a:cubicBezTo>
                  <a:pt x="1234043" y="453380"/>
                  <a:pt x="1233170" y="444767"/>
                  <a:pt x="1231820" y="437521"/>
                </a:cubicBezTo>
                <a:cubicBezTo>
                  <a:pt x="1230471" y="430275"/>
                  <a:pt x="1228169" y="424273"/>
                  <a:pt x="1224915" y="419516"/>
                </a:cubicBezTo>
                <a:cubicBezTo>
                  <a:pt x="1221849" y="415171"/>
                  <a:pt x="1217622" y="411242"/>
                  <a:pt x="1212234" y="407729"/>
                </a:cubicBezTo>
                <a:cubicBezTo>
                  <a:pt x="1206847" y="404217"/>
                  <a:pt x="1198691" y="401478"/>
                  <a:pt x="1187767" y="399514"/>
                </a:cubicBezTo>
                <a:lnTo>
                  <a:pt x="1187767" y="393854"/>
                </a:lnTo>
                <a:cubicBezTo>
                  <a:pt x="1188179" y="393884"/>
                  <a:pt x="1191695" y="394090"/>
                  <a:pt x="1198315" y="394473"/>
                </a:cubicBezTo>
                <a:cubicBezTo>
                  <a:pt x="1204936" y="394856"/>
                  <a:pt x="1212191" y="395238"/>
                  <a:pt x="1220082" y="395621"/>
                </a:cubicBezTo>
                <a:cubicBezTo>
                  <a:pt x="1227972" y="396004"/>
                  <a:pt x="1234028" y="396210"/>
                  <a:pt x="1238250" y="396240"/>
                </a:cubicBezTo>
                <a:cubicBezTo>
                  <a:pt x="1241524" y="396210"/>
                  <a:pt x="1243786" y="395435"/>
                  <a:pt x="1245036" y="393914"/>
                </a:cubicBezTo>
                <a:cubicBezTo>
                  <a:pt x="1246286" y="392394"/>
                  <a:pt x="1246882" y="390307"/>
                  <a:pt x="1246822" y="387653"/>
                </a:cubicBezTo>
                <a:lnTo>
                  <a:pt x="1246822" y="359985"/>
                </a:lnTo>
                <a:lnTo>
                  <a:pt x="1107281" y="359985"/>
                </a:lnTo>
                <a:lnTo>
                  <a:pt x="1107281" y="440948"/>
                </a:lnTo>
                <a:cubicBezTo>
                  <a:pt x="1106666" y="444778"/>
                  <a:pt x="1100633" y="449262"/>
                  <a:pt x="1089184" y="454402"/>
                </a:cubicBezTo>
                <a:cubicBezTo>
                  <a:pt x="1077734" y="459541"/>
                  <a:pt x="1064557" y="462359"/>
                  <a:pt x="1049655" y="462855"/>
                </a:cubicBezTo>
                <a:lnTo>
                  <a:pt x="1039653" y="462855"/>
                </a:lnTo>
                <a:lnTo>
                  <a:pt x="1039653" y="201905"/>
                </a:lnTo>
                <a:lnTo>
                  <a:pt x="1111091" y="229552"/>
                </a:lnTo>
                <a:lnTo>
                  <a:pt x="1242060" y="229552"/>
                </a:lnTo>
                <a:close/>
                <a:moveTo>
                  <a:pt x="840135" y="157618"/>
                </a:moveTo>
                <a:cubicBezTo>
                  <a:pt x="838730" y="159565"/>
                  <a:pt x="836758" y="161155"/>
                  <a:pt x="834219" y="162386"/>
                </a:cubicBezTo>
                <a:cubicBezTo>
                  <a:pt x="831679" y="163618"/>
                  <a:pt x="828392" y="164254"/>
                  <a:pt x="824359" y="164294"/>
                </a:cubicBezTo>
                <a:cubicBezTo>
                  <a:pt x="823665" y="190225"/>
                  <a:pt x="822436" y="213934"/>
                  <a:pt x="820672" y="235421"/>
                </a:cubicBezTo>
                <a:cubicBezTo>
                  <a:pt x="818908" y="256907"/>
                  <a:pt x="815062" y="276224"/>
                  <a:pt x="809135" y="293370"/>
                </a:cubicBezTo>
                <a:cubicBezTo>
                  <a:pt x="814854" y="293598"/>
                  <a:pt x="820313" y="293975"/>
                  <a:pt x="825510" y="294501"/>
                </a:cubicBezTo>
                <a:cubicBezTo>
                  <a:pt x="830708" y="295026"/>
                  <a:pt x="835583" y="295760"/>
                  <a:pt x="840135" y="296702"/>
                </a:cubicBezTo>
                <a:close/>
                <a:moveTo>
                  <a:pt x="556230" y="123765"/>
                </a:moveTo>
                <a:lnTo>
                  <a:pt x="556230" y="174783"/>
                </a:lnTo>
                <a:lnTo>
                  <a:pt x="612487" y="174783"/>
                </a:lnTo>
                <a:lnTo>
                  <a:pt x="612487" y="123765"/>
                </a:lnTo>
                <a:close/>
                <a:moveTo>
                  <a:pt x="1568767" y="105191"/>
                </a:moveTo>
                <a:lnTo>
                  <a:pt x="1568767" y="143351"/>
                </a:lnTo>
                <a:lnTo>
                  <a:pt x="1734502" y="143351"/>
                </a:lnTo>
                <a:lnTo>
                  <a:pt x="1734502" y="105191"/>
                </a:lnTo>
                <a:close/>
                <a:moveTo>
                  <a:pt x="2075497" y="60454"/>
                </a:moveTo>
                <a:cubicBezTo>
                  <a:pt x="2074942" y="76726"/>
                  <a:pt x="2074148" y="93235"/>
                  <a:pt x="2073116" y="109984"/>
                </a:cubicBezTo>
                <a:cubicBezTo>
                  <a:pt x="2081579" y="156428"/>
                  <a:pt x="2094775" y="196175"/>
                  <a:pt x="2112704" y="229225"/>
                </a:cubicBezTo>
                <a:cubicBezTo>
                  <a:pt x="2130633" y="262274"/>
                  <a:pt x="2152520" y="289996"/>
                  <a:pt x="2178367" y="312390"/>
                </a:cubicBezTo>
                <a:cubicBezTo>
                  <a:pt x="2206387" y="274766"/>
                  <a:pt x="2227024" y="232856"/>
                  <a:pt x="2240280" y="186660"/>
                </a:cubicBezTo>
                <a:lnTo>
                  <a:pt x="2211705" y="186660"/>
                </a:lnTo>
                <a:lnTo>
                  <a:pt x="2193131" y="208091"/>
                </a:lnTo>
                <a:lnTo>
                  <a:pt x="2134076" y="176182"/>
                </a:lnTo>
                <a:cubicBezTo>
                  <a:pt x="2136001" y="174267"/>
                  <a:pt x="2138223" y="172382"/>
                  <a:pt x="2140743" y="170527"/>
                </a:cubicBezTo>
                <a:cubicBezTo>
                  <a:pt x="2143263" y="168672"/>
                  <a:pt x="2145962" y="166905"/>
                  <a:pt x="2148840" y="165229"/>
                </a:cubicBezTo>
                <a:cubicBezTo>
                  <a:pt x="2155001" y="149969"/>
                  <a:pt x="2161252" y="132506"/>
                  <a:pt x="2167592" y="112841"/>
                </a:cubicBezTo>
                <a:cubicBezTo>
                  <a:pt x="2173932" y="93176"/>
                  <a:pt x="2179111" y="75713"/>
                  <a:pt x="2183130" y="60454"/>
                </a:cubicBezTo>
                <a:close/>
                <a:moveTo>
                  <a:pt x="556230" y="56614"/>
                </a:moveTo>
                <a:lnTo>
                  <a:pt x="556230" y="110490"/>
                </a:lnTo>
                <a:lnTo>
                  <a:pt x="612487" y="110490"/>
                </a:lnTo>
                <a:lnTo>
                  <a:pt x="612487" y="56614"/>
                </a:lnTo>
                <a:close/>
                <a:moveTo>
                  <a:pt x="1568767" y="54233"/>
                </a:moveTo>
                <a:lnTo>
                  <a:pt x="1568767" y="91916"/>
                </a:lnTo>
                <a:lnTo>
                  <a:pt x="1734502" y="91916"/>
                </a:lnTo>
                <a:lnTo>
                  <a:pt x="1734502" y="54233"/>
                </a:lnTo>
                <a:close/>
                <a:moveTo>
                  <a:pt x="253365" y="53340"/>
                </a:moveTo>
                <a:cubicBezTo>
                  <a:pt x="250507" y="57070"/>
                  <a:pt x="245268" y="59134"/>
                  <a:pt x="237648" y="59531"/>
                </a:cubicBezTo>
                <a:cubicBezTo>
                  <a:pt x="231378" y="76200"/>
                  <a:pt x="224393" y="91916"/>
                  <a:pt x="216693" y="106680"/>
                </a:cubicBezTo>
                <a:lnTo>
                  <a:pt x="253365" y="106680"/>
                </a:lnTo>
                <a:close/>
                <a:moveTo>
                  <a:pt x="3168014" y="38546"/>
                </a:moveTo>
                <a:lnTo>
                  <a:pt x="3263741" y="60454"/>
                </a:lnTo>
                <a:cubicBezTo>
                  <a:pt x="3262937" y="63559"/>
                  <a:pt x="3261092" y="66040"/>
                  <a:pt x="3258204" y="67895"/>
                </a:cubicBezTo>
                <a:cubicBezTo>
                  <a:pt x="3255317" y="69750"/>
                  <a:pt x="3250495" y="70921"/>
                  <a:pt x="3243738" y="71407"/>
                </a:cubicBezTo>
                <a:cubicBezTo>
                  <a:pt x="3233201" y="116631"/>
                  <a:pt x="3218676" y="160129"/>
                  <a:pt x="3200161" y="201900"/>
                </a:cubicBezTo>
                <a:cubicBezTo>
                  <a:pt x="3181647" y="243671"/>
                  <a:pt x="3156644" y="282406"/>
                  <a:pt x="3125152" y="318105"/>
                </a:cubicBezTo>
                <a:cubicBezTo>
                  <a:pt x="3152884" y="336381"/>
                  <a:pt x="3182074" y="352216"/>
                  <a:pt x="3212722" y="365611"/>
                </a:cubicBezTo>
                <a:cubicBezTo>
                  <a:pt x="3243371" y="379005"/>
                  <a:pt x="3274824" y="390316"/>
                  <a:pt x="3307080" y="399544"/>
                </a:cubicBezTo>
                <a:lnTo>
                  <a:pt x="3305175" y="405735"/>
                </a:lnTo>
                <a:cubicBezTo>
                  <a:pt x="3287236" y="407045"/>
                  <a:pt x="3271678" y="412521"/>
                  <a:pt x="3258502" y="422166"/>
                </a:cubicBezTo>
                <a:cubicBezTo>
                  <a:pt x="3245326" y="431810"/>
                  <a:pt x="3235007" y="444906"/>
                  <a:pt x="3227546" y="461456"/>
                </a:cubicBezTo>
                <a:cubicBezTo>
                  <a:pt x="3199179" y="449133"/>
                  <a:pt x="3172450" y="434846"/>
                  <a:pt x="3147357" y="418594"/>
                </a:cubicBezTo>
                <a:cubicBezTo>
                  <a:pt x="3122265" y="402342"/>
                  <a:pt x="3098988" y="383768"/>
                  <a:pt x="3077527" y="362872"/>
                </a:cubicBezTo>
                <a:cubicBezTo>
                  <a:pt x="3050272" y="384879"/>
                  <a:pt x="3018224" y="404445"/>
                  <a:pt x="2981384" y="421570"/>
                </a:cubicBezTo>
                <a:cubicBezTo>
                  <a:pt x="2944544" y="438695"/>
                  <a:pt x="2902138" y="452784"/>
                  <a:pt x="2854166" y="463837"/>
                </a:cubicBezTo>
                <a:lnTo>
                  <a:pt x="2850832" y="458599"/>
                </a:lnTo>
                <a:cubicBezTo>
                  <a:pt x="2893080" y="441841"/>
                  <a:pt x="2930148" y="422374"/>
                  <a:pt x="2962036" y="400198"/>
                </a:cubicBezTo>
                <a:cubicBezTo>
                  <a:pt x="2993925" y="378023"/>
                  <a:pt x="3021468" y="353675"/>
                  <a:pt x="3044666" y="327154"/>
                </a:cubicBezTo>
                <a:cubicBezTo>
                  <a:pt x="3017400" y="293747"/>
                  <a:pt x="2994302" y="254595"/>
                  <a:pt x="2975372" y="209698"/>
                </a:cubicBezTo>
                <a:cubicBezTo>
                  <a:pt x="2956440" y="164802"/>
                  <a:pt x="2942391" y="113149"/>
                  <a:pt x="2933223" y="54739"/>
                </a:cubicBezTo>
                <a:lnTo>
                  <a:pt x="2940367" y="51405"/>
                </a:lnTo>
                <a:cubicBezTo>
                  <a:pt x="2952303" y="101500"/>
                  <a:pt x="2970222" y="145613"/>
                  <a:pt x="2994124" y="183743"/>
                </a:cubicBezTo>
                <a:cubicBezTo>
                  <a:pt x="3018026" y="221873"/>
                  <a:pt x="3046303" y="254912"/>
                  <a:pt x="3078956" y="282862"/>
                </a:cubicBezTo>
                <a:cubicBezTo>
                  <a:pt x="3103681" y="245507"/>
                  <a:pt x="3123049" y="206156"/>
                  <a:pt x="3137058" y="164812"/>
                </a:cubicBezTo>
                <a:cubicBezTo>
                  <a:pt x="3151068" y="123467"/>
                  <a:pt x="3161387" y="81379"/>
                  <a:pt x="3168014" y="38546"/>
                </a:cubicBezTo>
                <a:close/>
                <a:moveTo>
                  <a:pt x="19526" y="21431"/>
                </a:moveTo>
                <a:cubicBezTo>
                  <a:pt x="59110" y="29490"/>
                  <a:pt x="86859" y="41291"/>
                  <a:pt x="102773" y="56834"/>
                </a:cubicBezTo>
                <a:cubicBezTo>
                  <a:pt x="118686" y="72377"/>
                  <a:pt x="126001" y="87599"/>
                  <a:pt x="124718" y="102500"/>
                </a:cubicBezTo>
                <a:cubicBezTo>
                  <a:pt x="123434" y="117400"/>
                  <a:pt x="116789" y="127917"/>
                  <a:pt x="104782" y="134049"/>
                </a:cubicBezTo>
                <a:cubicBezTo>
                  <a:pt x="92775" y="140182"/>
                  <a:pt x="78644" y="137867"/>
                  <a:pt x="62388" y="127105"/>
                </a:cubicBezTo>
                <a:cubicBezTo>
                  <a:pt x="58747" y="108537"/>
                  <a:pt x="52576" y="90257"/>
                  <a:pt x="43874" y="72264"/>
                </a:cubicBezTo>
                <a:cubicBezTo>
                  <a:pt x="35173" y="54271"/>
                  <a:pt x="25787" y="38121"/>
                  <a:pt x="15716" y="23812"/>
                </a:cubicBezTo>
                <a:close/>
                <a:moveTo>
                  <a:pt x="2209323" y="18067"/>
                </a:moveTo>
                <a:lnTo>
                  <a:pt x="2265997" y="70455"/>
                </a:lnTo>
                <a:cubicBezTo>
                  <a:pt x="2264082" y="72380"/>
                  <a:pt x="2261483" y="74007"/>
                  <a:pt x="2258198" y="75336"/>
                </a:cubicBezTo>
                <a:cubicBezTo>
                  <a:pt x="2254914" y="76666"/>
                  <a:pt x="2251005" y="77579"/>
                  <a:pt x="2246471" y="78075"/>
                </a:cubicBezTo>
                <a:cubicBezTo>
                  <a:pt x="2242006" y="91569"/>
                  <a:pt x="2236767" y="107205"/>
                  <a:pt x="2230755" y="124985"/>
                </a:cubicBezTo>
                <a:cubicBezTo>
                  <a:pt x="2224742" y="142765"/>
                  <a:pt x="2219027" y="158879"/>
                  <a:pt x="2213610" y="173325"/>
                </a:cubicBezTo>
                <a:lnTo>
                  <a:pt x="2236946" y="173325"/>
                </a:lnTo>
                <a:lnTo>
                  <a:pt x="2275046" y="136654"/>
                </a:lnTo>
                <a:lnTo>
                  <a:pt x="2335530" y="192851"/>
                </a:lnTo>
                <a:cubicBezTo>
                  <a:pt x="2333982" y="195639"/>
                  <a:pt x="2331601" y="197683"/>
                  <a:pt x="2328386" y="198983"/>
                </a:cubicBezTo>
                <a:cubicBezTo>
                  <a:pt x="2325171" y="200283"/>
                  <a:pt x="2320409" y="201255"/>
                  <a:pt x="2314098" y="201900"/>
                </a:cubicBezTo>
                <a:cubicBezTo>
                  <a:pt x="2304167" y="229324"/>
                  <a:pt x="2291883" y="255081"/>
                  <a:pt x="2277248" y="279171"/>
                </a:cubicBezTo>
                <a:cubicBezTo>
                  <a:pt x="2262614" y="303262"/>
                  <a:pt x="2245211" y="325447"/>
                  <a:pt x="2225040" y="345727"/>
                </a:cubicBezTo>
                <a:cubicBezTo>
                  <a:pt x="2245072" y="357802"/>
                  <a:pt x="2266444" y="368300"/>
                  <a:pt x="2289155" y="377219"/>
                </a:cubicBezTo>
                <a:cubicBezTo>
                  <a:pt x="2311866" y="386139"/>
                  <a:pt x="2335738" y="393898"/>
                  <a:pt x="2360771" y="400496"/>
                </a:cubicBezTo>
                <a:lnTo>
                  <a:pt x="2359342" y="406211"/>
                </a:lnTo>
                <a:cubicBezTo>
                  <a:pt x="2342812" y="408196"/>
                  <a:pt x="2328485" y="413990"/>
                  <a:pt x="2316361" y="423594"/>
                </a:cubicBezTo>
                <a:cubicBezTo>
                  <a:pt x="2304236" y="433199"/>
                  <a:pt x="2294910" y="446137"/>
                  <a:pt x="2288381" y="462409"/>
                </a:cubicBezTo>
                <a:cubicBezTo>
                  <a:pt x="2265779" y="452725"/>
                  <a:pt x="2244903" y="441851"/>
                  <a:pt x="2225754" y="429786"/>
                </a:cubicBezTo>
                <a:cubicBezTo>
                  <a:pt x="2206605" y="417721"/>
                  <a:pt x="2189063" y="403989"/>
                  <a:pt x="2173128" y="388590"/>
                </a:cubicBezTo>
                <a:cubicBezTo>
                  <a:pt x="2147242" y="406261"/>
                  <a:pt x="2117457" y="421402"/>
                  <a:pt x="2083772" y="434012"/>
                </a:cubicBezTo>
                <a:cubicBezTo>
                  <a:pt x="2050087" y="446623"/>
                  <a:pt x="2012086" y="456406"/>
                  <a:pt x="1969770" y="463361"/>
                </a:cubicBezTo>
                <a:lnTo>
                  <a:pt x="1966912" y="458122"/>
                </a:lnTo>
                <a:cubicBezTo>
                  <a:pt x="2003077" y="445720"/>
                  <a:pt x="2035760" y="430758"/>
                  <a:pt x="2064960" y="413236"/>
                </a:cubicBezTo>
                <a:cubicBezTo>
                  <a:pt x="2094160" y="395714"/>
                  <a:pt x="2120056" y="375751"/>
                  <a:pt x="2142648" y="353347"/>
                </a:cubicBezTo>
                <a:cubicBezTo>
                  <a:pt x="2124799" y="329485"/>
                  <a:pt x="2109777" y="301129"/>
                  <a:pt x="2097583" y="268277"/>
                </a:cubicBezTo>
                <a:cubicBezTo>
                  <a:pt x="2085389" y="235426"/>
                  <a:pt x="2075963" y="196949"/>
                  <a:pt x="2069306" y="152846"/>
                </a:cubicBezTo>
                <a:cubicBezTo>
                  <a:pt x="2065363" y="194048"/>
                  <a:pt x="2057691" y="233829"/>
                  <a:pt x="2046287" y="272191"/>
                </a:cubicBezTo>
                <a:cubicBezTo>
                  <a:pt x="2034883" y="310553"/>
                  <a:pt x="2017686" y="346030"/>
                  <a:pt x="1994693" y="378624"/>
                </a:cubicBezTo>
                <a:cubicBezTo>
                  <a:pt x="1971701" y="411218"/>
                  <a:pt x="1940851" y="439463"/>
                  <a:pt x="1902142" y="463361"/>
                </a:cubicBezTo>
                <a:lnTo>
                  <a:pt x="1898332" y="460027"/>
                </a:lnTo>
                <a:cubicBezTo>
                  <a:pt x="1928304" y="423194"/>
                  <a:pt x="1951017" y="382772"/>
                  <a:pt x="1966471" y="338760"/>
                </a:cubicBezTo>
                <a:cubicBezTo>
                  <a:pt x="1981926" y="294748"/>
                  <a:pt x="1992221" y="249069"/>
                  <a:pt x="1997357" y="201723"/>
                </a:cubicBezTo>
                <a:cubicBezTo>
                  <a:pt x="2002493" y="154378"/>
                  <a:pt x="2004568" y="107288"/>
                  <a:pt x="2003583" y="60454"/>
                </a:cubicBezTo>
                <a:lnTo>
                  <a:pt x="1924526" y="60454"/>
                </a:lnTo>
                <a:lnTo>
                  <a:pt x="1920240" y="47119"/>
                </a:lnTo>
                <a:lnTo>
                  <a:pt x="2180272" y="47119"/>
                </a:lnTo>
                <a:close/>
                <a:moveTo>
                  <a:pt x="253365" y="17591"/>
                </a:moveTo>
                <a:lnTo>
                  <a:pt x="335756" y="24259"/>
                </a:lnTo>
                <a:cubicBezTo>
                  <a:pt x="335637" y="27612"/>
                  <a:pt x="334327" y="30430"/>
                  <a:pt x="331827" y="32712"/>
                </a:cubicBezTo>
                <a:cubicBezTo>
                  <a:pt x="329327" y="34994"/>
                  <a:pt x="324921" y="36621"/>
                  <a:pt x="318611" y="37594"/>
                </a:cubicBezTo>
                <a:lnTo>
                  <a:pt x="318611" y="106680"/>
                </a:lnTo>
                <a:lnTo>
                  <a:pt x="345281" y="106680"/>
                </a:lnTo>
                <a:lnTo>
                  <a:pt x="377190" y="62865"/>
                </a:lnTo>
                <a:cubicBezTo>
                  <a:pt x="377506" y="63106"/>
                  <a:pt x="380895" y="65904"/>
                  <a:pt x="387358" y="71260"/>
                </a:cubicBezTo>
                <a:cubicBezTo>
                  <a:pt x="393822" y="76615"/>
                  <a:pt x="401462" y="83081"/>
                  <a:pt x="410280" y="90656"/>
                </a:cubicBezTo>
                <a:cubicBezTo>
                  <a:pt x="419098" y="98231"/>
                  <a:pt x="427197" y="105469"/>
                  <a:pt x="434578" y="112369"/>
                </a:cubicBezTo>
                <a:cubicBezTo>
                  <a:pt x="433826" y="114967"/>
                  <a:pt x="432234" y="116883"/>
                  <a:pt x="429802" y="118118"/>
                </a:cubicBezTo>
                <a:cubicBezTo>
                  <a:pt x="427370" y="119353"/>
                  <a:pt x="424324" y="119965"/>
                  <a:pt x="420662" y="119955"/>
                </a:cubicBezTo>
                <a:lnTo>
                  <a:pt x="318611" y="119955"/>
                </a:lnTo>
                <a:lnTo>
                  <a:pt x="318611" y="192405"/>
                </a:lnTo>
                <a:lnTo>
                  <a:pt x="358140" y="192405"/>
                </a:lnTo>
                <a:lnTo>
                  <a:pt x="390525" y="147600"/>
                </a:lnTo>
                <a:cubicBezTo>
                  <a:pt x="390848" y="147845"/>
                  <a:pt x="394302" y="150692"/>
                  <a:pt x="400888" y="156143"/>
                </a:cubicBezTo>
                <a:cubicBezTo>
                  <a:pt x="407473" y="161594"/>
                  <a:pt x="415249" y="168182"/>
                  <a:pt x="424215" y="175907"/>
                </a:cubicBezTo>
                <a:cubicBezTo>
                  <a:pt x="433181" y="183632"/>
                  <a:pt x="441398" y="191028"/>
                  <a:pt x="448865" y="198094"/>
                </a:cubicBezTo>
                <a:cubicBezTo>
                  <a:pt x="448101" y="200692"/>
                  <a:pt x="446534" y="202608"/>
                  <a:pt x="444162" y="203843"/>
                </a:cubicBezTo>
                <a:cubicBezTo>
                  <a:pt x="441791" y="205078"/>
                  <a:pt x="438914" y="205690"/>
                  <a:pt x="435530" y="205680"/>
                </a:cubicBezTo>
                <a:lnTo>
                  <a:pt x="350996" y="205680"/>
                </a:lnTo>
                <a:lnTo>
                  <a:pt x="350996" y="210445"/>
                </a:lnTo>
                <a:lnTo>
                  <a:pt x="350996" y="303843"/>
                </a:lnTo>
                <a:cubicBezTo>
                  <a:pt x="350887" y="306643"/>
                  <a:pt x="351343" y="308549"/>
                  <a:pt x="352365" y="309561"/>
                </a:cubicBezTo>
                <a:cubicBezTo>
                  <a:pt x="353387" y="310574"/>
                  <a:pt x="355630" y="311050"/>
                  <a:pt x="359092" y="310991"/>
                </a:cubicBezTo>
                <a:lnTo>
                  <a:pt x="374332" y="310991"/>
                </a:lnTo>
                <a:lnTo>
                  <a:pt x="387191" y="310991"/>
                </a:lnTo>
                <a:cubicBezTo>
                  <a:pt x="389265" y="311050"/>
                  <a:pt x="390951" y="310693"/>
                  <a:pt x="392251" y="309919"/>
                </a:cubicBezTo>
                <a:cubicBezTo>
                  <a:pt x="393551" y="309144"/>
                  <a:pt x="394880" y="307596"/>
                  <a:pt x="396240" y="305273"/>
                </a:cubicBezTo>
                <a:cubicBezTo>
                  <a:pt x="398423" y="301480"/>
                  <a:pt x="401320" y="294531"/>
                  <a:pt x="404931" y="284425"/>
                </a:cubicBezTo>
                <a:cubicBezTo>
                  <a:pt x="408543" y="274319"/>
                  <a:pt x="412631" y="262366"/>
                  <a:pt x="417195" y="248567"/>
                </a:cubicBezTo>
                <a:lnTo>
                  <a:pt x="422643" y="248567"/>
                </a:lnTo>
                <a:lnTo>
                  <a:pt x="424100" y="308132"/>
                </a:lnTo>
                <a:cubicBezTo>
                  <a:pt x="430817" y="311375"/>
                  <a:pt x="435243" y="315005"/>
                  <a:pt x="437376" y="319019"/>
                </a:cubicBezTo>
                <a:cubicBezTo>
                  <a:pt x="439509" y="323034"/>
                  <a:pt x="440481" y="327970"/>
                  <a:pt x="440293" y="333828"/>
                </a:cubicBezTo>
                <a:cubicBezTo>
                  <a:pt x="440640" y="345554"/>
                  <a:pt x="435162" y="354574"/>
                  <a:pt x="423860" y="360888"/>
                </a:cubicBezTo>
                <a:cubicBezTo>
                  <a:pt x="412558" y="367202"/>
                  <a:pt x="393350" y="370393"/>
                  <a:pt x="366236" y="370463"/>
                </a:cubicBezTo>
                <a:lnTo>
                  <a:pt x="338613" y="370463"/>
                </a:lnTo>
                <a:cubicBezTo>
                  <a:pt x="317609" y="370760"/>
                  <a:pt x="304016" y="367192"/>
                  <a:pt x="297835" y="359758"/>
                </a:cubicBezTo>
                <a:cubicBezTo>
                  <a:pt x="291653" y="352324"/>
                  <a:pt x="288895" y="339240"/>
                  <a:pt x="289560" y="320507"/>
                </a:cubicBezTo>
                <a:lnTo>
                  <a:pt x="289560" y="205680"/>
                </a:lnTo>
                <a:lnTo>
                  <a:pt x="271938" y="205680"/>
                </a:lnTo>
                <a:cubicBezTo>
                  <a:pt x="268406" y="246629"/>
                  <a:pt x="256183" y="281108"/>
                  <a:pt x="235267" y="309118"/>
                </a:cubicBezTo>
                <a:cubicBezTo>
                  <a:pt x="214352" y="337127"/>
                  <a:pt x="181649" y="358857"/>
                  <a:pt x="137160" y="374307"/>
                </a:cubicBezTo>
                <a:cubicBezTo>
                  <a:pt x="154513" y="381589"/>
                  <a:pt x="176718" y="386696"/>
                  <a:pt x="203775" y="389626"/>
                </a:cubicBezTo>
                <a:cubicBezTo>
                  <a:pt x="230832" y="392557"/>
                  <a:pt x="264348" y="393968"/>
                  <a:pt x="304323" y="393858"/>
                </a:cubicBezTo>
                <a:cubicBezTo>
                  <a:pt x="329709" y="393908"/>
                  <a:pt x="354186" y="393690"/>
                  <a:pt x="377755" y="393203"/>
                </a:cubicBezTo>
                <a:cubicBezTo>
                  <a:pt x="401325" y="392716"/>
                  <a:pt x="425981" y="391663"/>
                  <a:pt x="451723" y="390044"/>
                </a:cubicBezTo>
                <a:lnTo>
                  <a:pt x="451723" y="395286"/>
                </a:lnTo>
                <a:cubicBezTo>
                  <a:pt x="438854" y="398517"/>
                  <a:pt x="428813" y="405376"/>
                  <a:pt x="421600" y="415862"/>
                </a:cubicBezTo>
                <a:cubicBezTo>
                  <a:pt x="414387" y="426349"/>
                  <a:pt x="410061" y="438203"/>
                  <a:pt x="408622" y="451425"/>
                </a:cubicBezTo>
                <a:lnTo>
                  <a:pt x="282416" y="451425"/>
                </a:lnTo>
                <a:cubicBezTo>
                  <a:pt x="249278" y="451458"/>
                  <a:pt x="221785" y="448855"/>
                  <a:pt x="199936" y="443618"/>
                </a:cubicBezTo>
                <a:cubicBezTo>
                  <a:pt x="178088" y="438380"/>
                  <a:pt x="159732" y="430313"/>
                  <a:pt x="144868" y="419415"/>
                </a:cubicBezTo>
                <a:cubicBezTo>
                  <a:pt x="130004" y="408517"/>
                  <a:pt x="116481" y="394594"/>
                  <a:pt x="104298" y="377645"/>
                </a:cubicBezTo>
                <a:cubicBezTo>
                  <a:pt x="100746" y="372690"/>
                  <a:pt x="97492" y="370326"/>
                  <a:pt x="94535" y="370554"/>
                </a:cubicBezTo>
                <a:cubicBezTo>
                  <a:pt x="91579" y="370783"/>
                  <a:pt x="88800" y="373305"/>
                  <a:pt x="86201" y="378122"/>
                </a:cubicBezTo>
                <a:cubicBezTo>
                  <a:pt x="82143" y="386058"/>
                  <a:pt x="76686" y="396278"/>
                  <a:pt x="69830" y="408780"/>
                </a:cubicBezTo>
                <a:cubicBezTo>
                  <a:pt x="62974" y="421283"/>
                  <a:pt x="56207" y="434229"/>
                  <a:pt x="49530" y="447619"/>
                </a:cubicBezTo>
                <a:cubicBezTo>
                  <a:pt x="49956" y="449989"/>
                  <a:pt x="49698" y="452031"/>
                  <a:pt x="48756" y="453747"/>
                </a:cubicBezTo>
                <a:cubicBezTo>
                  <a:pt x="47813" y="455463"/>
                  <a:pt x="46484" y="456912"/>
                  <a:pt x="44767" y="458093"/>
                </a:cubicBezTo>
                <a:lnTo>
                  <a:pt x="2381" y="392905"/>
                </a:lnTo>
                <a:cubicBezTo>
                  <a:pt x="10854" y="389229"/>
                  <a:pt x="19863" y="385017"/>
                  <a:pt x="29408" y="380269"/>
                </a:cubicBezTo>
                <a:cubicBezTo>
                  <a:pt x="38953" y="375520"/>
                  <a:pt x="48200" y="370833"/>
                  <a:pt x="57150" y="366206"/>
                </a:cubicBezTo>
                <a:lnTo>
                  <a:pt x="57150" y="200471"/>
                </a:lnTo>
                <a:lnTo>
                  <a:pt x="2381" y="200471"/>
                </a:lnTo>
                <a:lnTo>
                  <a:pt x="0" y="186660"/>
                </a:lnTo>
                <a:lnTo>
                  <a:pt x="49530" y="186660"/>
                </a:lnTo>
                <a:lnTo>
                  <a:pt x="79533" y="147114"/>
                </a:lnTo>
                <a:lnTo>
                  <a:pt x="142398" y="197614"/>
                </a:lnTo>
                <a:cubicBezTo>
                  <a:pt x="140563" y="200006"/>
                  <a:pt x="137686" y="202130"/>
                  <a:pt x="133766" y="203985"/>
                </a:cubicBezTo>
                <a:cubicBezTo>
                  <a:pt x="129847" y="205841"/>
                  <a:pt x="124470" y="207370"/>
                  <a:pt x="117633" y="208571"/>
                </a:cubicBezTo>
                <a:lnTo>
                  <a:pt x="117633" y="363825"/>
                </a:lnTo>
                <a:cubicBezTo>
                  <a:pt x="121047" y="366127"/>
                  <a:pt x="124698" y="368191"/>
                  <a:pt x="128587" y="370016"/>
                </a:cubicBezTo>
                <a:cubicBezTo>
                  <a:pt x="158105" y="349266"/>
                  <a:pt x="178127" y="325152"/>
                  <a:pt x="188654" y="297673"/>
                </a:cubicBezTo>
                <a:cubicBezTo>
                  <a:pt x="199181" y="270195"/>
                  <a:pt x="204559" y="239530"/>
                  <a:pt x="204787" y="205680"/>
                </a:cubicBezTo>
                <a:lnTo>
                  <a:pt x="158115" y="205680"/>
                </a:lnTo>
                <a:lnTo>
                  <a:pt x="154305" y="192405"/>
                </a:lnTo>
                <a:lnTo>
                  <a:pt x="253365" y="192405"/>
                </a:lnTo>
                <a:lnTo>
                  <a:pt x="253365" y="119955"/>
                </a:lnTo>
                <a:lnTo>
                  <a:pt x="209073" y="119955"/>
                </a:lnTo>
                <a:cubicBezTo>
                  <a:pt x="200977" y="133559"/>
                  <a:pt x="192167" y="146031"/>
                  <a:pt x="182642" y="157371"/>
                </a:cubicBezTo>
                <a:cubicBezTo>
                  <a:pt x="173117" y="168712"/>
                  <a:pt x="162877" y="178800"/>
                  <a:pt x="151923" y="187638"/>
                </a:cubicBezTo>
                <a:lnTo>
                  <a:pt x="145732" y="184302"/>
                </a:lnTo>
                <a:cubicBezTo>
                  <a:pt x="153451" y="163580"/>
                  <a:pt x="160040" y="139624"/>
                  <a:pt x="165497" y="112431"/>
                </a:cubicBezTo>
                <a:cubicBezTo>
                  <a:pt x="170954" y="85239"/>
                  <a:pt x="174684" y="57594"/>
                  <a:pt x="176688" y="29497"/>
                </a:cubicBezTo>
                <a:lnTo>
                  <a:pt x="253365" y="47599"/>
                </a:lnTo>
                <a:close/>
                <a:moveTo>
                  <a:pt x="3006089" y="10924"/>
                </a:moveTo>
                <a:cubicBezTo>
                  <a:pt x="3048692" y="24875"/>
                  <a:pt x="3078204" y="41948"/>
                  <a:pt x="3094627" y="62143"/>
                </a:cubicBezTo>
                <a:cubicBezTo>
                  <a:pt x="3111050" y="82338"/>
                  <a:pt x="3118090" y="101241"/>
                  <a:pt x="3115746" y="118854"/>
                </a:cubicBezTo>
                <a:cubicBezTo>
                  <a:pt x="3113402" y="136466"/>
                  <a:pt x="3105380" y="148375"/>
                  <a:pt x="3091681" y="154580"/>
                </a:cubicBezTo>
                <a:cubicBezTo>
                  <a:pt x="3077981" y="160785"/>
                  <a:pt x="3062309" y="156873"/>
                  <a:pt x="3044666" y="142845"/>
                </a:cubicBezTo>
                <a:cubicBezTo>
                  <a:pt x="3042513" y="119975"/>
                  <a:pt x="3037532" y="97373"/>
                  <a:pt x="3029723" y="75039"/>
                </a:cubicBezTo>
                <a:cubicBezTo>
                  <a:pt x="3021915" y="52705"/>
                  <a:pt x="3012767" y="32127"/>
                  <a:pt x="3002280" y="13305"/>
                </a:cubicBezTo>
                <a:close/>
                <a:moveTo>
                  <a:pt x="1193482" y="9971"/>
                </a:moveTo>
                <a:lnTo>
                  <a:pt x="1271587" y="16162"/>
                </a:lnTo>
                <a:cubicBezTo>
                  <a:pt x="1271190" y="22433"/>
                  <a:pt x="1266269" y="26560"/>
                  <a:pt x="1256823" y="28545"/>
                </a:cubicBezTo>
                <a:lnTo>
                  <a:pt x="1256823" y="77122"/>
                </a:lnTo>
                <a:cubicBezTo>
                  <a:pt x="1270664" y="68361"/>
                  <a:pt x="1283821" y="59332"/>
                  <a:pt x="1296293" y="50036"/>
                </a:cubicBezTo>
                <a:cubicBezTo>
                  <a:pt x="1308764" y="40739"/>
                  <a:pt x="1318944" y="32305"/>
                  <a:pt x="1326832" y="24735"/>
                </a:cubicBezTo>
                <a:lnTo>
                  <a:pt x="1385887" y="79027"/>
                </a:lnTo>
                <a:cubicBezTo>
                  <a:pt x="1379696" y="83869"/>
                  <a:pt x="1369218" y="83710"/>
                  <a:pt x="1354455" y="78551"/>
                </a:cubicBezTo>
                <a:cubicBezTo>
                  <a:pt x="1341606" y="81478"/>
                  <a:pt x="1326703" y="84435"/>
                  <a:pt x="1309747" y="87421"/>
                </a:cubicBezTo>
                <a:cubicBezTo>
                  <a:pt x="1292790" y="90408"/>
                  <a:pt x="1275149" y="93007"/>
                  <a:pt x="1256823" y="95220"/>
                </a:cubicBezTo>
                <a:lnTo>
                  <a:pt x="1256823" y="130462"/>
                </a:lnTo>
                <a:cubicBezTo>
                  <a:pt x="1256675" y="133737"/>
                  <a:pt x="1257448" y="135999"/>
                  <a:pt x="1259145" y="137249"/>
                </a:cubicBezTo>
                <a:cubicBezTo>
                  <a:pt x="1260842" y="138499"/>
                  <a:pt x="1264354" y="139094"/>
                  <a:pt x="1269682" y="139035"/>
                </a:cubicBezTo>
                <a:lnTo>
                  <a:pt x="1303496" y="139035"/>
                </a:lnTo>
                <a:cubicBezTo>
                  <a:pt x="1308834" y="139045"/>
                  <a:pt x="1313874" y="139025"/>
                  <a:pt x="1318617" y="138975"/>
                </a:cubicBezTo>
                <a:cubicBezTo>
                  <a:pt x="1323359" y="138926"/>
                  <a:pt x="1327209" y="138787"/>
                  <a:pt x="1330166" y="138559"/>
                </a:cubicBezTo>
                <a:cubicBezTo>
                  <a:pt x="1332805" y="138559"/>
                  <a:pt x="1335266" y="138201"/>
                  <a:pt x="1337548" y="137487"/>
                </a:cubicBezTo>
                <a:cubicBezTo>
                  <a:pt x="1339830" y="136773"/>
                  <a:pt x="1341814" y="135701"/>
                  <a:pt x="1343501" y="134272"/>
                </a:cubicBezTo>
                <a:cubicBezTo>
                  <a:pt x="1345932" y="131564"/>
                  <a:pt x="1348928" y="126980"/>
                  <a:pt x="1352490" y="120521"/>
                </a:cubicBezTo>
                <a:cubicBezTo>
                  <a:pt x="1356052" y="114062"/>
                  <a:pt x="1359882" y="106263"/>
                  <a:pt x="1363980" y="97125"/>
                </a:cubicBezTo>
                <a:lnTo>
                  <a:pt x="1368742" y="97125"/>
                </a:lnTo>
                <a:lnTo>
                  <a:pt x="1370647" y="134749"/>
                </a:lnTo>
                <a:cubicBezTo>
                  <a:pt x="1378585" y="138211"/>
                  <a:pt x="1384022" y="141882"/>
                  <a:pt x="1386959" y="145762"/>
                </a:cubicBezTo>
                <a:cubicBezTo>
                  <a:pt x="1389896" y="149641"/>
                  <a:pt x="1391285" y="154384"/>
                  <a:pt x="1391126" y="159990"/>
                </a:cubicBezTo>
                <a:cubicBezTo>
                  <a:pt x="1391662" y="172541"/>
                  <a:pt x="1384756" y="181729"/>
                  <a:pt x="1370409" y="187553"/>
                </a:cubicBezTo>
                <a:cubicBezTo>
                  <a:pt x="1356062" y="193377"/>
                  <a:pt x="1331059" y="196254"/>
                  <a:pt x="1295400" y="196185"/>
                </a:cubicBezTo>
                <a:lnTo>
                  <a:pt x="1272063" y="196185"/>
                </a:lnTo>
                <a:lnTo>
                  <a:pt x="1253490" y="196185"/>
                </a:lnTo>
                <a:cubicBezTo>
                  <a:pt x="1229112" y="196562"/>
                  <a:pt x="1212860" y="193069"/>
                  <a:pt x="1204733" y="185707"/>
                </a:cubicBezTo>
                <a:cubicBezTo>
                  <a:pt x="1196608" y="178345"/>
                  <a:pt x="1192857" y="164852"/>
                  <a:pt x="1193482" y="145226"/>
                </a:cubicBezTo>
                <a:close/>
                <a:moveTo>
                  <a:pt x="1085850" y="9733"/>
                </a:moveTo>
                <a:lnTo>
                  <a:pt x="1168717" y="16927"/>
                </a:lnTo>
                <a:cubicBezTo>
                  <a:pt x="1168400" y="20328"/>
                  <a:pt x="1167011" y="23185"/>
                  <a:pt x="1164550" y="25500"/>
                </a:cubicBezTo>
                <a:cubicBezTo>
                  <a:pt x="1162089" y="27814"/>
                  <a:pt x="1157605" y="29464"/>
                  <a:pt x="1151096" y="30450"/>
                </a:cubicBezTo>
                <a:lnTo>
                  <a:pt x="1151096" y="193327"/>
                </a:lnTo>
                <a:cubicBezTo>
                  <a:pt x="1150461" y="195819"/>
                  <a:pt x="1144706" y="198817"/>
                  <a:pt x="1133832" y="202322"/>
                </a:cubicBezTo>
                <a:cubicBezTo>
                  <a:pt x="1122958" y="205827"/>
                  <a:pt x="1110773" y="207754"/>
                  <a:pt x="1097280" y="208102"/>
                </a:cubicBezTo>
                <a:lnTo>
                  <a:pt x="1085850" y="208102"/>
                </a:lnTo>
                <a:lnTo>
                  <a:pt x="1085850" y="146655"/>
                </a:lnTo>
                <a:cubicBezTo>
                  <a:pt x="1076106" y="153303"/>
                  <a:pt x="1064756" y="160605"/>
                  <a:pt x="1051798" y="168562"/>
                </a:cubicBezTo>
                <a:cubicBezTo>
                  <a:pt x="1038840" y="176520"/>
                  <a:pt x="1024156" y="185251"/>
                  <a:pt x="1007745" y="194756"/>
                </a:cubicBezTo>
                <a:cubicBezTo>
                  <a:pt x="1006524" y="198092"/>
                  <a:pt x="1004798" y="200713"/>
                  <a:pt x="1002566" y="202620"/>
                </a:cubicBezTo>
                <a:cubicBezTo>
                  <a:pt x="1000333" y="204527"/>
                  <a:pt x="997773" y="205718"/>
                  <a:pt x="994886" y="206195"/>
                </a:cubicBezTo>
                <a:lnTo>
                  <a:pt x="957262" y="139987"/>
                </a:lnTo>
                <a:cubicBezTo>
                  <a:pt x="969883" y="139204"/>
                  <a:pt x="987623" y="137557"/>
                  <a:pt x="1010483" y="135046"/>
                </a:cubicBezTo>
                <a:cubicBezTo>
                  <a:pt x="1033343" y="132536"/>
                  <a:pt x="1058465" y="129579"/>
                  <a:pt x="1085850" y="126176"/>
                </a:cubicBezTo>
                <a:lnTo>
                  <a:pt x="1085850" y="83314"/>
                </a:lnTo>
                <a:lnTo>
                  <a:pt x="975360" y="83314"/>
                </a:lnTo>
                <a:lnTo>
                  <a:pt x="971073" y="69979"/>
                </a:lnTo>
                <a:lnTo>
                  <a:pt x="1085850" y="69979"/>
                </a:lnTo>
                <a:close/>
                <a:moveTo>
                  <a:pt x="1759743" y="8096"/>
                </a:moveTo>
                <a:lnTo>
                  <a:pt x="1822132" y="54709"/>
                </a:lnTo>
                <a:cubicBezTo>
                  <a:pt x="1820733" y="56697"/>
                  <a:pt x="1818530" y="58684"/>
                  <a:pt x="1815524" y="60672"/>
                </a:cubicBezTo>
                <a:cubicBezTo>
                  <a:pt x="1812518" y="62660"/>
                  <a:pt x="1808529" y="64170"/>
                  <a:pt x="1803558" y="65204"/>
                </a:cubicBezTo>
                <a:lnTo>
                  <a:pt x="1803558" y="163303"/>
                </a:lnTo>
                <a:cubicBezTo>
                  <a:pt x="1803109" y="164524"/>
                  <a:pt x="1799722" y="166214"/>
                  <a:pt x="1793398" y="168372"/>
                </a:cubicBezTo>
                <a:cubicBezTo>
                  <a:pt x="1787075" y="170529"/>
                  <a:pt x="1779561" y="172502"/>
                  <a:pt x="1770856" y="174288"/>
                </a:cubicBezTo>
                <a:cubicBezTo>
                  <a:pt x="1762151" y="176075"/>
                  <a:pt x="1754002" y="177023"/>
                  <a:pt x="1746408" y="177132"/>
                </a:cubicBezTo>
                <a:lnTo>
                  <a:pt x="1734502" y="177132"/>
                </a:lnTo>
                <a:lnTo>
                  <a:pt x="1734502" y="156626"/>
                </a:lnTo>
                <a:lnTo>
                  <a:pt x="1652111" y="156626"/>
                </a:lnTo>
                <a:cubicBezTo>
                  <a:pt x="1663879" y="158454"/>
                  <a:pt x="1671828" y="162163"/>
                  <a:pt x="1675959" y="167753"/>
                </a:cubicBezTo>
                <a:cubicBezTo>
                  <a:pt x="1680089" y="173343"/>
                  <a:pt x="1681230" y="179384"/>
                  <a:pt x="1679381" y="185874"/>
                </a:cubicBezTo>
                <a:cubicBezTo>
                  <a:pt x="1677531" y="192365"/>
                  <a:pt x="1673522" y="197876"/>
                  <a:pt x="1667351" y="202406"/>
                </a:cubicBezTo>
                <a:lnTo>
                  <a:pt x="1789271" y="202406"/>
                </a:lnTo>
                <a:lnTo>
                  <a:pt x="1820703" y="161448"/>
                </a:lnTo>
                <a:cubicBezTo>
                  <a:pt x="1821015" y="161672"/>
                  <a:pt x="1824360" y="164294"/>
                  <a:pt x="1830740" y="169314"/>
                </a:cubicBezTo>
                <a:cubicBezTo>
                  <a:pt x="1837119" y="174335"/>
                  <a:pt x="1844663" y="180412"/>
                  <a:pt x="1853371" y="187546"/>
                </a:cubicBezTo>
                <a:cubicBezTo>
                  <a:pt x="1862078" y="194681"/>
                  <a:pt x="1870080" y="201530"/>
                  <a:pt x="1877377" y="208095"/>
                </a:cubicBezTo>
                <a:cubicBezTo>
                  <a:pt x="1876851" y="210693"/>
                  <a:pt x="1875403" y="212609"/>
                  <a:pt x="1873031" y="213844"/>
                </a:cubicBezTo>
                <a:cubicBezTo>
                  <a:pt x="1870660" y="215079"/>
                  <a:pt x="1867664" y="215691"/>
                  <a:pt x="1864042" y="215681"/>
                </a:cubicBezTo>
                <a:lnTo>
                  <a:pt x="1749266" y="215681"/>
                </a:lnTo>
                <a:lnTo>
                  <a:pt x="1809273" y="260477"/>
                </a:lnTo>
                <a:cubicBezTo>
                  <a:pt x="1807874" y="262234"/>
                  <a:pt x="1805672" y="264081"/>
                  <a:pt x="1802665" y="266016"/>
                </a:cubicBezTo>
                <a:cubicBezTo>
                  <a:pt x="1799659" y="267952"/>
                  <a:pt x="1795671" y="269442"/>
                  <a:pt x="1790700" y="270484"/>
                </a:cubicBezTo>
                <a:lnTo>
                  <a:pt x="1790700" y="329032"/>
                </a:lnTo>
                <a:cubicBezTo>
                  <a:pt x="1790235" y="330247"/>
                  <a:pt x="1786772" y="331894"/>
                  <a:pt x="1780310" y="333975"/>
                </a:cubicBezTo>
                <a:cubicBezTo>
                  <a:pt x="1773849" y="336055"/>
                  <a:pt x="1766223" y="337950"/>
                  <a:pt x="1757433" y="339659"/>
                </a:cubicBezTo>
                <a:cubicBezTo>
                  <a:pt x="1748643" y="341369"/>
                  <a:pt x="1740523" y="342275"/>
                  <a:pt x="1733073" y="342378"/>
                </a:cubicBezTo>
                <a:lnTo>
                  <a:pt x="1720691" y="342378"/>
                </a:lnTo>
                <a:lnTo>
                  <a:pt x="1720691" y="325695"/>
                </a:lnTo>
                <a:lnTo>
                  <a:pt x="1686401" y="325695"/>
                </a:lnTo>
                <a:lnTo>
                  <a:pt x="1686401" y="390519"/>
                </a:lnTo>
                <a:cubicBezTo>
                  <a:pt x="1686704" y="404651"/>
                  <a:pt x="1684934" y="416790"/>
                  <a:pt x="1681092" y="426936"/>
                </a:cubicBezTo>
                <a:cubicBezTo>
                  <a:pt x="1677249" y="437083"/>
                  <a:pt x="1669517" y="445167"/>
                  <a:pt x="1657897" y="451188"/>
                </a:cubicBezTo>
                <a:cubicBezTo>
                  <a:pt x="1646275" y="457210"/>
                  <a:pt x="1628948" y="461099"/>
                  <a:pt x="1605915" y="462855"/>
                </a:cubicBezTo>
                <a:cubicBezTo>
                  <a:pt x="1605538" y="452873"/>
                  <a:pt x="1604744" y="444288"/>
                  <a:pt x="1603533" y="437101"/>
                </a:cubicBezTo>
                <a:cubicBezTo>
                  <a:pt x="1602323" y="429914"/>
                  <a:pt x="1600100" y="424066"/>
                  <a:pt x="1596866" y="419555"/>
                </a:cubicBezTo>
                <a:cubicBezTo>
                  <a:pt x="1594266" y="415442"/>
                  <a:pt x="1590298" y="411655"/>
                  <a:pt x="1584960" y="408195"/>
                </a:cubicBezTo>
                <a:cubicBezTo>
                  <a:pt x="1579622" y="404736"/>
                  <a:pt x="1571367" y="402019"/>
                  <a:pt x="1560195" y="400047"/>
                </a:cubicBezTo>
                <a:cubicBezTo>
                  <a:pt x="1543744" y="411863"/>
                  <a:pt x="1524853" y="422371"/>
                  <a:pt x="1503521" y="431570"/>
                </a:cubicBezTo>
                <a:cubicBezTo>
                  <a:pt x="1482189" y="440769"/>
                  <a:pt x="1459964" y="447708"/>
                  <a:pt x="1436846" y="452387"/>
                </a:cubicBezTo>
                <a:lnTo>
                  <a:pt x="1433988" y="447153"/>
                </a:lnTo>
                <a:cubicBezTo>
                  <a:pt x="1451818" y="434098"/>
                  <a:pt x="1468070" y="418686"/>
                  <a:pt x="1482744" y="400919"/>
                </a:cubicBezTo>
                <a:cubicBezTo>
                  <a:pt x="1497419" y="383151"/>
                  <a:pt x="1509266" y="365703"/>
                  <a:pt x="1518285" y="348574"/>
                </a:cubicBezTo>
                <a:lnTo>
                  <a:pt x="1512093" y="348574"/>
                </a:lnTo>
                <a:lnTo>
                  <a:pt x="1512093" y="219018"/>
                </a:lnTo>
                <a:lnTo>
                  <a:pt x="1584483" y="246221"/>
                </a:lnTo>
                <a:lnTo>
                  <a:pt x="1715928" y="246221"/>
                </a:lnTo>
                <a:lnTo>
                  <a:pt x="1743551" y="215681"/>
                </a:lnTo>
                <a:lnTo>
                  <a:pt x="1431131" y="215681"/>
                </a:lnTo>
                <a:lnTo>
                  <a:pt x="1427321" y="202406"/>
                </a:lnTo>
                <a:lnTo>
                  <a:pt x="1629251" y="202406"/>
                </a:lnTo>
                <a:cubicBezTo>
                  <a:pt x="1627128" y="194577"/>
                  <a:pt x="1623635" y="187106"/>
                  <a:pt x="1618773" y="179993"/>
                </a:cubicBezTo>
                <a:cubicBezTo>
                  <a:pt x="1613912" y="172880"/>
                  <a:pt x="1608990" y="167316"/>
                  <a:pt x="1604010" y="163303"/>
                </a:cubicBezTo>
                <a:lnTo>
                  <a:pt x="1606867" y="160442"/>
                </a:lnTo>
                <a:cubicBezTo>
                  <a:pt x="1610925" y="159478"/>
                  <a:pt x="1614834" y="158663"/>
                  <a:pt x="1618595" y="157998"/>
                </a:cubicBezTo>
                <a:cubicBezTo>
                  <a:pt x="1622355" y="157332"/>
                  <a:pt x="1625907" y="156875"/>
                  <a:pt x="1629251" y="156626"/>
                </a:cubicBezTo>
                <a:lnTo>
                  <a:pt x="1568767" y="156626"/>
                </a:lnTo>
                <a:lnTo>
                  <a:pt x="1568767" y="169025"/>
                </a:lnTo>
                <a:cubicBezTo>
                  <a:pt x="1568073" y="172592"/>
                  <a:pt x="1561842" y="176784"/>
                  <a:pt x="1550074" y="181603"/>
                </a:cubicBezTo>
                <a:cubicBezTo>
                  <a:pt x="1538307" y="186421"/>
                  <a:pt x="1525170" y="189064"/>
                  <a:pt x="1510665" y="189530"/>
                </a:cubicBezTo>
                <a:lnTo>
                  <a:pt x="1501140" y="189530"/>
                </a:lnTo>
                <a:lnTo>
                  <a:pt x="1501140" y="13811"/>
                </a:lnTo>
                <a:lnTo>
                  <a:pt x="1572577" y="40957"/>
                </a:lnTo>
                <a:lnTo>
                  <a:pt x="1729740" y="40957"/>
                </a:lnTo>
                <a:close/>
                <a:moveTo>
                  <a:pt x="2585907" y="6186"/>
                </a:moveTo>
                <a:cubicBezTo>
                  <a:pt x="2597005" y="6721"/>
                  <a:pt x="2606068" y="8577"/>
                  <a:pt x="2613095" y="11754"/>
                </a:cubicBezTo>
                <a:cubicBezTo>
                  <a:pt x="2627150" y="18108"/>
                  <a:pt x="2634882" y="26447"/>
                  <a:pt x="2636290" y="36773"/>
                </a:cubicBezTo>
                <a:cubicBezTo>
                  <a:pt x="2637698" y="47099"/>
                  <a:pt x="2634600" y="56114"/>
                  <a:pt x="2626995" y="63817"/>
                </a:cubicBezTo>
                <a:lnTo>
                  <a:pt x="2705100" y="63817"/>
                </a:lnTo>
                <a:lnTo>
                  <a:pt x="2737961" y="23336"/>
                </a:lnTo>
                <a:cubicBezTo>
                  <a:pt x="2738278" y="23554"/>
                  <a:pt x="2741771" y="26134"/>
                  <a:pt x="2748438" y="31078"/>
                </a:cubicBezTo>
                <a:cubicBezTo>
                  <a:pt x="2755106" y="36022"/>
                  <a:pt x="2763043" y="42023"/>
                  <a:pt x="2772251" y="49081"/>
                </a:cubicBezTo>
                <a:cubicBezTo>
                  <a:pt x="2781458" y="56139"/>
                  <a:pt x="2790031" y="62947"/>
                  <a:pt x="2797968" y="69507"/>
                </a:cubicBezTo>
                <a:cubicBezTo>
                  <a:pt x="2797205" y="72104"/>
                  <a:pt x="2795637" y="74021"/>
                  <a:pt x="2793265" y="75255"/>
                </a:cubicBezTo>
                <a:cubicBezTo>
                  <a:pt x="2790894" y="76490"/>
                  <a:pt x="2788017" y="77103"/>
                  <a:pt x="2784633" y="77093"/>
                </a:cubicBezTo>
                <a:lnTo>
                  <a:pt x="2671762" y="77093"/>
                </a:lnTo>
                <a:lnTo>
                  <a:pt x="2730817" y="92823"/>
                </a:lnTo>
                <a:cubicBezTo>
                  <a:pt x="2730113" y="95753"/>
                  <a:pt x="2728307" y="98116"/>
                  <a:pt x="2725400" y="99914"/>
                </a:cubicBezTo>
                <a:cubicBezTo>
                  <a:pt x="2722493" y="101711"/>
                  <a:pt x="2718424" y="102526"/>
                  <a:pt x="2713196" y="102357"/>
                </a:cubicBezTo>
                <a:cubicBezTo>
                  <a:pt x="2704921" y="108008"/>
                  <a:pt x="2695277" y="114344"/>
                  <a:pt x="2684264" y="121365"/>
                </a:cubicBezTo>
                <a:cubicBezTo>
                  <a:pt x="2673250" y="128387"/>
                  <a:pt x="2661940" y="135080"/>
                  <a:pt x="2650331" y="141446"/>
                </a:cubicBezTo>
                <a:lnTo>
                  <a:pt x="2733198" y="141446"/>
                </a:lnTo>
                <a:lnTo>
                  <a:pt x="2766060" y="100965"/>
                </a:lnTo>
                <a:cubicBezTo>
                  <a:pt x="2766377" y="101182"/>
                  <a:pt x="2769870" y="103763"/>
                  <a:pt x="2776537" y="108707"/>
                </a:cubicBezTo>
                <a:cubicBezTo>
                  <a:pt x="2783205" y="113651"/>
                  <a:pt x="2791142" y="119652"/>
                  <a:pt x="2800350" y="126710"/>
                </a:cubicBezTo>
                <a:cubicBezTo>
                  <a:pt x="2809557" y="133768"/>
                  <a:pt x="2818130" y="140576"/>
                  <a:pt x="2826067" y="147135"/>
                </a:cubicBezTo>
                <a:cubicBezTo>
                  <a:pt x="2825313" y="149733"/>
                  <a:pt x="2823726" y="151649"/>
                  <a:pt x="2821305" y="152884"/>
                </a:cubicBezTo>
                <a:cubicBezTo>
                  <a:pt x="2818883" y="154119"/>
                  <a:pt x="2815867" y="154731"/>
                  <a:pt x="2812256" y="154721"/>
                </a:cubicBezTo>
                <a:lnTo>
                  <a:pt x="2712243" y="154721"/>
                </a:lnTo>
                <a:lnTo>
                  <a:pt x="2770346" y="198079"/>
                </a:lnTo>
                <a:cubicBezTo>
                  <a:pt x="2768927" y="200034"/>
                  <a:pt x="2766645" y="201960"/>
                  <a:pt x="2763500" y="203856"/>
                </a:cubicBezTo>
                <a:cubicBezTo>
                  <a:pt x="2760354" y="205752"/>
                  <a:pt x="2756286" y="207320"/>
                  <a:pt x="2751296" y="208561"/>
                </a:cubicBezTo>
                <a:lnTo>
                  <a:pt x="2751296" y="305695"/>
                </a:lnTo>
                <a:cubicBezTo>
                  <a:pt x="2750872" y="307108"/>
                  <a:pt x="2747645" y="309157"/>
                  <a:pt x="2741612" y="311842"/>
                </a:cubicBezTo>
                <a:cubicBezTo>
                  <a:pt x="2735580" y="314528"/>
                  <a:pt x="2728330" y="317001"/>
                  <a:pt x="2719863" y="319262"/>
                </a:cubicBezTo>
                <a:cubicBezTo>
                  <a:pt x="2711397" y="321523"/>
                  <a:pt x="2703300" y="322725"/>
                  <a:pt x="2695575" y="322866"/>
                </a:cubicBezTo>
                <a:lnTo>
                  <a:pt x="2683668" y="322866"/>
                </a:lnTo>
                <a:lnTo>
                  <a:pt x="2683668" y="304264"/>
                </a:lnTo>
                <a:lnTo>
                  <a:pt x="2521267" y="304264"/>
                </a:lnTo>
                <a:lnTo>
                  <a:pt x="2521267" y="309034"/>
                </a:lnTo>
                <a:cubicBezTo>
                  <a:pt x="2520582" y="312372"/>
                  <a:pt x="2514451" y="316425"/>
                  <a:pt x="2502872" y="321193"/>
                </a:cubicBezTo>
                <a:cubicBezTo>
                  <a:pt x="2491293" y="325960"/>
                  <a:pt x="2478375" y="328582"/>
                  <a:pt x="2464117" y="329059"/>
                </a:cubicBezTo>
                <a:lnTo>
                  <a:pt x="2454592" y="329059"/>
                </a:lnTo>
                <a:cubicBezTo>
                  <a:pt x="2464871" y="357405"/>
                  <a:pt x="2467054" y="380960"/>
                  <a:pt x="2461140" y="399722"/>
                </a:cubicBezTo>
                <a:cubicBezTo>
                  <a:pt x="2455227" y="418485"/>
                  <a:pt x="2445266" y="430966"/>
                  <a:pt x="2431256" y="437167"/>
                </a:cubicBezTo>
                <a:cubicBezTo>
                  <a:pt x="2421255" y="441394"/>
                  <a:pt x="2411491" y="441751"/>
                  <a:pt x="2401966" y="438239"/>
                </a:cubicBezTo>
                <a:cubicBezTo>
                  <a:pt x="2392441" y="434727"/>
                  <a:pt x="2386012" y="427702"/>
                  <a:pt x="2382678" y="417165"/>
                </a:cubicBezTo>
                <a:cubicBezTo>
                  <a:pt x="2380555" y="407134"/>
                  <a:pt x="2381944" y="398621"/>
                  <a:pt x="2386846" y="391626"/>
                </a:cubicBezTo>
                <a:cubicBezTo>
                  <a:pt x="2391747" y="384631"/>
                  <a:pt x="2398613" y="379333"/>
                  <a:pt x="2407443" y="375731"/>
                </a:cubicBezTo>
                <a:cubicBezTo>
                  <a:pt x="2417216" y="371991"/>
                  <a:pt x="2426126" y="365541"/>
                  <a:pt x="2434173" y="356383"/>
                </a:cubicBezTo>
                <a:cubicBezTo>
                  <a:pt x="2442220" y="347226"/>
                  <a:pt x="2446486" y="336371"/>
                  <a:pt x="2446972" y="323820"/>
                </a:cubicBezTo>
                <a:lnTo>
                  <a:pt x="2452687" y="323820"/>
                </a:lnTo>
                <a:lnTo>
                  <a:pt x="2454592" y="328582"/>
                </a:lnTo>
                <a:lnTo>
                  <a:pt x="2454592" y="157585"/>
                </a:lnTo>
                <a:lnTo>
                  <a:pt x="2524601" y="184308"/>
                </a:lnTo>
                <a:lnTo>
                  <a:pt x="2678906" y="184308"/>
                </a:lnTo>
                <a:lnTo>
                  <a:pt x="2706052" y="154721"/>
                </a:lnTo>
                <a:lnTo>
                  <a:pt x="2388393" y="154721"/>
                </a:lnTo>
                <a:lnTo>
                  <a:pt x="2384584" y="141446"/>
                </a:lnTo>
                <a:lnTo>
                  <a:pt x="2526506" y="141446"/>
                </a:lnTo>
                <a:cubicBezTo>
                  <a:pt x="2524581" y="140722"/>
                  <a:pt x="2522597" y="139789"/>
                  <a:pt x="2520553" y="138648"/>
                </a:cubicBezTo>
                <a:cubicBezTo>
                  <a:pt x="2518509" y="137507"/>
                  <a:pt x="2516524" y="136217"/>
                  <a:pt x="2514600" y="134778"/>
                </a:cubicBezTo>
                <a:cubicBezTo>
                  <a:pt x="2514153" y="124321"/>
                  <a:pt x="2511950" y="114160"/>
                  <a:pt x="2507992" y="104295"/>
                </a:cubicBezTo>
                <a:cubicBezTo>
                  <a:pt x="2504033" y="94429"/>
                  <a:pt x="2499568" y="86166"/>
                  <a:pt x="2494597" y="79504"/>
                </a:cubicBezTo>
                <a:lnTo>
                  <a:pt x="2497931" y="77122"/>
                </a:lnTo>
                <a:cubicBezTo>
                  <a:pt x="2528581" y="77837"/>
                  <a:pt x="2549566" y="82547"/>
                  <a:pt x="2560884" y="91252"/>
                </a:cubicBezTo>
                <a:cubicBezTo>
                  <a:pt x="2572202" y="99958"/>
                  <a:pt x="2576641" y="109327"/>
                  <a:pt x="2574201" y="119359"/>
                </a:cubicBezTo>
                <a:cubicBezTo>
                  <a:pt x="2571761" y="129391"/>
                  <a:pt x="2565229" y="136753"/>
                  <a:pt x="2554605" y="141446"/>
                </a:cubicBezTo>
                <a:lnTo>
                  <a:pt x="2634138" y="141446"/>
                </a:lnTo>
                <a:cubicBezTo>
                  <a:pt x="2636331" y="131644"/>
                  <a:pt x="2638494" y="120978"/>
                  <a:pt x="2640627" y="109448"/>
                </a:cubicBezTo>
                <a:cubicBezTo>
                  <a:pt x="2642760" y="97918"/>
                  <a:pt x="2644566" y="87133"/>
                  <a:pt x="2646045" y="77093"/>
                </a:cubicBezTo>
                <a:lnTo>
                  <a:pt x="2418397" y="77093"/>
                </a:lnTo>
                <a:lnTo>
                  <a:pt x="2414587" y="63817"/>
                </a:lnTo>
                <a:lnTo>
                  <a:pt x="2581275" y="63817"/>
                </a:lnTo>
                <a:cubicBezTo>
                  <a:pt x="2577713" y="53390"/>
                  <a:pt x="2572454" y="43526"/>
                  <a:pt x="2565499" y="34226"/>
                </a:cubicBezTo>
                <a:cubicBezTo>
                  <a:pt x="2558544" y="24927"/>
                  <a:pt x="2551261" y="17318"/>
                  <a:pt x="2543651" y="11400"/>
                </a:cubicBezTo>
                <a:lnTo>
                  <a:pt x="2546508" y="8542"/>
                </a:lnTo>
                <a:cubicBezTo>
                  <a:pt x="2561676" y="6436"/>
                  <a:pt x="2574809" y="5650"/>
                  <a:pt x="2585907" y="6186"/>
                </a:cubicBezTo>
                <a:close/>
                <a:moveTo>
                  <a:pt x="868202" y="0"/>
                </a:moveTo>
                <a:cubicBezTo>
                  <a:pt x="868520" y="238"/>
                  <a:pt x="871957" y="2989"/>
                  <a:pt x="878514" y="8254"/>
                </a:cubicBezTo>
                <a:cubicBezTo>
                  <a:pt x="885071" y="13518"/>
                  <a:pt x="892845" y="19866"/>
                  <a:pt x="901836" y="27298"/>
                </a:cubicBezTo>
                <a:cubicBezTo>
                  <a:pt x="910827" y="34729"/>
                  <a:pt x="919133" y="41815"/>
                  <a:pt x="926752" y="48554"/>
                </a:cubicBezTo>
                <a:cubicBezTo>
                  <a:pt x="925989" y="51152"/>
                  <a:pt x="924421" y="53068"/>
                  <a:pt x="922050" y="54303"/>
                </a:cubicBezTo>
                <a:cubicBezTo>
                  <a:pt x="919678" y="55537"/>
                  <a:pt x="916801" y="56150"/>
                  <a:pt x="913418" y="56140"/>
                </a:cubicBezTo>
                <a:lnTo>
                  <a:pt x="839181" y="56140"/>
                </a:lnTo>
                <a:cubicBezTo>
                  <a:pt x="831149" y="66557"/>
                  <a:pt x="822313" y="76945"/>
                  <a:pt x="812672" y="87304"/>
                </a:cubicBezTo>
                <a:cubicBezTo>
                  <a:pt x="803031" y="97663"/>
                  <a:pt x="793599" y="106979"/>
                  <a:pt x="784375" y="115252"/>
                </a:cubicBezTo>
                <a:lnTo>
                  <a:pt x="835845" y="115252"/>
                </a:lnTo>
                <a:lnTo>
                  <a:pt x="860115" y="89508"/>
                </a:lnTo>
                <a:lnTo>
                  <a:pt x="910084" y="127105"/>
                </a:lnTo>
                <a:cubicBezTo>
                  <a:pt x="908655" y="128809"/>
                  <a:pt x="906631" y="130395"/>
                  <a:pt x="904012" y="131863"/>
                </a:cubicBezTo>
                <a:cubicBezTo>
                  <a:pt x="901392" y="133331"/>
                  <a:pt x="898177" y="134442"/>
                  <a:pt x="894368" y="135197"/>
                </a:cubicBezTo>
                <a:lnTo>
                  <a:pt x="894368" y="293370"/>
                </a:lnTo>
                <a:cubicBezTo>
                  <a:pt x="893941" y="294679"/>
                  <a:pt x="891345" y="296464"/>
                  <a:pt x="886578" y="298724"/>
                </a:cubicBezTo>
                <a:cubicBezTo>
                  <a:pt x="881811" y="300985"/>
                  <a:pt x="876004" y="303008"/>
                  <a:pt x="869156" y="304793"/>
                </a:cubicBezTo>
                <a:cubicBezTo>
                  <a:pt x="885748" y="312152"/>
                  <a:pt x="896945" y="320992"/>
                  <a:pt x="902746" y="331312"/>
                </a:cubicBezTo>
                <a:cubicBezTo>
                  <a:pt x="908548" y="341633"/>
                  <a:pt x="910131" y="351395"/>
                  <a:pt x="907494" y="360600"/>
                </a:cubicBezTo>
                <a:cubicBezTo>
                  <a:pt x="904857" y="369804"/>
                  <a:pt x="899177" y="376412"/>
                  <a:pt x="890453" y="380425"/>
                </a:cubicBezTo>
                <a:cubicBezTo>
                  <a:pt x="881730" y="384437"/>
                  <a:pt x="871138" y="383815"/>
                  <a:pt x="858679" y="378559"/>
                </a:cubicBezTo>
                <a:cubicBezTo>
                  <a:pt x="852704" y="365957"/>
                  <a:pt x="844762" y="353299"/>
                  <a:pt x="834854" y="340585"/>
                </a:cubicBezTo>
                <a:cubicBezTo>
                  <a:pt x="824946" y="327871"/>
                  <a:pt x="814629" y="316419"/>
                  <a:pt x="803902" y="306227"/>
                </a:cubicBezTo>
                <a:cubicBezTo>
                  <a:pt x="795713" y="324753"/>
                  <a:pt x="782101" y="340730"/>
                  <a:pt x="763067" y="354158"/>
                </a:cubicBezTo>
                <a:cubicBezTo>
                  <a:pt x="744032" y="367586"/>
                  <a:pt x="717331" y="378577"/>
                  <a:pt x="682964" y="387131"/>
                </a:cubicBezTo>
                <a:lnTo>
                  <a:pt x="678676" y="379511"/>
                </a:lnTo>
                <a:cubicBezTo>
                  <a:pt x="709335" y="364987"/>
                  <a:pt x="731103" y="347210"/>
                  <a:pt x="743981" y="326182"/>
                </a:cubicBezTo>
                <a:lnTo>
                  <a:pt x="752239" y="298573"/>
                </a:lnTo>
                <a:lnTo>
                  <a:pt x="753397" y="297652"/>
                </a:lnTo>
                <a:lnTo>
                  <a:pt x="753397" y="294700"/>
                </a:lnTo>
                <a:lnTo>
                  <a:pt x="767055" y="249040"/>
                </a:lnTo>
                <a:cubicBezTo>
                  <a:pt x="769560" y="218640"/>
                  <a:pt x="770584" y="182122"/>
                  <a:pt x="770126" y="139484"/>
                </a:cubicBezTo>
                <a:lnTo>
                  <a:pt x="840135" y="153300"/>
                </a:lnTo>
                <a:lnTo>
                  <a:pt x="840135" y="128528"/>
                </a:lnTo>
                <a:lnTo>
                  <a:pt x="753397" y="128528"/>
                </a:lnTo>
                <a:lnTo>
                  <a:pt x="753397" y="294700"/>
                </a:lnTo>
                <a:lnTo>
                  <a:pt x="752239" y="298573"/>
                </a:lnTo>
                <a:lnTo>
                  <a:pt x="742100" y="306637"/>
                </a:lnTo>
                <a:cubicBezTo>
                  <a:pt x="734885" y="310196"/>
                  <a:pt x="726124" y="312594"/>
                  <a:pt x="715817" y="313829"/>
                </a:cubicBezTo>
                <a:lnTo>
                  <a:pt x="717244" y="315252"/>
                </a:lnTo>
                <a:cubicBezTo>
                  <a:pt x="716481" y="317849"/>
                  <a:pt x="714915" y="319766"/>
                  <a:pt x="712547" y="321000"/>
                </a:cubicBezTo>
                <a:cubicBezTo>
                  <a:pt x="710178" y="322235"/>
                  <a:pt x="707304" y="322848"/>
                  <a:pt x="703925" y="322838"/>
                </a:cubicBezTo>
                <a:lnTo>
                  <a:pt x="627221" y="322838"/>
                </a:lnTo>
                <a:lnTo>
                  <a:pt x="627221" y="387667"/>
                </a:lnTo>
                <a:cubicBezTo>
                  <a:pt x="640268" y="389761"/>
                  <a:pt x="654655" y="391170"/>
                  <a:pt x="670381" y="391894"/>
                </a:cubicBezTo>
                <a:cubicBezTo>
                  <a:pt x="686107" y="392618"/>
                  <a:pt x="703471" y="392956"/>
                  <a:pt x="722471" y="392906"/>
                </a:cubicBezTo>
                <a:cubicBezTo>
                  <a:pt x="734005" y="392910"/>
                  <a:pt x="748709" y="392902"/>
                  <a:pt x="766584" y="392884"/>
                </a:cubicBezTo>
                <a:cubicBezTo>
                  <a:pt x="784458" y="392865"/>
                  <a:pt x="803448" y="392813"/>
                  <a:pt x="823555" y="392727"/>
                </a:cubicBezTo>
                <a:cubicBezTo>
                  <a:pt x="843662" y="392642"/>
                  <a:pt x="862831" y="392500"/>
                  <a:pt x="881062" y="392303"/>
                </a:cubicBezTo>
                <a:cubicBezTo>
                  <a:pt x="899294" y="392106"/>
                  <a:pt x="914534" y="391831"/>
                  <a:pt x="926782" y="391477"/>
                </a:cubicBezTo>
                <a:lnTo>
                  <a:pt x="926752" y="397162"/>
                </a:lnTo>
                <a:cubicBezTo>
                  <a:pt x="914399" y="400626"/>
                  <a:pt x="905174" y="407629"/>
                  <a:pt x="899076" y="418173"/>
                </a:cubicBezTo>
                <a:cubicBezTo>
                  <a:pt x="892978" y="428717"/>
                  <a:pt x="889831" y="440595"/>
                  <a:pt x="889635" y="453806"/>
                </a:cubicBezTo>
                <a:lnTo>
                  <a:pt x="721042" y="453806"/>
                </a:lnTo>
                <a:cubicBezTo>
                  <a:pt x="672891" y="454471"/>
                  <a:pt x="634176" y="448622"/>
                  <a:pt x="604897" y="436258"/>
                </a:cubicBezTo>
                <a:cubicBezTo>
                  <a:pt x="575617" y="423894"/>
                  <a:pt x="553214" y="401027"/>
                  <a:pt x="537686" y="367658"/>
                </a:cubicBezTo>
                <a:cubicBezTo>
                  <a:pt x="531852" y="385901"/>
                  <a:pt x="523756" y="403098"/>
                  <a:pt x="513397" y="419250"/>
                </a:cubicBezTo>
                <a:cubicBezTo>
                  <a:pt x="503039" y="435401"/>
                  <a:pt x="489704" y="449618"/>
                  <a:pt x="473392" y="461903"/>
                </a:cubicBezTo>
                <a:lnTo>
                  <a:pt x="469582" y="457140"/>
                </a:lnTo>
                <a:cubicBezTo>
                  <a:pt x="477919" y="439570"/>
                  <a:pt x="484105" y="419877"/>
                  <a:pt x="488138" y="398064"/>
                </a:cubicBezTo>
                <a:cubicBezTo>
                  <a:pt x="492172" y="376250"/>
                  <a:pt x="494512" y="354009"/>
                  <a:pt x="495159" y="331342"/>
                </a:cubicBezTo>
                <a:cubicBezTo>
                  <a:pt x="495805" y="308675"/>
                  <a:pt x="495217" y="287276"/>
                  <a:pt x="493395" y="267146"/>
                </a:cubicBezTo>
                <a:lnTo>
                  <a:pt x="565308" y="270956"/>
                </a:lnTo>
                <a:lnTo>
                  <a:pt x="565308" y="242828"/>
                </a:lnTo>
                <a:lnTo>
                  <a:pt x="473898" y="242828"/>
                </a:lnTo>
                <a:lnTo>
                  <a:pt x="470088" y="229552"/>
                </a:lnTo>
                <a:lnTo>
                  <a:pt x="627237" y="229552"/>
                </a:lnTo>
                <a:lnTo>
                  <a:pt x="649124" y="199982"/>
                </a:lnTo>
                <a:cubicBezTo>
                  <a:pt x="644782" y="201185"/>
                  <a:pt x="640381" y="202119"/>
                  <a:pt x="635920" y="202784"/>
                </a:cubicBezTo>
                <a:cubicBezTo>
                  <a:pt x="631459" y="203450"/>
                  <a:pt x="627296" y="203788"/>
                  <a:pt x="623430" y="203798"/>
                </a:cubicBezTo>
                <a:lnTo>
                  <a:pt x="612487" y="203798"/>
                </a:lnTo>
                <a:lnTo>
                  <a:pt x="612487" y="188059"/>
                </a:lnTo>
                <a:lnTo>
                  <a:pt x="556230" y="188059"/>
                </a:lnTo>
                <a:lnTo>
                  <a:pt x="556230" y="199505"/>
                </a:lnTo>
                <a:cubicBezTo>
                  <a:pt x="555635" y="202824"/>
                  <a:pt x="550045" y="206798"/>
                  <a:pt x="539458" y="211429"/>
                </a:cubicBezTo>
                <a:cubicBezTo>
                  <a:pt x="528872" y="216059"/>
                  <a:pt x="516858" y="218603"/>
                  <a:pt x="503417" y="219060"/>
                </a:cubicBezTo>
                <a:lnTo>
                  <a:pt x="494377" y="219060"/>
                </a:lnTo>
                <a:lnTo>
                  <a:pt x="494377" y="18573"/>
                </a:lnTo>
                <a:lnTo>
                  <a:pt x="558614" y="43338"/>
                </a:lnTo>
                <a:lnTo>
                  <a:pt x="607242" y="43338"/>
                </a:lnTo>
                <a:lnTo>
                  <a:pt x="635801" y="11430"/>
                </a:lnTo>
                <a:lnTo>
                  <a:pt x="696247" y="57090"/>
                </a:lnTo>
                <a:cubicBezTo>
                  <a:pt x="694829" y="59065"/>
                  <a:pt x="692428" y="61069"/>
                  <a:pt x="689044" y="63103"/>
                </a:cubicBezTo>
                <a:cubicBezTo>
                  <a:pt x="685661" y="65137"/>
                  <a:pt x="681236" y="66784"/>
                  <a:pt x="675769" y="68044"/>
                </a:cubicBezTo>
                <a:lnTo>
                  <a:pt x="675769" y="189509"/>
                </a:lnTo>
                <a:cubicBezTo>
                  <a:pt x="675709" y="190015"/>
                  <a:pt x="674758" y="190790"/>
                  <a:pt x="672914" y="191832"/>
                </a:cubicBezTo>
                <a:cubicBezTo>
                  <a:pt x="671070" y="192874"/>
                  <a:pt x="668691" y="194005"/>
                  <a:pt x="665777" y="195226"/>
                </a:cubicBezTo>
                <a:cubicBezTo>
                  <a:pt x="670228" y="198909"/>
                  <a:pt x="675729" y="203454"/>
                  <a:pt x="682278" y="208864"/>
                </a:cubicBezTo>
                <a:cubicBezTo>
                  <a:pt x="688827" y="214273"/>
                  <a:pt x="695409" y="219891"/>
                  <a:pt x="702022" y="225717"/>
                </a:cubicBezTo>
                <a:lnTo>
                  <a:pt x="702022" y="93322"/>
                </a:lnTo>
                <a:lnTo>
                  <a:pt x="755304" y="115252"/>
                </a:lnTo>
                <a:lnTo>
                  <a:pt x="766742" y="115252"/>
                </a:lnTo>
                <a:cubicBezTo>
                  <a:pt x="766970" y="106651"/>
                  <a:pt x="767109" y="97037"/>
                  <a:pt x="767159" y="86410"/>
                </a:cubicBezTo>
                <a:cubicBezTo>
                  <a:pt x="767208" y="75783"/>
                  <a:pt x="767228" y="65693"/>
                  <a:pt x="767218" y="56140"/>
                </a:cubicBezTo>
                <a:lnTo>
                  <a:pt x="695817" y="56140"/>
                </a:lnTo>
                <a:lnTo>
                  <a:pt x="691998" y="42862"/>
                </a:lnTo>
                <a:lnTo>
                  <a:pt x="835845" y="42862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E7D3C56-37A6-4756-89E6-AAF3B2479439}"/>
              </a:ext>
            </a:extLst>
          </p:cNvPr>
          <p:cNvSpPr/>
          <p:nvPr/>
        </p:nvSpPr>
        <p:spPr>
          <a:xfrm>
            <a:off x="3808288" y="4012634"/>
            <a:ext cx="4575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RESEARCH BACKGROUND AND SIGNIFICANCE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54C49EC-E107-4E23-9C1C-1EFA419A6C1D}"/>
              </a:ext>
            </a:extLst>
          </p:cNvPr>
          <p:cNvGrpSpPr/>
          <p:nvPr/>
        </p:nvGrpSpPr>
        <p:grpSpPr>
          <a:xfrm>
            <a:off x="5490259" y="1505449"/>
            <a:ext cx="1211484" cy="1211483"/>
            <a:chOff x="5309676" y="1842197"/>
            <a:chExt cx="1228609" cy="1228609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2FF7E6E8-5A99-4A04-85A5-5E3C42756BBE}"/>
                </a:ext>
              </a:extLst>
            </p:cNvPr>
            <p:cNvSpPr/>
            <p:nvPr/>
          </p:nvSpPr>
          <p:spPr>
            <a:xfrm>
              <a:off x="5309676" y="1842197"/>
              <a:ext cx="1228609" cy="1228609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55A2937C-6C41-4E49-9FED-60EB2097D1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2867" y="2127888"/>
              <a:ext cx="602226" cy="657226"/>
            </a:xfrm>
            <a:custGeom>
              <a:avLst/>
              <a:gdLst>
                <a:gd name="T0" fmla="*/ 416 w 2758"/>
                <a:gd name="T1" fmla="*/ 3010 h 3010"/>
                <a:gd name="T2" fmla="*/ 211 w 2758"/>
                <a:gd name="T3" fmla="*/ 2441 h 3010"/>
                <a:gd name="T4" fmla="*/ 7 w 2758"/>
                <a:gd name="T5" fmla="*/ 2349 h 3010"/>
                <a:gd name="T6" fmla="*/ 211 w 2758"/>
                <a:gd name="T7" fmla="*/ 2257 h 3010"/>
                <a:gd name="T8" fmla="*/ 107 w 2758"/>
                <a:gd name="T9" fmla="*/ 1880 h 3010"/>
                <a:gd name="T10" fmla="*/ 107 w 2758"/>
                <a:gd name="T11" fmla="*/ 1696 h 3010"/>
                <a:gd name="T12" fmla="*/ 211 w 2758"/>
                <a:gd name="T13" fmla="*/ 1315 h 3010"/>
                <a:gd name="T14" fmla="*/ 9 w 2758"/>
                <a:gd name="T15" fmla="*/ 1223 h 3010"/>
                <a:gd name="T16" fmla="*/ 211 w 2758"/>
                <a:gd name="T17" fmla="*/ 1131 h 3010"/>
                <a:gd name="T18" fmla="*/ 99 w 2758"/>
                <a:gd name="T19" fmla="*/ 752 h 3010"/>
                <a:gd name="T20" fmla="*/ 99 w 2758"/>
                <a:gd name="T21" fmla="*/ 568 h 3010"/>
                <a:gd name="T22" fmla="*/ 211 w 2758"/>
                <a:gd name="T23" fmla="*/ 194 h 3010"/>
                <a:gd name="T24" fmla="*/ 2453 w 2758"/>
                <a:gd name="T25" fmla="*/ 0 h 3010"/>
                <a:gd name="T26" fmla="*/ 2758 w 2758"/>
                <a:gd name="T27" fmla="*/ 2728 h 3010"/>
                <a:gd name="T28" fmla="*/ 415 w 2758"/>
                <a:gd name="T29" fmla="*/ 188 h 3010"/>
                <a:gd name="T30" fmla="*/ 414 w 2758"/>
                <a:gd name="T31" fmla="*/ 568 h 3010"/>
                <a:gd name="T32" fmla="*/ 613 w 2758"/>
                <a:gd name="T33" fmla="*/ 660 h 3010"/>
                <a:gd name="T34" fmla="*/ 414 w 2758"/>
                <a:gd name="T35" fmla="*/ 752 h 3010"/>
                <a:gd name="T36" fmla="*/ 523 w 2758"/>
                <a:gd name="T37" fmla="*/ 1131 h 3010"/>
                <a:gd name="T38" fmla="*/ 523 w 2758"/>
                <a:gd name="T39" fmla="*/ 1315 h 3010"/>
                <a:gd name="T40" fmla="*/ 414 w 2758"/>
                <a:gd name="T41" fmla="*/ 1696 h 3010"/>
                <a:gd name="T42" fmla="*/ 620 w 2758"/>
                <a:gd name="T43" fmla="*/ 1788 h 3010"/>
                <a:gd name="T44" fmla="*/ 414 w 2758"/>
                <a:gd name="T45" fmla="*/ 1880 h 3010"/>
                <a:gd name="T46" fmla="*/ 521 w 2758"/>
                <a:gd name="T47" fmla="*/ 2257 h 3010"/>
                <a:gd name="T48" fmla="*/ 521 w 2758"/>
                <a:gd name="T49" fmla="*/ 2442 h 3010"/>
                <a:gd name="T50" fmla="*/ 414 w 2758"/>
                <a:gd name="T51" fmla="*/ 2822 h 3010"/>
                <a:gd name="T52" fmla="*/ 2045 w 2758"/>
                <a:gd name="T53" fmla="*/ 188 h 3010"/>
                <a:gd name="T54" fmla="*/ 415 w 2758"/>
                <a:gd name="T55" fmla="*/ 188 h 3010"/>
                <a:gd name="T56" fmla="*/ 2453 w 2758"/>
                <a:gd name="T57" fmla="*/ 188 h 3010"/>
                <a:gd name="T58" fmla="*/ 2249 w 2758"/>
                <a:gd name="T59" fmla="*/ 2822 h 3010"/>
                <a:gd name="T60" fmla="*/ 2555 w 2758"/>
                <a:gd name="T61" fmla="*/ 2728 h 3010"/>
                <a:gd name="T62" fmla="*/ 2555 w 2758"/>
                <a:gd name="T63" fmla="*/ 282 h 3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58" h="3010">
                  <a:moveTo>
                    <a:pt x="2453" y="3010"/>
                  </a:moveTo>
                  <a:cubicBezTo>
                    <a:pt x="416" y="3010"/>
                    <a:pt x="416" y="3010"/>
                    <a:pt x="416" y="3010"/>
                  </a:cubicBezTo>
                  <a:cubicBezTo>
                    <a:pt x="343" y="3010"/>
                    <a:pt x="211" y="2977"/>
                    <a:pt x="211" y="2822"/>
                  </a:cubicBezTo>
                  <a:cubicBezTo>
                    <a:pt x="211" y="2441"/>
                    <a:pt x="211" y="2441"/>
                    <a:pt x="211" y="2441"/>
                  </a:cubicBezTo>
                  <a:cubicBezTo>
                    <a:pt x="107" y="2441"/>
                    <a:pt x="107" y="2441"/>
                    <a:pt x="107" y="2441"/>
                  </a:cubicBezTo>
                  <a:cubicBezTo>
                    <a:pt x="52" y="2441"/>
                    <a:pt x="7" y="2400"/>
                    <a:pt x="7" y="2349"/>
                  </a:cubicBezTo>
                  <a:cubicBezTo>
                    <a:pt x="7" y="2298"/>
                    <a:pt x="52" y="2257"/>
                    <a:pt x="107" y="2257"/>
                  </a:cubicBezTo>
                  <a:cubicBezTo>
                    <a:pt x="211" y="2257"/>
                    <a:pt x="211" y="2257"/>
                    <a:pt x="211" y="2257"/>
                  </a:cubicBezTo>
                  <a:cubicBezTo>
                    <a:pt x="211" y="1880"/>
                    <a:pt x="211" y="1880"/>
                    <a:pt x="211" y="1880"/>
                  </a:cubicBezTo>
                  <a:cubicBezTo>
                    <a:pt x="107" y="1880"/>
                    <a:pt x="107" y="1880"/>
                    <a:pt x="107" y="1880"/>
                  </a:cubicBezTo>
                  <a:cubicBezTo>
                    <a:pt x="52" y="1880"/>
                    <a:pt x="7" y="1839"/>
                    <a:pt x="7" y="1787"/>
                  </a:cubicBezTo>
                  <a:cubicBezTo>
                    <a:pt x="7" y="1737"/>
                    <a:pt x="52" y="1696"/>
                    <a:pt x="107" y="1696"/>
                  </a:cubicBezTo>
                  <a:cubicBezTo>
                    <a:pt x="211" y="1696"/>
                    <a:pt x="211" y="1696"/>
                    <a:pt x="211" y="1696"/>
                  </a:cubicBezTo>
                  <a:cubicBezTo>
                    <a:pt x="211" y="1315"/>
                    <a:pt x="211" y="1315"/>
                    <a:pt x="211" y="1315"/>
                  </a:cubicBezTo>
                  <a:cubicBezTo>
                    <a:pt x="109" y="1315"/>
                    <a:pt x="109" y="1315"/>
                    <a:pt x="109" y="1315"/>
                  </a:cubicBezTo>
                  <a:cubicBezTo>
                    <a:pt x="54" y="1315"/>
                    <a:pt x="9" y="1274"/>
                    <a:pt x="9" y="1223"/>
                  </a:cubicBezTo>
                  <a:cubicBezTo>
                    <a:pt x="9" y="1172"/>
                    <a:pt x="54" y="1131"/>
                    <a:pt x="109" y="1131"/>
                  </a:cubicBezTo>
                  <a:cubicBezTo>
                    <a:pt x="211" y="1131"/>
                    <a:pt x="211" y="1131"/>
                    <a:pt x="211" y="1131"/>
                  </a:cubicBezTo>
                  <a:cubicBezTo>
                    <a:pt x="211" y="752"/>
                    <a:pt x="211" y="752"/>
                    <a:pt x="211" y="752"/>
                  </a:cubicBezTo>
                  <a:cubicBezTo>
                    <a:pt x="99" y="752"/>
                    <a:pt x="99" y="752"/>
                    <a:pt x="99" y="752"/>
                  </a:cubicBezTo>
                  <a:cubicBezTo>
                    <a:pt x="44" y="752"/>
                    <a:pt x="0" y="711"/>
                    <a:pt x="0" y="660"/>
                  </a:cubicBezTo>
                  <a:cubicBezTo>
                    <a:pt x="0" y="609"/>
                    <a:pt x="44" y="568"/>
                    <a:pt x="99" y="568"/>
                  </a:cubicBezTo>
                  <a:cubicBezTo>
                    <a:pt x="211" y="568"/>
                    <a:pt x="211" y="568"/>
                    <a:pt x="211" y="568"/>
                  </a:cubicBezTo>
                  <a:cubicBezTo>
                    <a:pt x="211" y="194"/>
                    <a:pt x="211" y="194"/>
                    <a:pt x="211" y="194"/>
                  </a:cubicBezTo>
                  <a:cubicBezTo>
                    <a:pt x="211" y="100"/>
                    <a:pt x="274" y="0"/>
                    <a:pt x="421" y="0"/>
                  </a:cubicBezTo>
                  <a:cubicBezTo>
                    <a:pt x="2453" y="0"/>
                    <a:pt x="2453" y="0"/>
                    <a:pt x="2453" y="0"/>
                  </a:cubicBezTo>
                  <a:cubicBezTo>
                    <a:pt x="2622" y="0"/>
                    <a:pt x="2758" y="126"/>
                    <a:pt x="2758" y="282"/>
                  </a:cubicBezTo>
                  <a:cubicBezTo>
                    <a:pt x="2758" y="2728"/>
                    <a:pt x="2758" y="2728"/>
                    <a:pt x="2758" y="2728"/>
                  </a:cubicBezTo>
                  <a:cubicBezTo>
                    <a:pt x="2758" y="2883"/>
                    <a:pt x="2622" y="3010"/>
                    <a:pt x="2453" y="3010"/>
                  </a:cubicBezTo>
                  <a:close/>
                  <a:moveTo>
                    <a:pt x="415" y="188"/>
                  </a:moveTo>
                  <a:cubicBezTo>
                    <a:pt x="415" y="190"/>
                    <a:pt x="414" y="192"/>
                    <a:pt x="414" y="194"/>
                  </a:cubicBezTo>
                  <a:cubicBezTo>
                    <a:pt x="414" y="568"/>
                    <a:pt x="414" y="568"/>
                    <a:pt x="414" y="568"/>
                  </a:cubicBezTo>
                  <a:cubicBezTo>
                    <a:pt x="513" y="568"/>
                    <a:pt x="513" y="568"/>
                    <a:pt x="513" y="568"/>
                  </a:cubicBezTo>
                  <a:cubicBezTo>
                    <a:pt x="568" y="568"/>
                    <a:pt x="613" y="609"/>
                    <a:pt x="613" y="660"/>
                  </a:cubicBezTo>
                  <a:cubicBezTo>
                    <a:pt x="613" y="711"/>
                    <a:pt x="568" y="752"/>
                    <a:pt x="513" y="752"/>
                  </a:cubicBezTo>
                  <a:cubicBezTo>
                    <a:pt x="414" y="752"/>
                    <a:pt x="414" y="752"/>
                    <a:pt x="414" y="752"/>
                  </a:cubicBezTo>
                  <a:cubicBezTo>
                    <a:pt x="414" y="1131"/>
                    <a:pt x="414" y="1131"/>
                    <a:pt x="414" y="1131"/>
                  </a:cubicBezTo>
                  <a:cubicBezTo>
                    <a:pt x="523" y="1131"/>
                    <a:pt x="523" y="1131"/>
                    <a:pt x="523" y="1131"/>
                  </a:cubicBezTo>
                  <a:cubicBezTo>
                    <a:pt x="578" y="1131"/>
                    <a:pt x="623" y="1172"/>
                    <a:pt x="623" y="1223"/>
                  </a:cubicBezTo>
                  <a:cubicBezTo>
                    <a:pt x="623" y="1274"/>
                    <a:pt x="578" y="1315"/>
                    <a:pt x="523" y="1315"/>
                  </a:cubicBezTo>
                  <a:cubicBezTo>
                    <a:pt x="414" y="1315"/>
                    <a:pt x="414" y="1315"/>
                    <a:pt x="414" y="1315"/>
                  </a:cubicBezTo>
                  <a:cubicBezTo>
                    <a:pt x="414" y="1696"/>
                    <a:pt x="414" y="1696"/>
                    <a:pt x="414" y="1696"/>
                  </a:cubicBezTo>
                  <a:cubicBezTo>
                    <a:pt x="521" y="1696"/>
                    <a:pt x="521" y="1696"/>
                    <a:pt x="521" y="1696"/>
                  </a:cubicBezTo>
                  <a:cubicBezTo>
                    <a:pt x="576" y="1696"/>
                    <a:pt x="620" y="1737"/>
                    <a:pt x="620" y="1788"/>
                  </a:cubicBezTo>
                  <a:cubicBezTo>
                    <a:pt x="620" y="1839"/>
                    <a:pt x="576" y="1880"/>
                    <a:pt x="521" y="1880"/>
                  </a:cubicBezTo>
                  <a:cubicBezTo>
                    <a:pt x="414" y="1880"/>
                    <a:pt x="414" y="1880"/>
                    <a:pt x="414" y="1880"/>
                  </a:cubicBezTo>
                  <a:cubicBezTo>
                    <a:pt x="414" y="2257"/>
                    <a:pt x="414" y="2257"/>
                    <a:pt x="414" y="2257"/>
                  </a:cubicBezTo>
                  <a:cubicBezTo>
                    <a:pt x="521" y="2257"/>
                    <a:pt x="521" y="2257"/>
                    <a:pt x="521" y="2257"/>
                  </a:cubicBezTo>
                  <a:cubicBezTo>
                    <a:pt x="576" y="2257"/>
                    <a:pt x="620" y="2299"/>
                    <a:pt x="620" y="2350"/>
                  </a:cubicBezTo>
                  <a:cubicBezTo>
                    <a:pt x="620" y="2400"/>
                    <a:pt x="576" y="2442"/>
                    <a:pt x="521" y="2442"/>
                  </a:cubicBezTo>
                  <a:cubicBezTo>
                    <a:pt x="414" y="2442"/>
                    <a:pt x="414" y="2442"/>
                    <a:pt x="414" y="2442"/>
                  </a:cubicBezTo>
                  <a:cubicBezTo>
                    <a:pt x="414" y="2822"/>
                    <a:pt x="414" y="2822"/>
                    <a:pt x="414" y="2822"/>
                  </a:cubicBezTo>
                  <a:cubicBezTo>
                    <a:pt x="2045" y="2822"/>
                    <a:pt x="2045" y="2822"/>
                    <a:pt x="2045" y="2822"/>
                  </a:cubicBezTo>
                  <a:cubicBezTo>
                    <a:pt x="2045" y="188"/>
                    <a:pt x="2045" y="188"/>
                    <a:pt x="2045" y="188"/>
                  </a:cubicBezTo>
                  <a:cubicBezTo>
                    <a:pt x="421" y="188"/>
                    <a:pt x="421" y="188"/>
                    <a:pt x="421" y="188"/>
                  </a:cubicBezTo>
                  <a:cubicBezTo>
                    <a:pt x="419" y="188"/>
                    <a:pt x="417" y="188"/>
                    <a:pt x="415" y="188"/>
                  </a:cubicBezTo>
                  <a:close/>
                  <a:moveTo>
                    <a:pt x="2555" y="282"/>
                  </a:moveTo>
                  <a:cubicBezTo>
                    <a:pt x="2555" y="230"/>
                    <a:pt x="2509" y="188"/>
                    <a:pt x="2453" y="188"/>
                  </a:cubicBezTo>
                  <a:cubicBezTo>
                    <a:pt x="2249" y="188"/>
                    <a:pt x="2249" y="188"/>
                    <a:pt x="2249" y="188"/>
                  </a:cubicBezTo>
                  <a:cubicBezTo>
                    <a:pt x="2249" y="2822"/>
                    <a:pt x="2249" y="2822"/>
                    <a:pt x="2249" y="2822"/>
                  </a:cubicBezTo>
                  <a:cubicBezTo>
                    <a:pt x="2453" y="2822"/>
                    <a:pt x="2453" y="2822"/>
                    <a:pt x="2453" y="2822"/>
                  </a:cubicBezTo>
                  <a:cubicBezTo>
                    <a:pt x="2509" y="2822"/>
                    <a:pt x="2555" y="2780"/>
                    <a:pt x="2555" y="2728"/>
                  </a:cubicBezTo>
                  <a:lnTo>
                    <a:pt x="2555" y="282"/>
                  </a:lnTo>
                  <a:close/>
                  <a:moveTo>
                    <a:pt x="2555" y="282"/>
                  </a:moveTo>
                  <a:cubicBezTo>
                    <a:pt x="2555" y="282"/>
                    <a:pt x="2555" y="282"/>
                    <a:pt x="2555" y="28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A276E0C-EAC1-4919-B9F2-DE8C9F6BBAA2}"/>
              </a:ext>
            </a:extLst>
          </p:cNvPr>
          <p:cNvCxnSpPr>
            <a:cxnSpLocks/>
          </p:cNvCxnSpPr>
          <p:nvPr/>
        </p:nvCxnSpPr>
        <p:spPr>
          <a:xfrm>
            <a:off x="3937839" y="3934397"/>
            <a:ext cx="43496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FBBA255-FB3C-445A-8731-56B73DA72A41}"/>
              </a:ext>
            </a:extLst>
          </p:cNvPr>
          <p:cNvSpPr/>
          <p:nvPr/>
        </p:nvSpPr>
        <p:spPr>
          <a:xfrm>
            <a:off x="9433102" y="7174223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陈宇</a:t>
            </a:r>
          </a:p>
        </p:txBody>
      </p:sp>
    </p:spTree>
    <p:extLst>
      <p:ext uri="{BB962C8B-B14F-4D97-AF65-F5344CB8AC3E}">
        <p14:creationId xmlns:p14="http://schemas.microsoft.com/office/powerpoint/2010/main" val="83086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DCA0F173-6B19-487A-B350-0821B70270FC}"/>
              </a:ext>
            </a:extLst>
          </p:cNvPr>
          <p:cNvSpPr txBox="1"/>
          <p:nvPr/>
        </p:nvSpPr>
        <p:spPr>
          <a:xfrm>
            <a:off x="344195" y="306019"/>
            <a:ext cx="2116532" cy="296856"/>
          </a:xfrm>
          <a:custGeom>
            <a:avLst/>
            <a:gdLst/>
            <a:ahLst/>
            <a:cxnLst/>
            <a:rect l="l" t="t" r="r" b="b"/>
            <a:pathLst>
              <a:path w="1587399" h="222642">
                <a:moveTo>
                  <a:pt x="818160" y="168921"/>
                </a:moveTo>
                <a:cubicBezTo>
                  <a:pt x="837248" y="168845"/>
                  <a:pt x="851878" y="170834"/>
                  <a:pt x="862051" y="174888"/>
                </a:cubicBezTo>
                <a:cubicBezTo>
                  <a:pt x="872224" y="178942"/>
                  <a:pt x="878899" y="183868"/>
                  <a:pt x="882076" y="189667"/>
                </a:cubicBezTo>
                <a:cubicBezTo>
                  <a:pt x="885254" y="195465"/>
                  <a:pt x="885894" y="200944"/>
                  <a:pt x="883997" y="206102"/>
                </a:cubicBezTo>
                <a:cubicBezTo>
                  <a:pt x="882099" y="211261"/>
                  <a:pt x="878625" y="214907"/>
                  <a:pt x="873572" y="217041"/>
                </a:cubicBezTo>
                <a:cubicBezTo>
                  <a:pt x="868520" y="219174"/>
                  <a:pt x="862851" y="218603"/>
                  <a:pt x="856565" y="215327"/>
                </a:cubicBezTo>
                <a:cubicBezTo>
                  <a:pt x="854341" y="209569"/>
                  <a:pt x="849873" y="202625"/>
                  <a:pt x="843163" y="194496"/>
                </a:cubicBezTo>
                <a:cubicBezTo>
                  <a:pt x="836453" y="186366"/>
                  <a:pt x="827813" y="178680"/>
                  <a:pt x="817245" y="171436"/>
                </a:cubicBezTo>
                <a:close/>
                <a:moveTo>
                  <a:pt x="1195350" y="156348"/>
                </a:moveTo>
                <a:lnTo>
                  <a:pt x="1232840" y="159091"/>
                </a:lnTo>
                <a:cubicBezTo>
                  <a:pt x="1232631" y="160687"/>
                  <a:pt x="1231964" y="161954"/>
                  <a:pt x="1230840" y="162892"/>
                </a:cubicBezTo>
                <a:cubicBezTo>
                  <a:pt x="1229716" y="163830"/>
                  <a:pt x="1228021" y="164468"/>
                  <a:pt x="1225754" y="164806"/>
                </a:cubicBezTo>
                <a:lnTo>
                  <a:pt x="1225754" y="186536"/>
                </a:lnTo>
                <a:cubicBezTo>
                  <a:pt x="1225625" y="187889"/>
                  <a:pt x="1226054" y="188842"/>
                  <a:pt x="1227040" y="189395"/>
                </a:cubicBezTo>
                <a:cubicBezTo>
                  <a:pt x="1228025" y="189948"/>
                  <a:pt x="1230340" y="190214"/>
                  <a:pt x="1233983" y="190195"/>
                </a:cubicBezTo>
                <a:lnTo>
                  <a:pt x="1260272" y="190195"/>
                </a:lnTo>
                <a:cubicBezTo>
                  <a:pt x="1264373" y="190200"/>
                  <a:pt x="1268230" y="190191"/>
                  <a:pt x="1271845" y="190167"/>
                </a:cubicBezTo>
                <a:cubicBezTo>
                  <a:pt x="1275460" y="190143"/>
                  <a:pt x="1278232" y="190076"/>
                  <a:pt x="1280161" y="189967"/>
                </a:cubicBezTo>
                <a:cubicBezTo>
                  <a:pt x="1281942" y="189876"/>
                  <a:pt x="1283351" y="189600"/>
                  <a:pt x="1284390" y="189137"/>
                </a:cubicBezTo>
                <a:cubicBezTo>
                  <a:pt x="1285428" y="188675"/>
                  <a:pt x="1286380" y="187884"/>
                  <a:pt x="1287247" y="186764"/>
                </a:cubicBezTo>
                <a:cubicBezTo>
                  <a:pt x="1288714" y="185058"/>
                  <a:pt x="1290409" y="182295"/>
                  <a:pt x="1292334" y="178473"/>
                </a:cubicBezTo>
                <a:cubicBezTo>
                  <a:pt x="1294258" y="174651"/>
                  <a:pt x="1296525" y="169715"/>
                  <a:pt x="1299134" y="163663"/>
                </a:cubicBezTo>
                <a:lnTo>
                  <a:pt x="1301520" y="163663"/>
                </a:lnTo>
                <a:lnTo>
                  <a:pt x="1302220" y="187451"/>
                </a:lnTo>
                <a:cubicBezTo>
                  <a:pt x="1306369" y="188904"/>
                  <a:pt x="1309216" y="190570"/>
                  <a:pt x="1310764" y="192450"/>
                </a:cubicBezTo>
                <a:cubicBezTo>
                  <a:pt x="1312312" y="194329"/>
                  <a:pt x="1313046" y="196623"/>
                  <a:pt x="1312965" y="199329"/>
                </a:cubicBezTo>
                <a:cubicBezTo>
                  <a:pt x="1313096" y="203495"/>
                  <a:pt x="1311535" y="206835"/>
                  <a:pt x="1308281" y="209351"/>
                </a:cubicBezTo>
                <a:cubicBezTo>
                  <a:pt x="1305028" y="211868"/>
                  <a:pt x="1299292" y="213686"/>
                  <a:pt x="1291076" y="214807"/>
                </a:cubicBezTo>
                <a:cubicBezTo>
                  <a:pt x="1282859" y="215927"/>
                  <a:pt x="1271372" y="216477"/>
                  <a:pt x="1256615" y="216456"/>
                </a:cubicBezTo>
                <a:lnTo>
                  <a:pt x="1228497" y="216456"/>
                </a:lnTo>
                <a:cubicBezTo>
                  <a:pt x="1215314" y="216679"/>
                  <a:pt x="1206418" y="215147"/>
                  <a:pt x="1201808" y="211860"/>
                </a:cubicBezTo>
                <a:cubicBezTo>
                  <a:pt x="1197198" y="208573"/>
                  <a:pt x="1195045" y="202189"/>
                  <a:pt x="1195350" y="192707"/>
                </a:cubicBezTo>
                <a:close/>
                <a:moveTo>
                  <a:pt x="758952" y="156334"/>
                </a:moveTo>
                <a:lnTo>
                  <a:pt x="758952" y="157707"/>
                </a:lnTo>
                <a:cubicBezTo>
                  <a:pt x="758819" y="158822"/>
                  <a:pt x="757085" y="160195"/>
                  <a:pt x="753752" y="161825"/>
                </a:cubicBezTo>
                <a:cubicBezTo>
                  <a:pt x="750418" y="163455"/>
                  <a:pt x="746284" y="164828"/>
                  <a:pt x="741350" y="165943"/>
                </a:cubicBezTo>
                <a:lnTo>
                  <a:pt x="769239" y="178298"/>
                </a:lnTo>
                <a:cubicBezTo>
                  <a:pt x="768830" y="179466"/>
                  <a:pt x="767992" y="180390"/>
                  <a:pt x="766725" y="181072"/>
                </a:cubicBezTo>
                <a:cubicBezTo>
                  <a:pt x="765458" y="181754"/>
                  <a:pt x="763477" y="182049"/>
                  <a:pt x="760781" y="181959"/>
                </a:cubicBezTo>
                <a:cubicBezTo>
                  <a:pt x="758305" y="184475"/>
                  <a:pt x="755485" y="186992"/>
                  <a:pt x="752323" y="189509"/>
                </a:cubicBezTo>
                <a:cubicBezTo>
                  <a:pt x="755447" y="189647"/>
                  <a:pt x="759086" y="189828"/>
                  <a:pt x="763239" y="190052"/>
                </a:cubicBezTo>
                <a:cubicBezTo>
                  <a:pt x="767392" y="190276"/>
                  <a:pt x="770459" y="190400"/>
                  <a:pt x="772440" y="190424"/>
                </a:cubicBezTo>
                <a:cubicBezTo>
                  <a:pt x="773902" y="190410"/>
                  <a:pt x="774921" y="190095"/>
                  <a:pt x="775497" y="189480"/>
                </a:cubicBezTo>
                <a:cubicBezTo>
                  <a:pt x="776074" y="188865"/>
                  <a:pt x="776350" y="188036"/>
                  <a:pt x="776326" y="186992"/>
                </a:cubicBezTo>
                <a:lnTo>
                  <a:pt x="776326" y="156334"/>
                </a:lnTo>
                <a:close/>
                <a:moveTo>
                  <a:pt x="1308736" y="155891"/>
                </a:moveTo>
                <a:cubicBezTo>
                  <a:pt x="1326035" y="159228"/>
                  <a:pt x="1338085" y="164299"/>
                  <a:pt x="1344886" y="171104"/>
                </a:cubicBezTo>
                <a:cubicBezTo>
                  <a:pt x="1351688" y="177909"/>
                  <a:pt x="1354716" y="184601"/>
                  <a:pt x="1353970" y="191181"/>
                </a:cubicBezTo>
                <a:cubicBezTo>
                  <a:pt x="1353224" y="197761"/>
                  <a:pt x="1350179" y="202382"/>
                  <a:pt x="1344836" y="205044"/>
                </a:cubicBezTo>
                <a:cubicBezTo>
                  <a:pt x="1339494" y="207705"/>
                  <a:pt x="1333327" y="206561"/>
                  <a:pt x="1326338" y="201611"/>
                </a:cubicBezTo>
                <a:cubicBezTo>
                  <a:pt x="1325757" y="193562"/>
                  <a:pt x="1323661" y="185600"/>
                  <a:pt x="1320051" y="177722"/>
                </a:cubicBezTo>
                <a:cubicBezTo>
                  <a:pt x="1316441" y="169845"/>
                  <a:pt x="1312060" y="163025"/>
                  <a:pt x="1306907" y="157263"/>
                </a:cubicBezTo>
                <a:close/>
                <a:moveTo>
                  <a:pt x="1237184" y="149719"/>
                </a:moveTo>
                <a:cubicBezTo>
                  <a:pt x="1252169" y="150630"/>
                  <a:pt x="1262532" y="153465"/>
                  <a:pt x="1268273" y="158224"/>
                </a:cubicBezTo>
                <a:cubicBezTo>
                  <a:pt x="1274015" y="162982"/>
                  <a:pt x="1276434" y="167968"/>
                  <a:pt x="1275531" y="173180"/>
                </a:cubicBezTo>
                <a:cubicBezTo>
                  <a:pt x="1274629" y="178393"/>
                  <a:pt x="1271705" y="182136"/>
                  <a:pt x="1266759" y="184409"/>
                </a:cubicBezTo>
                <a:cubicBezTo>
                  <a:pt x="1261813" y="186683"/>
                  <a:pt x="1256146" y="185791"/>
                  <a:pt x="1249757" y="181732"/>
                </a:cubicBezTo>
                <a:cubicBezTo>
                  <a:pt x="1248971" y="176014"/>
                  <a:pt x="1247228" y="170411"/>
                  <a:pt x="1244528" y="164923"/>
                </a:cubicBezTo>
                <a:cubicBezTo>
                  <a:pt x="1241827" y="159435"/>
                  <a:pt x="1238770" y="154748"/>
                  <a:pt x="1235355" y="150862"/>
                </a:cubicBezTo>
                <a:close/>
                <a:moveTo>
                  <a:pt x="531495" y="144218"/>
                </a:moveTo>
                <a:lnTo>
                  <a:pt x="531495" y="166421"/>
                </a:lnTo>
                <a:lnTo>
                  <a:pt x="598475" y="166421"/>
                </a:lnTo>
                <a:lnTo>
                  <a:pt x="598475" y="144218"/>
                </a:lnTo>
                <a:close/>
                <a:moveTo>
                  <a:pt x="271349" y="134631"/>
                </a:moveTo>
                <a:cubicBezTo>
                  <a:pt x="270672" y="135212"/>
                  <a:pt x="269853" y="135708"/>
                  <a:pt x="268891" y="136117"/>
                </a:cubicBezTo>
                <a:cubicBezTo>
                  <a:pt x="267929" y="136527"/>
                  <a:pt x="266767" y="136793"/>
                  <a:pt x="265405" y="136917"/>
                </a:cubicBezTo>
                <a:cubicBezTo>
                  <a:pt x="265067" y="141618"/>
                  <a:pt x="264543" y="146390"/>
                  <a:pt x="263833" y="151233"/>
                </a:cubicBezTo>
                <a:cubicBezTo>
                  <a:pt x="263124" y="156077"/>
                  <a:pt x="262200" y="160906"/>
                  <a:pt x="261062" y="165721"/>
                </a:cubicBezTo>
                <a:cubicBezTo>
                  <a:pt x="262662" y="167555"/>
                  <a:pt x="264319" y="169259"/>
                  <a:pt x="266034" y="170834"/>
                </a:cubicBezTo>
                <a:cubicBezTo>
                  <a:pt x="267748" y="172409"/>
                  <a:pt x="269520" y="173824"/>
                  <a:pt x="271349" y="175079"/>
                </a:cubicBezTo>
                <a:close/>
                <a:moveTo>
                  <a:pt x="758952" y="124559"/>
                </a:moveTo>
                <a:lnTo>
                  <a:pt x="758952" y="149962"/>
                </a:lnTo>
                <a:lnTo>
                  <a:pt x="825932" y="149962"/>
                </a:lnTo>
                <a:lnTo>
                  <a:pt x="825932" y="124559"/>
                </a:lnTo>
                <a:close/>
                <a:moveTo>
                  <a:pt x="1210209" y="120444"/>
                </a:moveTo>
                <a:lnTo>
                  <a:pt x="1210209" y="139675"/>
                </a:lnTo>
                <a:lnTo>
                  <a:pt x="1288162" y="139675"/>
                </a:lnTo>
                <a:lnTo>
                  <a:pt x="1288162" y="120444"/>
                </a:lnTo>
                <a:close/>
                <a:moveTo>
                  <a:pt x="1033044" y="120228"/>
                </a:moveTo>
                <a:cubicBezTo>
                  <a:pt x="1033210" y="120347"/>
                  <a:pt x="1035011" y="121736"/>
                  <a:pt x="1038446" y="124396"/>
                </a:cubicBezTo>
                <a:cubicBezTo>
                  <a:pt x="1041880" y="127056"/>
                  <a:pt x="1045950" y="130275"/>
                  <a:pt x="1050655" y="134051"/>
                </a:cubicBezTo>
                <a:cubicBezTo>
                  <a:pt x="1055359" y="137828"/>
                  <a:pt x="1059700" y="141451"/>
                  <a:pt x="1063676" y="144920"/>
                </a:cubicBezTo>
                <a:cubicBezTo>
                  <a:pt x="1063314" y="146167"/>
                  <a:pt x="1062552" y="147087"/>
                  <a:pt x="1061390" y="147680"/>
                </a:cubicBezTo>
                <a:cubicBezTo>
                  <a:pt x="1060228" y="148272"/>
                  <a:pt x="1058780" y="148566"/>
                  <a:pt x="1057047" y="148562"/>
                </a:cubicBezTo>
                <a:lnTo>
                  <a:pt x="915772" y="148562"/>
                </a:lnTo>
                <a:lnTo>
                  <a:pt x="913943" y="142189"/>
                </a:lnTo>
                <a:lnTo>
                  <a:pt x="1015899" y="142189"/>
                </a:lnTo>
                <a:close/>
                <a:moveTo>
                  <a:pt x="531495" y="116558"/>
                </a:moveTo>
                <a:lnTo>
                  <a:pt x="531495" y="137846"/>
                </a:lnTo>
                <a:lnTo>
                  <a:pt x="598475" y="137846"/>
                </a:lnTo>
                <a:lnTo>
                  <a:pt x="598475" y="116558"/>
                </a:lnTo>
                <a:close/>
                <a:moveTo>
                  <a:pt x="301067" y="116558"/>
                </a:moveTo>
                <a:lnTo>
                  <a:pt x="301067" y="148590"/>
                </a:lnTo>
                <a:lnTo>
                  <a:pt x="303354" y="148590"/>
                </a:lnTo>
                <a:lnTo>
                  <a:pt x="318218" y="127314"/>
                </a:lnTo>
                <a:cubicBezTo>
                  <a:pt x="318442" y="127490"/>
                  <a:pt x="320453" y="129253"/>
                  <a:pt x="324250" y="132603"/>
                </a:cubicBezTo>
                <a:cubicBezTo>
                  <a:pt x="328047" y="135952"/>
                  <a:pt x="332288" y="139832"/>
                  <a:pt x="336971" y="144241"/>
                </a:cubicBezTo>
                <a:lnTo>
                  <a:pt x="336971" y="116558"/>
                </a:lnTo>
                <a:lnTo>
                  <a:pt x="335828" y="116558"/>
                </a:lnTo>
                <a:close/>
                <a:moveTo>
                  <a:pt x="1210209" y="94841"/>
                </a:moveTo>
                <a:lnTo>
                  <a:pt x="1210209" y="114072"/>
                </a:lnTo>
                <a:lnTo>
                  <a:pt x="1288162" y="114072"/>
                </a:lnTo>
                <a:lnTo>
                  <a:pt x="1288162" y="94841"/>
                </a:lnTo>
                <a:close/>
                <a:moveTo>
                  <a:pt x="610591" y="94169"/>
                </a:moveTo>
                <a:lnTo>
                  <a:pt x="640538" y="117015"/>
                </a:lnTo>
                <a:cubicBezTo>
                  <a:pt x="639866" y="117960"/>
                  <a:pt x="638809" y="118875"/>
                  <a:pt x="637366" y="119762"/>
                </a:cubicBezTo>
                <a:cubicBezTo>
                  <a:pt x="635923" y="120649"/>
                  <a:pt x="634008" y="121336"/>
                  <a:pt x="631622" y="121822"/>
                </a:cubicBezTo>
                <a:lnTo>
                  <a:pt x="631622" y="189037"/>
                </a:lnTo>
                <a:cubicBezTo>
                  <a:pt x="631775" y="195588"/>
                  <a:pt x="630936" y="201182"/>
                  <a:pt x="629108" y="205819"/>
                </a:cubicBezTo>
                <a:cubicBezTo>
                  <a:pt x="627279" y="210456"/>
                  <a:pt x="623545" y="214153"/>
                  <a:pt x="617906" y="216910"/>
                </a:cubicBezTo>
                <a:cubicBezTo>
                  <a:pt x="612267" y="219668"/>
                  <a:pt x="603809" y="221502"/>
                  <a:pt x="592532" y="222414"/>
                </a:cubicBezTo>
                <a:cubicBezTo>
                  <a:pt x="592341" y="217623"/>
                  <a:pt x="591922" y="213488"/>
                  <a:pt x="591274" y="210010"/>
                </a:cubicBezTo>
                <a:cubicBezTo>
                  <a:pt x="590627" y="206532"/>
                  <a:pt x="589522" y="203652"/>
                  <a:pt x="587960" y="201368"/>
                </a:cubicBezTo>
                <a:cubicBezTo>
                  <a:pt x="586488" y="199282"/>
                  <a:pt x="584459" y="197396"/>
                  <a:pt x="581873" y="195710"/>
                </a:cubicBezTo>
                <a:cubicBezTo>
                  <a:pt x="579287" y="194024"/>
                  <a:pt x="575372" y="192710"/>
                  <a:pt x="570129" y="191767"/>
                </a:cubicBezTo>
                <a:lnTo>
                  <a:pt x="570129" y="189050"/>
                </a:lnTo>
                <a:cubicBezTo>
                  <a:pt x="570326" y="189065"/>
                  <a:pt x="572014" y="189164"/>
                  <a:pt x="575192" y="189347"/>
                </a:cubicBezTo>
                <a:cubicBezTo>
                  <a:pt x="578370" y="189531"/>
                  <a:pt x="581852" y="189715"/>
                  <a:pt x="585640" y="189899"/>
                </a:cubicBezTo>
                <a:cubicBezTo>
                  <a:pt x="589427" y="190082"/>
                  <a:pt x="592334" y="190181"/>
                  <a:pt x="594360" y="190195"/>
                </a:cubicBezTo>
                <a:cubicBezTo>
                  <a:pt x="595932" y="190181"/>
                  <a:pt x="597018" y="189809"/>
                  <a:pt x="597618" y="189079"/>
                </a:cubicBezTo>
                <a:cubicBezTo>
                  <a:pt x="598218" y="188349"/>
                  <a:pt x="598504" y="187347"/>
                  <a:pt x="598475" y="186074"/>
                </a:cubicBezTo>
                <a:lnTo>
                  <a:pt x="598475" y="172793"/>
                </a:lnTo>
                <a:lnTo>
                  <a:pt x="531495" y="172793"/>
                </a:lnTo>
                <a:lnTo>
                  <a:pt x="531495" y="211655"/>
                </a:lnTo>
                <a:cubicBezTo>
                  <a:pt x="531200" y="213493"/>
                  <a:pt x="528305" y="215646"/>
                  <a:pt x="522809" y="218113"/>
                </a:cubicBezTo>
                <a:cubicBezTo>
                  <a:pt x="517313" y="220580"/>
                  <a:pt x="510988" y="221933"/>
                  <a:pt x="503835" y="222171"/>
                </a:cubicBezTo>
                <a:lnTo>
                  <a:pt x="499034" y="222171"/>
                </a:lnTo>
                <a:lnTo>
                  <a:pt x="499034" y="96915"/>
                </a:lnTo>
                <a:lnTo>
                  <a:pt x="533324" y="110185"/>
                </a:lnTo>
                <a:lnTo>
                  <a:pt x="596189" y="110185"/>
                </a:lnTo>
                <a:close/>
                <a:moveTo>
                  <a:pt x="403265" y="75657"/>
                </a:moveTo>
                <a:cubicBezTo>
                  <a:pt x="402591" y="76592"/>
                  <a:pt x="401645" y="77355"/>
                  <a:pt x="400426" y="77946"/>
                </a:cubicBezTo>
                <a:cubicBezTo>
                  <a:pt x="399206" y="78537"/>
                  <a:pt x="397629" y="78842"/>
                  <a:pt x="395693" y="78861"/>
                </a:cubicBezTo>
                <a:cubicBezTo>
                  <a:pt x="395360" y="91308"/>
                  <a:pt x="394770" y="102689"/>
                  <a:pt x="393923" y="113002"/>
                </a:cubicBezTo>
                <a:cubicBezTo>
                  <a:pt x="393076" y="123316"/>
                  <a:pt x="391230" y="132588"/>
                  <a:pt x="388386" y="140818"/>
                </a:cubicBezTo>
                <a:cubicBezTo>
                  <a:pt x="391131" y="140927"/>
                  <a:pt x="393751" y="141108"/>
                  <a:pt x="396246" y="141361"/>
                </a:cubicBezTo>
                <a:cubicBezTo>
                  <a:pt x="398740" y="141613"/>
                  <a:pt x="401080" y="141965"/>
                  <a:pt x="403265" y="142417"/>
                </a:cubicBezTo>
                <a:close/>
                <a:moveTo>
                  <a:pt x="266991" y="59408"/>
                </a:moveTo>
                <a:lnTo>
                  <a:pt x="266991" y="83896"/>
                </a:lnTo>
                <a:lnTo>
                  <a:pt x="293994" y="83896"/>
                </a:lnTo>
                <a:lnTo>
                  <a:pt x="293994" y="59408"/>
                </a:lnTo>
                <a:close/>
                <a:moveTo>
                  <a:pt x="753009" y="50492"/>
                </a:moveTo>
                <a:lnTo>
                  <a:pt x="753009" y="68809"/>
                </a:lnTo>
                <a:lnTo>
                  <a:pt x="832562" y="68809"/>
                </a:lnTo>
                <a:lnTo>
                  <a:pt x="832562" y="50492"/>
                </a:lnTo>
                <a:close/>
                <a:moveTo>
                  <a:pt x="266991" y="27175"/>
                </a:moveTo>
                <a:lnTo>
                  <a:pt x="266991" y="53035"/>
                </a:lnTo>
                <a:lnTo>
                  <a:pt x="293994" y="53035"/>
                </a:lnTo>
                <a:lnTo>
                  <a:pt x="293994" y="27175"/>
                </a:lnTo>
                <a:close/>
                <a:moveTo>
                  <a:pt x="753009" y="26032"/>
                </a:moveTo>
                <a:lnTo>
                  <a:pt x="753009" y="44120"/>
                </a:lnTo>
                <a:lnTo>
                  <a:pt x="832562" y="44120"/>
                </a:lnTo>
                <a:lnTo>
                  <a:pt x="832562" y="26032"/>
                </a:lnTo>
                <a:close/>
                <a:moveTo>
                  <a:pt x="121616" y="25603"/>
                </a:moveTo>
                <a:cubicBezTo>
                  <a:pt x="120244" y="27394"/>
                  <a:pt x="117730" y="28385"/>
                  <a:pt x="114072" y="28575"/>
                </a:cubicBezTo>
                <a:cubicBezTo>
                  <a:pt x="111062" y="36576"/>
                  <a:pt x="107709" y="44120"/>
                  <a:pt x="104013" y="51207"/>
                </a:cubicBezTo>
                <a:lnTo>
                  <a:pt x="121616" y="51207"/>
                </a:lnTo>
                <a:close/>
                <a:moveTo>
                  <a:pt x="1520648" y="18502"/>
                </a:moveTo>
                <a:lnTo>
                  <a:pt x="1566596" y="29018"/>
                </a:lnTo>
                <a:cubicBezTo>
                  <a:pt x="1566211" y="30509"/>
                  <a:pt x="1565325" y="31699"/>
                  <a:pt x="1563939" y="32590"/>
                </a:cubicBezTo>
                <a:cubicBezTo>
                  <a:pt x="1562553" y="33481"/>
                  <a:pt x="1560238" y="34042"/>
                  <a:pt x="1556995" y="34276"/>
                </a:cubicBezTo>
                <a:cubicBezTo>
                  <a:pt x="1551937" y="55983"/>
                  <a:pt x="1544965" y="76862"/>
                  <a:pt x="1536078" y="96912"/>
                </a:cubicBezTo>
                <a:cubicBezTo>
                  <a:pt x="1527191" y="116962"/>
                  <a:pt x="1515190" y="135555"/>
                  <a:pt x="1500074" y="152691"/>
                </a:cubicBezTo>
                <a:cubicBezTo>
                  <a:pt x="1513385" y="161463"/>
                  <a:pt x="1527396" y="169064"/>
                  <a:pt x="1542108" y="175493"/>
                </a:cubicBezTo>
                <a:cubicBezTo>
                  <a:pt x="1556819" y="181923"/>
                  <a:pt x="1571916" y="187352"/>
                  <a:pt x="1587399" y="191781"/>
                </a:cubicBezTo>
                <a:lnTo>
                  <a:pt x="1586485" y="194753"/>
                </a:lnTo>
                <a:cubicBezTo>
                  <a:pt x="1577874" y="195382"/>
                  <a:pt x="1570406" y="198011"/>
                  <a:pt x="1564082" y="202640"/>
                </a:cubicBezTo>
                <a:cubicBezTo>
                  <a:pt x="1557757" y="207269"/>
                  <a:pt x="1552804" y="213555"/>
                  <a:pt x="1549223" y="221499"/>
                </a:cubicBezTo>
                <a:cubicBezTo>
                  <a:pt x="1535607" y="215584"/>
                  <a:pt x="1522777" y="208726"/>
                  <a:pt x="1510732" y="200925"/>
                </a:cubicBezTo>
                <a:cubicBezTo>
                  <a:pt x="1498688" y="193124"/>
                  <a:pt x="1487515" y="184209"/>
                  <a:pt x="1477214" y="174179"/>
                </a:cubicBezTo>
                <a:cubicBezTo>
                  <a:pt x="1464131" y="184742"/>
                  <a:pt x="1448748" y="194134"/>
                  <a:pt x="1431065" y="202354"/>
                </a:cubicBezTo>
                <a:cubicBezTo>
                  <a:pt x="1413382" y="210574"/>
                  <a:pt x="1393027" y="217337"/>
                  <a:pt x="1370000" y="222642"/>
                </a:cubicBezTo>
                <a:lnTo>
                  <a:pt x="1368400" y="220128"/>
                </a:lnTo>
                <a:cubicBezTo>
                  <a:pt x="1388679" y="212084"/>
                  <a:pt x="1406471" y="202740"/>
                  <a:pt x="1421778" y="192096"/>
                </a:cubicBezTo>
                <a:cubicBezTo>
                  <a:pt x="1437085" y="181451"/>
                  <a:pt x="1450306" y="169764"/>
                  <a:pt x="1461440" y="157034"/>
                </a:cubicBezTo>
                <a:cubicBezTo>
                  <a:pt x="1448353" y="140999"/>
                  <a:pt x="1437266" y="122206"/>
                  <a:pt x="1428179" y="100656"/>
                </a:cubicBezTo>
                <a:cubicBezTo>
                  <a:pt x="1419092" y="79105"/>
                  <a:pt x="1412348" y="54312"/>
                  <a:pt x="1407948" y="26275"/>
                </a:cubicBezTo>
                <a:lnTo>
                  <a:pt x="1411377" y="24675"/>
                </a:lnTo>
                <a:cubicBezTo>
                  <a:pt x="1417106" y="48721"/>
                  <a:pt x="1425707" y="69895"/>
                  <a:pt x="1437180" y="88197"/>
                </a:cubicBezTo>
                <a:cubicBezTo>
                  <a:pt x="1448653" y="106499"/>
                  <a:pt x="1462226" y="122358"/>
                  <a:pt x="1477900" y="135774"/>
                </a:cubicBezTo>
                <a:cubicBezTo>
                  <a:pt x="1489768" y="117843"/>
                  <a:pt x="1499064" y="98955"/>
                  <a:pt x="1505789" y="79110"/>
                </a:cubicBezTo>
                <a:cubicBezTo>
                  <a:pt x="1512513" y="59265"/>
                  <a:pt x="1517466" y="39062"/>
                  <a:pt x="1520648" y="18502"/>
                </a:cubicBezTo>
                <a:close/>
                <a:moveTo>
                  <a:pt x="9373" y="10287"/>
                </a:moveTo>
                <a:cubicBezTo>
                  <a:pt x="28374" y="14155"/>
                  <a:pt x="41693" y="19820"/>
                  <a:pt x="49332" y="27281"/>
                </a:cubicBezTo>
                <a:cubicBezTo>
                  <a:pt x="56970" y="34741"/>
                  <a:pt x="60481" y="42048"/>
                  <a:pt x="59865" y="49200"/>
                </a:cubicBezTo>
                <a:cubicBezTo>
                  <a:pt x="59249" y="56353"/>
                  <a:pt x="56059" y="61401"/>
                  <a:pt x="50296" y="64344"/>
                </a:cubicBezTo>
                <a:cubicBezTo>
                  <a:pt x="44533" y="67288"/>
                  <a:pt x="37750" y="66176"/>
                  <a:pt x="29947" y="61011"/>
                </a:cubicBezTo>
                <a:cubicBezTo>
                  <a:pt x="28199" y="52098"/>
                  <a:pt x="25237" y="43323"/>
                  <a:pt x="21060" y="34687"/>
                </a:cubicBezTo>
                <a:cubicBezTo>
                  <a:pt x="16884" y="26050"/>
                  <a:pt x="12378" y="18298"/>
                  <a:pt x="7544" y="11430"/>
                </a:cubicBezTo>
                <a:close/>
                <a:moveTo>
                  <a:pt x="121616" y="8444"/>
                </a:moveTo>
                <a:lnTo>
                  <a:pt x="161164" y="11644"/>
                </a:lnTo>
                <a:cubicBezTo>
                  <a:pt x="161106" y="13254"/>
                  <a:pt x="160478" y="14607"/>
                  <a:pt x="159278" y="15702"/>
                </a:cubicBezTo>
                <a:cubicBezTo>
                  <a:pt x="158077" y="16798"/>
                  <a:pt x="155963" y="17579"/>
                  <a:pt x="152934" y="18045"/>
                </a:cubicBezTo>
                <a:lnTo>
                  <a:pt x="152934" y="51207"/>
                </a:lnTo>
                <a:lnTo>
                  <a:pt x="165735" y="51207"/>
                </a:lnTo>
                <a:lnTo>
                  <a:pt x="181052" y="30175"/>
                </a:lnTo>
                <a:cubicBezTo>
                  <a:pt x="181203" y="30291"/>
                  <a:pt x="182830" y="31634"/>
                  <a:pt x="185933" y="34205"/>
                </a:cubicBezTo>
                <a:cubicBezTo>
                  <a:pt x="189035" y="36776"/>
                  <a:pt x="192702" y="39879"/>
                  <a:pt x="196935" y="43515"/>
                </a:cubicBezTo>
                <a:cubicBezTo>
                  <a:pt x="201168" y="47151"/>
                  <a:pt x="205055" y="50625"/>
                  <a:pt x="208598" y="53938"/>
                </a:cubicBezTo>
                <a:cubicBezTo>
                  <a:pt x="208237" y="55184"/>
                  <a:pt x="207473" y="56104"/>
                  <a:pt x="206306" y="56697"/>
                </a:cubicBezTo>
                <a:cubicBezTo>
                  <a:pt x="205138" y="57290"/>
                  <a:pt x="203676" y="57584"/>
                  <a:pt x="201918" y="57579"/>
                </a:cubicBezTo>
                <a:lnTo>
                  <a:pt x="152934" y="57579"/>
                </a:lnTo>
                <a:lnTo>
                  <a:pt x="152934" y="92355"/>
                </a:lnTo>
                <a:lnTo>
                  <a:pt x="171908" y="92355"/>
                </a:lnTo>
                <a:lnTo>
                  <a:pt x="187453" y="70848"/>
                </a:lnTo>
                <a:cubicBezTo>
                  <a:pt x="187608" y="70966"/>
                  <a:pt x="189266" y="72333"/>
                  <a:pt x="192427" y="74949"/>
                </a:cubicBezTo>
                <a:cubicBezTo>
                  <a:pt x="195588" y="77566"/>
                  <a:pt x="199320" y="80728"/>
                  <a:pt x="203624" y="84436"/>
                </a:cubicBezTo>
                <a:cubicBezTo>
                  <a:pt x="207928" y="88144"/>
                  <a:pt x="211872" y="91694"/>
                  <a:pt x="215456" y="95086"/>
                </a:cubicBezTo>
                <a:cubicBezTo>
                  <a:pt x="215089" y="96332"/>
                  <a:pt x="214337" y="97252"/>
                  <a:pt x="213199" y="97845"/>
                </a:cubicBezTo>
                <a:cubicBezTo>
                  <a:pt x="212060" y="98438"/>
                  <a:pt x="210679" y="98731"/>
                  <a:pt x="209055" y="98727"/>
                </a:cubicBezTo>
                <a:lnTo>
                  <a:pt x="168479" y="98727"/>
                </a:lnTo>
                <a:lnTo>
                  <a:pt x="168479" y="101014"/>
                </a:lnTo>
                <a:lnTo>
                  <a:pt x="168479" y="145845"/>
                </a:lnTo>
                <a:cubicBezTo>
                  <a:pt x="168426" y="147189"/>
                  <a:pt x="168645" y="148104"/>
                  <a:pt x="169136" y="148590"/>
                </a:cubicBezTo>
                <a:cubicBezTo>
                  <a:pt x="169626" y="149076"/>
                  <a:pt x="170703" y="149305"/>
                  <a:pt x="172365" y="149276"/>
                </a:cubicBezTo>
                <a:lnTo>
                  <a:pt x="179680" y="149276"/>
                </a:lnTo>
                <a:lnTo>
                  <a:pt x="185852" y="149276"/>
                </a:lnTo>
                <a:cubicBezTo>
                  <a:pt x="186848" y="149305"/>
                  <a:pt x="187657" y="149133"/>
                  <a:pt x="188281" y="148761"/>
                </a:cubicBezTo>
                <a:cubicBezTo>
                  <a:pt x="188905" y="148390"/>
                  <a:pt x="189543" y="147646"/>
                  <a:pt x="190196" y="146531"/>
                </a:cubicBezTo>
                <a:cubicBezTo>
                  <a:pt x="191243" y="144711"/>
                  <a:pt x="192634" y="141375"/>
                  <a:pt x="194368" y="136524"/>
                </a:cubicBezTo>
                <a:cubicBezTo>
                  <a:pt x="196101" y="131673"/>
                  <a:pt x="198063" y="125936"/>
                  <a:pt x="200254" y="119312"/>
                </a:cubicBezTo>
                <a:lnTo>
                  <a:pt x="202869" y="119312"/>
                </a:lnTo>
                <a:lnTo>
                  <a:pt x="203569" y="147904"/>
                </a:lnTo>
                <a:cubicBezTo>
                  <a:pt x="206793" y="149460"/>
                  <a:pt x="208917" y="151202"/>
                  <a:pt x="209941" y="153130"/>
                </a:cubicBezTo>
                <a:cubicBezTo>
                  <a:pt x="210965" y="155057"/>
                  <a:pt x="211432" y="157426"/>
                  <a:pt x="211341" y="160238"/>
                </a:cubicBezTo>
                <a:cubicBezTo>
                  <a:pt x="211508" y="165866"/>
                  <a:pt x="208878" y="170196"/>
                  <a:pt x="203453" y="173226"/>
                </a:cubicBezTo>
                <a:cubicBezTo>
                  <a:pt x="198028" y="176257"/>
                  <a:pt x="188808" y="177789"/>
                  <a:pt x="175794" y="177822"/>
                </a:cubicBezTo>
                <a:lnTo>
                  <a:pt x="162535" y="177822"/>
                </a:lnTo>
                <a:cubicBezTo>
                  <a:pt x="152453" y="177965"/>
                  <a:pt x="145928" y="176252"/>
                  <a:pt x="142961" y="172684"/>
                </a:cubicBezTo>
                <a:cubicBezTo>
                  <a:pt x="139994" y="169116"/>
                  <a:pt x="138670" y="162836"/>
                  <a:pt x="138989" y="153844"/>
                </a:cubicBezTo>
                <a:lnTo>
                  <a:pt x="138989" y="98727"/>
                </a:lnTo>
                <a:lnTo>
                  <a:pt x="130531" y="98727"/>
                </a:lnTo>
                <a:cubicBezTo>
                  <a:pt x="128836" y="118382"/>
                  <a:pt x="122968" y="134932"/>
                  <a:pt x="112929" y="148377"/>
                </a:cubicBezTo>
                <a:cubicBezTo>
                  <a:pt x="102890" y="161821"/>
                  <a:pt x="87192" y="172252"/>
                  <a:pt x="65837" y="179668"/>
                </a:cubicBezTo>
                <a:cubicBezTo>
                  <a:pt x="74167" y="183163"/>
                  <a:pt x="84825" y="185614"/>
                  <a:pt x="97813" y="187021"/>
                </a:cubicBezTo>
                <a:cubicBezTo>
                  <a:pt x="110800" y="188428"/>
                  <a:pt x="126888" y="189105"/>
                  <a:pt x="146076" y="189052"/>
                </a:cubicBezTo>
                <a:cubicBezTo>
                  <a:pt x="158261" y="189076"/>
                  <a:pt x="170010" y="188971"/>
                  <a:pt x="181323" y="188738"/>
                </a:cubicBezTo>
                <a:cubicBezTo>
                  <a:pt x="192636" y="188504"/>
                  <a:pt x="204471" y="187998"/>
                  <a:pt x="216828" y="187221"/>
                </a:cubicBezTo>
                <a:lnTo>
                  <a:pt x="216828" y="189738"/>
                </a:lnTo>
                <a:cubicBezTo>
                  <a:pt x="210651" y="191289"/>
                  <a:pt x="205831" y="194581"/>
                  <a:pt x="202369" y="199614"/>
                </a:cubicBezTo>
                <a:cubicBezTo>
                  <a:pt x="198906" y="204648"/>
                  <a:pt x="196830" y="210338"/>
                  <a:pt x="196139" y="216684"/>
                </a:cubicBezTo>
                <a:lnTo>
                  <a:pt x="135560" y="216684"/>
                </a:lnTo>
                <a:cubicBezTo>
                  <a:pt x="119654" y="216700"/>
                  <a:pt x="106457" y="215451"/>
                  <a:pt x="95970" y="212937"/>
                </a:cubicBezTo>
                <a:cubicBezTo>
                  <a:pt x="85483" y="210423"/>
                  <a:pt x="76672" y="206550"/>
                  <a:pt x="69537" y="201319"/>
                </a:cubicBezTo>
                <a:cubicBezTo>
                  <a:pt x="62403" y="196089"/>
                  <a:pt x="55912" y="189405"/>
                  <a:pt x="50064" y="181270"/>
                </a:cubicBezTo>
                <a:cubicBezTo>
                  <a:pt x="48359" y="178891"/>
                  <a:pt x="46797" y="177757"/>
                  <a:pt x="45378" y="177866"/>
                </a:cubicBezTo>
                <a:cubicBezTo>
                  <a:pt x="43958" y="177976"/>
                  <a:pt x="42625" y="179187"/>
                  <a:pt x="41377" y="181499"/>
                </a:cubicBezTo>
                <a:cubicBezTo>
                  <a:pt x="39429" y="185308"/>
                  <a:pt x="36810" y="190214"/>
                  <a:pt x="33519" y="196215"/>
                </a:cubicBezTo>
                <a:cubicBezTo>
                  <a:pt x="30228" y="202216"/>
                  <a:pt x="26980" y="208430"/>
                  <a:pt x="23775" y="214857"/>
                </a:cubicBezTo>
                <a:cubicBezTo>
                  <a:pt x="23980" y="215995"/>
                  <a:pt x="23856" y="216975"/>
                  <a:pt x="23403" y="217799"/>
                </a:cubicBezTo>
                <a:cubicBezTo>
                  <a:pt x="22951" y="218623"/>
                  <a:pt x="22313" y="219318"/>
                  <a:pt x="21489" y="219885"/>
                </a:cubicBezTo>
                <a:lnTo>
                  <a:pt x="1143" y="188595"/>
                </a:lnTo>
                <a:cubicBezTo>
                  <a:pt x="5211" y="186830"/>
                  <a:pt x="9535" y="184808"/>
                  <a:pt x="14117" y="182529"/>
                </a:cubicBezTo>
                <a:cubicBezTo>
                  <a:pt x="18698" y="180250"/>
                  <a:pt x="23137" y="178000"/>
                  <a:pt x="27432" y="175779"/>
                </a:cubicBezTo>
                <a:lnTo>
                  <a:pt x="27432" y="96226"/>
                </a:lnTo>
                <a:lnTo>
                  <a:pt x="1143" y="96226"/>
                </a:lnTo>
                <a:lnTo>
                  <a:pt x="0" y="89597"/>
                </a:lnTo>
                <a:lnTo>
                  <a:pt x="23775" y="89597"/>
                </a:lnTo>
                <a:lnTo>
                  <a:pt x="38177" y="70615"/>
                </a:lnTo>
                <a:lnTo>
                  <a:pt x="68352" y="94855"/>
                </a:lnTo>
                <a:cubicBezTo>
                  <a:pt x="67471" y="96003"/>
                  <a:pt x="66090" y="97023"/>
                  <a:pt x="64208" y="97913"/>
                </a:cubicBezTo>
                <a:cubicBezTo>
                  <a:pt x="62327" y="98804"/>
                  <a:pt x="59746" y="99538"/>
                  <a:pt x="56465" y="100114"/>
                </a:cubicBezTo>
                <a:lnTo>
                  <a:pt x="56465" y="174636"/>
                </a:lnTo>
                <a:cubicBezTo>
                  <a:pt x="58103" y="175741"/>
                  <a:pt x="59856" y="176732"/>
                  <a:pt x="61723" y="177608"/>
                </a:cubicBezTo>
                <a:cubicBezTo>
                  <a:pt x="75891" y="167648"/>
                  <a:pt x="85502" y="156073"/>
                  <a:pt x="90555" y="142883"/>
                </a:cubicBezTo>
                <a:cubicBezTo>
                  <a:pt x="95608" y="129694"/>
                  <a:pt x="98189" y="114975"/>
                  <a:pt x="98299" y="98727"/>
                </a:cubicBezTo>
                <a:lnTo>
                  <a:pt x="75896" y="98727"/>
                </a:lnTo>
                <a:lnTo>
                  <a:pt x="74067" y="92355"/>
                </a:lnTo>
                <a:lnTo>
                  <a:pt x="121616" y="92355"/>
                </a:lnTo>
                <a:lnTo>
                  <a:pt x="121616" y="57579"/>
                </a:lnTo>
                <a:lnTo>
                  <a:pt x="100356" y="57579"/>
                </a:lnTo>
                <a:cubicBezTo>
                  <a:pt x="96470" y="64109"/>
                  <a:pt x="92241" y="70095"/>
                  <a:pt x="87669" y="75539"/>
                </a:cubicBezTo>
                <a:cubicBezTo>
                  <a:pt x="83097" y="80982"/>
                  <a:pt x="78182" y="85825"/>
                  <a:pt x="72924" y="90067"/>
                </a:cubicBezTo>
                <a:lnTo>
                  <a:pt x="69952" y="88465"/>
                </a:lnTo>
                <a:cubicBezTo>
                  <a:pt x="73657" y="78519"/>
                  <a:pt x="76820" y="67020"/>
                  <a:pt x="79439" y="53967"/>
                </a:cubicBezTo>
                <a:cubicBezTo>
                  <a:pt x="82058" y="40915"/>
                  <a:pt x="83849" y="27645"/>
                  <a:pt x="84811" y="14159"/>
                </a:cubicBezTo>
                <a:lnTo>
                  <a:pt x="121616" y="22848"/>
                </a:lnTo>
                <a:close/>
                <a:moveTo>
                  <a:pt x="1442924" y="5244"/>
                </a:moveTo>
                <a:cubicBezTo>
                  <a:pt x="1463373" y="11940"/>
                  <a:pt x="1477539" y="20135"/>
                  <a:pt x="1485422" y="29829"/>
                </a:cubicBezTo>
                <a:cubicBezTo>
                  <a:pt x="1493305" y="39522"/>
                  <a:pt x="1496684" y="48596"/>
                  <a:pt x="1495559" y="57050"/>
                </a:cubicBezTo>
                <a:cubicBezTo>
                  <a:pt x="1494434" y="65504"/>
                  <a:pt x="1490583" y="71220"/>
                  <a:pt x="1484007" y="74199"/>
                </a:cubicBezTo>
                <a:cubicBezTo>
                  <a:pt x="1477432" y="77177"/>
                  <a:pt x="1469909" y="75299"/>
                  <a:pt x="1461440" y="68566"/>
                </a:cubicBezTo>
                <a:cubicBezTo>
                  <a:pt x="1460407" y="57588"/>
                  <a:pt x="1458016" y="46739"/>
                  <a:pt x="1454268" y="36019"/>
                </a:cubicBezTo>
                <a:cubicBezTo>
                  <a:pt x="1450520" y="25299"/>
                  <a:pt x="1446129" y="15421"/>
                  <a:pt x="1441095" y="6387"/>
                </a:cubicBezTo>
                <a:close/>
                <a:moveTo>
                  <a:pt x="572872" y="4786"/>
                </a:moveTo>
                <a:lnTo>
                  <a:pt x="610362" y="7758"/>
                </a:lnTo>
                <a:cubicBezTo>
                  <a:pt x="610172" y="10768"/>
                  <a:pt x="607810" y="12749"/>
                  <a:pt x="603276" y="13702"/>
                </a:cubicBezTo>
                <a:lnTo>
                  <a:pt x="603276" y="37019"/>
                </a:lnTo>
                <a:cubicBezTo>
                  <a:pt x="609920" y="32814"/>
                  <a:pt x="616235" y="28480"/>
                  <a:pt x="622221" y="24017"/>
                </a:cubicBezTo>
                <a:cubicBezTo>
                  <a:pt x="628208" y="19555"/>
                  <a:pt x="633094" y="15507"/>
                  <a:pt x="636880" y="11873"/>
                </a:cubicBezTo>
                <a:lnTo>
                  <a:pt x="665226" y="37933"/>
                </a:lnTo>
                <a:cubicBezTo>
                  <a:pt x="662255" y="40258"/>
                  <a:pt x="657225" y="40181"/>
                  <a:pt x="650139" y="37705"/>
                </a:cubicBezTo>
                <a:cubicBezTo>
                  <a:pt x="643971" y="39110"/>
                  <a:pt x="636818" y="40529"/>
                  <a:pt x="628679" y="41963"/>
                </a:cubicBezTo>
                <a:cubicBezTo>
                  <a:pt x="620540" y="43396"/>
                  <a:pt x="612072" y="44644"/>
                  <a:pt x="603276" y="45706"/>
                </a:cubicBezTo>
                <a:lnTo>
                  <a:pt x="603276" y="62622"/>
                </a:lnTo>
                <a:cubicBezTo>
                  <a:pt x="603204" y="64194"/>
                  <a:pt x="603576" y="65280"/>
                  <a:pt x="604390" y="65880"/>
                </a:cubicBezTo>
                <a:cubicBezTo>
                  <a:pt x="605205" y="66480"/>
                  <a:pt x="606891" y="66766"/>
                  <a:pt x="609448" y="66737"/>
                </a:cubicBezTo>
                <a:lnTo>
                  <a:pt x="625679" y="66737"/>
                </a:lnTo>
                <a:cubicBezTo>
                  <a:pt x="628241" y="66742"/>
                  <a:pt x="630660" y="66732"/>
                  <a:pt x="632937" y="66709"/>
                </a:cubicBezTo>
                <a:cubicBezTo>
                  <a:pt x="635213" y="66685"/>
                  <a:pt x="637061" y="66618"/>
                  <a:pt x="638480" y="66508"/>
                </a:cubicBezTo>
                <a:cubicBezTo>
                  <a:pt x="639747" y="66508"/>
                  <a:pt x="640928" y="66337"/>
                  <a:pt x="642024" y="65994"/>
                </a:cubicBezTo>
                <a:cubicBezTo>
                  <a:pt x="643119" y="65651"/>
                  <a:pt x="644071" y="65137"/>
                  <a:pt x="644881" y="64451"/>
                </a:cubicBezTo>
                <a:cubicBezTo>
                  <a:pt x="646048" y="63151"/>
                  <a:pt x="647486" y="60951"/>
                  <a:pt x="649196" y="57850"/>
                </a:cubicBezTo>
                <a:cubicBezTo>
                  <a:pt x="650906" y="54750"/>
                  <a:pt x="652744" y="51007"/>
                  <a:pt x="654711" y="46620"/>
                </a:cubicBezTo>
                <a:lnTo>
                  <a:pt x="656997" y="46620"/>
                </a:lnTo>
                <a:lnTo>
                  <a:pt x="657911" y="64680"/>
                </a:lnTo>
                <a:cubicBezTo>
                  <a:pt x="661721" y="66342"/>
                  <a:pt x="664331" y="68104"/>
                  <a:pt x="665741" y="69966"/>
                </a:cubicBezTo>
                <a:cubicBezTo>
                  <a:pt x="667150" y="71828"/>
                  <a:pt x="667817" y="74105"/>
                  <a:pt x="667741" y="76795"/>
                </a:cubicBezTo>
                <a:cubicBezTo>
                  <a:pt x="667998" y="82820"/>
                  <a:pt x="664683" y="87230"/>
                  <a:pt x="657797" y="90026"/>
                </a:cubicBezTo>
                <a:cubicBezTo>
                  <a:pt x="650910" y="92821"/>
                  <a:pt x="638909" y="94202"/>
                  <a:pt x="621792" y="94169"/>
                </a:cubicBezTo>
                <a:lnTo>
                  <a:pt x="610591" y="94169"/>
                </a:lnTo>
                <a:lnTo>
                  <a:pt x="601676" y="94169"/>
                </a:lnTo>
                <a:cubicBezTo>
                  <a:pt x="589974" y="94350"/>
                  <a:pt x="582173" y="92674"/>
                  <a:pt x="578273" y="89140"/>
                </a:cubicBezTo>
                <a:cubicBezTo>
                  <a:pt x="574372" y="85606"/>
                  <a:pt x="572572" y="79129"/>
                  <a:pt x="572872" y="69709"/>
                </a:cubicBezTo>
                <a:close/>
                <a:moveTo>
                  <a:pt x="521208" y="4672"/>
                </a:moveTo>
                <a:lnTo>
                  <a:pt x="560985" y="8125"/>
                </a:lnTo>
                <a:cubicBezTo>
                  <a:pt x="560832" y="9758"/>
                  <a:pt x="560166" y="11129"/>
                  <a:pt x="558985" y="12240"/>
                </a:cubicBezTo>
                <a:cubicBezTo>
                  <a:pt x="557803" y="13351"/>
                  <a:pt x="555651" y="14143"/>
                  <a:pt x="552527" y="14616"/>
                </a:cubicBezTo>
                <a:lnTo>
                  <a:pt x="552527" y="92797"/>
                </a:lnTo>
                <a:cubicBezTo>
                  <a:pt x="552222" y="93993"/>
                  <a:pt x="549460" y="95432"/>
                  <a:pt x="544240" y="97115"/>
                </a:cubicBezTo>
                <a:cubicBezTo>
                  <a:pt x="539020" y="98798"/>
                  <a:pt x="533172" y="99722"/>
                  <a:pt x="526695" y="99889"/>
                </a:cubicBezTo>
                <a:lnTo>
                  <a:pt x="521208" y="99889"/>
                </a:lnTo>
                <a:lnTo>
                  <a:pt x="521208" y="70395"/>
                </a:lnTo>
                <a:cubicBezTo>
                  <a:pt x="516532" y="73586"/>
                  <a:pt x="511083" y="77091"/>
                  <a:pt x="504864" y="80910"/>
                </a:cubicBezTo>
                <a:cubicBezTo>
                  <a:pt x="498644" y="84730"/>
                  <a:pt x="491595" y="88921"/>
                  <a:pt x="483718" y="93483"/>
                </a:cubicBezTo>
                <a:cubicBezTo>
                  <a:pt x="483132" y="95085"/>
                  <a:pt x="482304" y="96343"/>
                  <a:pt x="481232" y="97258"/>
                </a:cubicBezTo>
                <a:cubicBezTo>
                  <a:pt x="480160" y="98173"/>
                  <a:pt x="478932" y="98745"/>
                  <a:pt x="477546" y="98974"/>
                </a:cubicBezTo>
                <a:lnTo>
                  <a:pt x="459486" y="67194"/>
                </a:lnTo>
                <a:cubicBezTo>
                  <a:pt x="465544" y="66818"/>
                  <a:pt x="474060" y="66027"/>
                  <a:pt x="485032" y="64823"/>
                </a:cubicBezTo>
                <a:cubicBezTo>
                  <a:pt x="496005" y="63618"/>
                  <a:pt x="508064" y="62198"/>
                  <a:pt x="521208" y="60565"/>
                </a:cubicBezTo>
                <a:lnTo>
                  <a:pt x="521208" y="39991"/>
                </a:lnTo>
                <a:lnTo>
                  <a:pt x="468173" y="39991"/>
                </a:lnTo>
                <a:lnTo>
                  <a:pt x="466116" y="33590"/>
                </a:lnTo>
                <a:lnTo>
                  <a:pt x="521208" y="33590"/>
                </a:lnTo>
                <a:close/>
                <a:moveTo>
                  <a:pt x="961263" y="4572"/>
                </a:moveTo>
                <a:lnTo>
                  <a:pt x="1002640" y="12345"/>
                </a:lnTo>
                <a:cubicBezTo>
                  <a:pt x="1002340" y="13769"/>
                  <a:pt x="1001511" y="15035"/>
                  <a:pt x="1000154" y="16145"/>
                </a:cubicBezTo>
                <a:cubicBezTo>
                  <a:pt x="998797" y="17255"/>
                  <a:pt x="996654" y="17893"/>
                  <a:pt x="993725" y="18060"/>
                </a:cubicBezTo>
                <a:cubicBezTo>
                  <a:pt x="993158" y="22122"/>
                  <a:pt x="992520" y="26856"/>
                  <a:pt x="991810" y="32261"/>
                </a:cubicBezTo>
                <a:cubicBezTo>
                  <a:pt x="991101" y="37667"/>
                  <a:pt x="990291" y="43372"/>
                  <a:pt x="989381" y="49378"/>
                </a:cubicBezTo>
                <a:lnTo>
                  <a:pt x="1075106" y="49378"/>
                </a:lnTo>
                <a:lnTo>
                  <a:pt x="1092480" y="27661"/>
                </a:lnTo>
                <a:cubicBezTo>
                  <a:pt x="1092651" y="27777"/>
                  <a:pt x="1094519" y="29145"/>
                  <a:pt x="1098085" y="31767"/>
                </a:cubicBezTo>
                <a:cubicBezTo>
                  <a:pt x="1101651" y="34388"/>
                  <a:pt x="1105890" y="37568"/>
                  <a:pt x="1110802" y="41305"/>
                </a:cubicBezTo>
                <a:cubicBezTo>
                  <a:pt x="1115714" y="45043"/>
                  <a:pt x="1120275" y="48644"/>
                  <a:pt x="1124484" y="52109"/>
                </a:cubicBezTo>
                <a:cubicBezTo>
                  <a:pt x="1124112" y="53356"/>
                  <a:pt x="1123312" y="54275"/>
                  <a:pt x="1122084" y="54868"/>
                </a:cubicBezTo>
                <a:cubicBezTo>
                  <a:pt x="1120855" y="55461"/>
                  <a:pt x="1119369" y="55755"/>
                  <a:pt x="1117626" y="55750"/>
                </a:cubicBezTo>
                <a:lnTo>
                  <a:pt x="988467" y="55750"/>
                </a:lnTo>
                <a:cubicBezTo>
                  <a:pt x="987319" y="62927"/>
                  <a:pt x="986186" y="69962"/>
                  <a:pt x="985066" y="76854"/>
                </a:cubicBezTo>
                <a:cubicBezTo>
                  <a:pt x="983947" y="83745"/>
                  <a:pt x="982871" y="89979"/>
                  <a:pt x="981837" y="95555"/>
                </a:cubicBezTo>
                <a:lnTo>
                  <a:pt x="1070534" y="95555"/>
                </a:lnTo>
                <a:lnTo>
                  <a:pt x="1088365" y="78626"/>
                </a:lnTo>
                <a:lnTo>
                  <a:pt x="1117397" y="103528"/>
                </a:lnTo>
                <a:cubicBezTo>
                  <a:pt x="1116402" y="104677"/>
                  <a:pt x="1115078" y="105640"/>
                  <a:pt x="1113425" y="106416"/>
                </a:cubicBezTo>
                <a:cubicBezTo>
                  <a:pt x="1111773" y="107193"/>
                  <a:pt x="1109591" y="107756"/>
                  <a:pt x="1106882" y="108104"/>
                </a:cubicBezTo>
                <a:cubicBezTo>
                  <a:pt x="1104324" y="137503"/>
                  <a:pt x="1100638" y="160728"/>
                  <a:pt x="1095823" y="177779"/>
                </a:cubicBezTo>
                <a:cubicBezTo>
                  <a:pt x="1091008" y="194830"/>
                  <a:pt x="1084636" y="206277"/>
                  <a:pt x="1076706" y="212121"/>
                </a:cubicBezTo>
                <a:cubicBezTo>
                  <a:pt x="1071944" y="215856"/>
                  <a:pt x="1066553" y="218550"/>
                  <a:pt x="1060533" y="220201"/>
                </a:cubicBezTo>
                <a:cubicBezTo>
                  <a:pt x="1054513" y="221852"/>
                  <a:pt x="1046950" y="222661"/>
                  <a:pt x="1037844" y="222628"/>
                </a:cubicBezTo>
                <a:cubicBezTo>
                  <a:pt x="1037883" y="217679"/>
                  <a:pt x="1037464" y="213244"/>
                  <a:pt x="1036587" y="209323"/>
                </a:cubicBezTo>
                <a:cubicBezTo>
                  <a:pt x="1035711" y="205402"/>
                  <a:pt x="1034149" y="202223"/>
                  <a:pt x="1031901" y="199786"/>
                </a:cubicBezTo>
                <a:cubicBezTo>
                  <a:pt x="1029458" y="197131"/>
                  <a:pt x="1025886" y="194733"/>
                  <a:pt x="1021185" y="192591"/>
                </a:cubicBezTo>
                <a:cubicBezTo>
                  <a:pt x="1016485" y="190450"/>
                  <a:pt x="1010913" y="188737"/>
                  <a:pt x="1004469" y="187452"/>
                </a:cubicBezTo>
                <a:lnTo>
                  <a:pt x="1004697" y="184936"/>
                </a:lnTo>
                <a:cubicBezTo>
                  <a:pt x="1009237" y="185324"/>
                  <a:pt x="1014103" y="185691"/>
                  <a:pt x="1019294" y="186037"/>
                </a:cubicBezTo>
                <a:cubicBezTo>
                  <a:pt x="1024485" y="186383"/>
                  <a:pt x="1029283" y="186666"/>
                  <a:pt x="1033687" y="186885"/>
                </a:cubicBezTo>
                <a:cubicBezTo>
                  <a:pt x="1038091" y="187104"/>
                  <a:pt x="1041382" y="187216"/>
                  <a:pt x="1043559" y="187224"/>
                </a:cubicBezTo>
                <a:cubicBezTo>
                  <a:pt x="1045569" y="187238"/>
                  <a:pt x="1047265" y="187038"/>
                  <a:pt x="1048646" y="186623"/>
                </a:cubicBezTo>
                <a:cubicBezTo>
                  <a:pt x="1050027" y="186208"/>
                  <a:pt x="1051380" y="185494"/>
                  <a:pt x="1052703" y="184478"/>
                </a:cubicBezTo>
                <a:cubicBezTo>
                  <a:pt x="1057071" y="181080"/>
                  <a:pt x="1060966" y="172208"/>
                  <a:pt x="1064391" y="157862"/>
                </a:cubicBezTo>
                <a:cubicBezTo>
                  <a:pt x="1067815" y="143516"/>
                  <a:pt x="1070625" y="124871"/>
                  <a:pt x="1072820" y="101927"/>
                </a:cubicBezTo>
                <a:lnTo>
                  <a:pt x="982295" y="101927"/>
                </a:lnTo>
                <a:lnTo>
                  <a:pt x="971322" y="116110"/>
                </a:lnTo>
                <a:lnTo>
                  <a:pt x="941375" y="99879"/>
                </a:lnTo>
                <a:cubicBezTo>
                  <a:pt x="942190" y="98959"/>
                  <a:pt x="943190" y="98011"/>
                  <a:pt x="944376" y="97033"/>
                </a:cubicBezTo>
                <a:cubicBezTo>
                  <a:pt x="945562" y="96056"/>
                  <a:pt x="946847" y="95106"/>
                  <a:pt x="948233" y="94182"/>
                </a:cubicBezTo>
                <a:cubicBezTo>
                  <a:pt x="950104" y="85700"/>
                  <a:pt x="951975" y="75651"/>
                  <a:pt x="953847" y="64034"/>
                </a:cubicBezTo>
                <a:cubicBezTo>
                  <a:pt x="955718" y="52416"/>
                  <a:pt x="957335" y="41168"/>
                  <a:pt x="958698" y="30290"/>
                </a:cubicBezTo>
                <a:cubicBezTo>
                  <a:pt x="960061" y="19411"/>
                  <a:pt x="960916" y="10839"/>
                  <a:pt x="961263" y="4572"/>
                </a:cubicBezTo>
                <a:close/>
                <a:moveTo>
                  <a:pt x="844678" y="3886"/>
                </a:moveTo>
                <a:lnTo>
                  <a:pt x="874624" y="26261"/>
                </a:lnTo>
                <a:cubicBezTo>
                  <a:pt x="873953" y="27215"/>
                  <a:pt x="872895" y="28169"/>
                  <a:pt x="871452" y="29123"/>
                </a:cubicBezTo>
                <a:cubicBezTo>
                  <a:pt x="870009" y="30077"/>
                  <a:pt x="868095" y="30802"/>
                  <a:pt x="865709" y="31298"/>
                </a:cubicBezTo>
                <a:lnTo>
                  <a:pt x="865709" y="78386"/>
                </a:lnTo>
                <a:cubicBezTo>
                  <a:pt x="865493" y="78972"/>
                  <a:pt x="863867" y="79783"/>
                  <a:pt x="860832" y="80819"/>
                </a:cubicBezTo>
                <a:cubicBezTo>
                  <a:pt x="857797" y="81854"/>
                  <a:pt x="854190" y="82801"/>
                  <a:pt x="850011" y="83659"/>
                </a:cubicBezTo>
                <a:cubicBezTo>
                  <a:pt x="845833" y="84516"/>
                  <a:pt x="841922" y="84971"/>
                  <a:pt x="838277" y="85024"/>
                </a:cubicBezTo>
                <a:lnTo>
                  <a:pt x="832562" y="85024"/>
                </a:lnTo>
                <a:lnTo>
                  <a:pt x="832562" y="75181"/>
                </a:lnTo>
                <a:lnTo>
                  <a:pt x="793014" y="75181"/>
                </a:lnTo>
                <a:cubicBezTo>
                  <a:pt x="798663" y="76058"/>
                  <a:pt x="802478" y="77839"/>
                  <a:pt x="804461" y="80522"/>
                </a:cubicBezTo>
                <a:cubicBezTo>
                  <a:pt x="806443" y="83205"/>
                  <a:pt x="806991" y="86105"/>
                  <a:pt x="806103" y="89220"/>
                </a:cubicBezTo>
                <a:cubicBezTo>
                  <a:pt x="805216" y="92336"/>
                  <a:pt x="803291" y="94981"/>
                  <a:pt x="800329" y="97155"/>
                </a:cubicBezTo>
                <a:lnTo>
                  <a:pt x="858851" y="97155"/>
                </a:lnTo>
                <a:lnTo>
                  <a:pt x="873938" y="77496"/>
                </a:lnTo>
                <a:cubicBezTo>
                  <a:pt x="874088" y="77603"/>
                  <a:pt x="875694" y="78861"/>
                  <a:pt x="878756" y="81271"/>
                </a:cubicBezTo>
                <a:cubicBezTo>
                  <a:pt x="881818" y="83681"/>
                  <a:pt x="885439" y="86598"/>
                  <a:pt x="889619" y="90023"/>
                </a:cubicBezTo>
                <a:cubicBezTo>
                  <a:pt x="893798" y="93447"/>
                  <a:pt x="897639" y="96735"/>
                  <a:pt x="901142" y="99886"/>
                </a:cubicBezTo>
                <a:cubicBezTo>
                  <a:pt x="900889" y="101133"/>
                  <a:pt x="900194" y="102053"/>
                  <a:pt x="899056" y="102646"/>
                </a:cubicBezTo>
                <a:cubicBezTo>
                  <a:pt x="897917" y="103238"/>
                  <a:pt x="896479" y="103532"/>
                  <a:pt x="894741" y="103527"/>
                </a:cubicBezTo>
                <a:lnTo>
                  <a:pt x="839648" y="103527"/>
                </a:lnTo>
                <a:lnTo>
                  <a:pt x="868452" y="125029"/>
                </a:lnTo>
                <a:cubicBezTo>
                  <a:pt x="867780" y="125873"/>
                  <a:pt x="866723" y="126759"/>
                  <a:pt x="865280" y="127688"/>
                </a:cubicBezTo>
                <a:cubicBezTo>
                  <a:pt x="863837" y="128618"/>
                  <a:pt x="861923" y="129332"/>
                  <a:pt x="859536" y="129833"/>
                </a:cubicBezTo>
                <a:lnTo>
                  <a:pt x="859536" y="157936"/>
                </a:lnTo>
                <a:cubicBezTo>
                  <a:pt x="859314" y="158519"/>
                  <a:pt x="857651" y="159310"/>
                  <a:pt x="854550" y="160308"/>
                </a:cubicBezTo>
                <a:cubicBezTo>
                  <a:pt x="851448" y="161307"/>
                  <a:pt x="847788" y="162216"/>
                  <a:pt x="843568" y="163037"/>
                </a:cubicBezTo>
                <a:cubicBezTo>
                  <a:pt x="839349" y="163857"/>
                  <a:pt x="835452" y="164292"/>
                  <a:pt x="831876" y="164342"/>
                </a:cubicBezTo>
                <a:lnTo>
                  <a:pt x="825932" y="164342"/>
                </a:lnTo>
                <a:lnTo>
                  <a:pt x="825932" y="156334"/>
                </a:lnTo>
                <a:lnTo>
                  <a:pt x="809473" y="156334"/>
                </a:lnTo>
                <a:lnTo>
                  <a:pt x="809473" y="187450"/>
                </a:lnTo>
                <a:cubicBezTo>
                  <a:pt x="809618" y="194233"/>
                  <a:pt x="808769" y="200059"/>
                  <a:pt x="806925" y="204930"/>
                </a:cubicBezTo>
                <a:cubicBezTo>
                  <a:pt x="805080" y="209800"/>
                  <a:pt x="801369" y="213680"/>
                  <a:pt x="795791" y="216571"/>
                </a:cubicBezTo>
                <a:cubicBezTo>
                  <a:pt x="790213" y="219461"/>
                  <a:pt x="781896" y="221328"/>
                  <a:pt x="770840" y="222171"/>
                </a:cubicBezTo>
                <a:cubicBezTo>
                  <a:pt x="770659" y="217379"/>
                  <a:pt x="770278" y="213259"/>
                  <a:pt x="769697" y="209809"/>
                </a:cubicBezTo>
                <a:cubicBezTo>
                  <a:pt x="769116" y="206359"/>
                  <a:pt x="768049" y="203552"/>
                  <a:pt x="766496" y="201387"/>
                </a:cubicBezTo>
                <a:cubicBezTo>
                  <a:pt x="765248" y="199412"/>
                  <a:pt x="763343" y="197595"/>
                  <a:pt x="760781" y="195934"/>
                </a:cubicBezTo>
                <a:cubicBezTo>
                  <a:pt x="758219" y="194273"/>
                  <a:pt x="754257" y="192970"/>
                  <a:pt x="748894" y="192023"/>
                </a:cubicBezTo>
                <a:cubicBezTo>
                  <a:pt x="740998" y="197695"/>
                  <a:pt x="731930" y="202738"/>
                  <a:pt x="721691" y="207154"/>
                </a:cubicBezTo>
                <a:cubicBezTo>
                  <a:pt x="711451" y="211569"/>
                  <a:pt x="700783" y="214900"/>
                  <a:pt x="689687" y="217146"/>
                </a:cubicBezTo>
                <a:lnTo>
                  <a:pt x="688315" y="214634"/>
                </a:lnTo>
                <a:cubicBezTo>
                  <a:pt x="696873" y="208367"/>
                  <a:pt x="704674" y="200970"/>
                  <a:pt x="711718" y="192441"/>
                </a:cubicBezTo>
                <a:cubicBezTo>
                  <a:pt x="718762" y="183913"/>
                  <a:pt x="724448" y="175538"/>
                  <a:pt x="728777" y="167316"/>
                </a:cubicBezTo>
                <a:lnTo>
                  <a:pt x="725805" y="167316"/>
                </a:lnTo>
                <a:lnTo>
                  <a:pt x="725805" y="105129"/>
                </a:lnTo>
                <a:lnTo>
                  <a:pt x="760553" y="118186"/>
                </a:lnTo>
                <a:lnTo>
                  <a:pt x="823646" y="118186"/>
                </a:lnTo>
                <a:lnTo>
                  <a:pt x="836905" y="103527"/>
                </a:lnTo>
                <a:lnTo>
                  <a:pt x="686943" y="103527"/>
                </a:lnTo>
                <a:lnTo>
                  <a:pt x="685115" y="97155"/>
                </a:lnTo>
                <a:lnTo>
                  <a:pt x="782041" y="97155"/>
                </a:lnTo>
                <a:cubicBezTo>
                  <a:pt x="781022" y="93397"/>
                  <a:pt x="779345" y="89811"/>
                  <a:pt x="777012" y="86397"/>
                </a:cubicBezTo>
                <a:cubicBezTo>
                  <a:pt x="774678" y="82983"/>
                  <a:pt x="772316" y="80312"/>
                  <a:pt x="769925" y="78386"/>
                </a:cubicBezTo>
                <a:lnTo>
                  <a:pt x="771297" y="77012"/>
                </a:lnTo>
                <a:cubicBezTo>
                  <a:pt x="773245" y="76550"/>
                  <a:pt x="775121" y="76159"/>
                  <a:pt x="776926" y="75839"/>
                </a:cubicBezTo>
                <a:cubicBezTo>
                  <a:pt x="778731" y="75520"/>
                  <a:pt x="780436" y="75300"/>
                  <a:pt x="782041" y="75181"/>
                </a:cubicBezTo>
                <a:lnTo>
                  <a:pt x="753009" y="75181"/>
                </a:lnTo>
                <a:lnTo>
                  <a:pt x="753009" y="81132"/>
                </a:lnTo>
                <a:cubicBezTo>
                  <a:pt x="752675" y="82844"/>
                  <a:pt x="749685" y="84857"/>
                  <a:pt x="744036" y="87170"/>
                </a:cubicBezTo>
                <a:cubicBezTo>
                  <a:pt x="738388" y="89482"/>
                  <a:pt x="732082" y="90751"/>
                  <a:pt x="725120" y="90975"/>
                </a:cubicBezTo>
                <a:lnTo>
                  <a:pt x="720548" y="90975"/>
                </a:lnTo>
                <a:lnTo>
                  <a:pt x="720548" y="6630"/>
                </a:lnTo>
                <a:lnTo>
                  <a:pt x="754838" y="19660"/>
                </a:lnTo>
                <a:lnTo>
                  <a:pt x="830276" y="19660"/>
                </a:lnTo>
                <a:close/>
                <a:moveTo>
                  <a:pt x="1241236" y="2969"/>
                </a:moveTo>
                <a:cubicBezTo>
                  <a:pt x="1246563" y="3226"/>
                  <a:pt x="1250913" y="4117"/>
                  <a:pt x="1254286" y="5642"/>
                </a:cubicBezTo>
                <a:cubicBezTo>
                  <a:pt x="1261033" y="8692"/>
                  <a:pt x="1264744" y="12695"/>
                  <a:pt x="1265420" y="17652"/>
                </a:cubicBezTo>
                <a:cubicBezTo>
                  <a:pt x="1266096" y="22608"/>
                  <a:pt x="1264609" y="26935"/>
                  <a:pt x="1260958" y="30633"/>
                </a:cubicBezTo>
                <a:lnTo>
                  <a:pt x="1298449" y="30633"/>
                </a:lnTo>
                <a:lnTo>
                  <a:pt x="1314222" y="11202"/>
                </a:lnTo>
                <a:cubicBezTo>
                  <a:pt x="1314374" y="11306"/>
                  <a:pt x="1316051" y="12545"/>
                  <a:pt x="1319251" y="14918"/>
                </a:cubicBezTo>
                <a:cubicBezTo>
                  <a:pt x="1322452" y="17291"/>
                  <a:pt x="1326262" y="20172"/>
                  <a:pt x="1330681" y="23559"/>
                </a:cubicBezTo>
                <a:cubicBezTo>
                  <a:pt x="1335101" y="26947"/>
                  <a:pt x="1339216" y="30215"/>
                  <a:pt x="1343025" y="33364"/>
                </a:cubicBezTo>
                <a:cubicBezTo>
                  <a:pt x="1342659" y="34610"/>
                  <a:pt x="1341906" y="35530"/>
                  <a:pt x="1340768" y="36123"/>
                </a:cubicBezTo>
                <a:cubicBezTo>
                  <a:pt x="1339630" y="36716"/>
                  <a:pt x="1338249" y="37010"/>
                  <a:pt x="1336625" y="37005"/>
                </a:cubicBezTo>
                <a:lnTo>
                  <a:pt x="1282446" y="37005"/>
                </a:lnTo>
                <a:lnTo>
                  <a:pt x="1310793" y="44555"/>
                </a:lnTo>
                <a:cubicBezTo>
                  <a:pt x="1310455" y="45962"/>
                  <a:pt x="1309588" y="47096"/>
                  <a:pt x="1308193" y="47959"/>
                </a:cubicBezTo>
                <a:cubicBezTo>
                  <a:pt x="1306797" y="48822"/>
                  <a:pt x="1304845" y="49213"/>
                  <a:pt x="1302335" y="49132"/>
                </a:cubicBezTo>
                <a:cubicBezTo>
                  <a:pt x="1298363" y="51844"/>
                  <a:pt x="1293734" y="54885"/>
                  <a:pt x="1288447" y="58256"/>
                </a:cubicBezTo>
                <a:cubicBezTo>
                  <a:pt x="1283161" y="61626"/>
                  <a:pt x="1277732" y="64839"/>
                  <a:pt x="1272160" y="67894"/>
                </a:cubicBezTo>
                <a:lnTo>
                  <a:pt x="1311936" y="67894"/>
                </a:lnTo>
                <a:lnTo>
                  <a:pt x="1327709" y="48463"/>
                </a:lnTo>
                <a:cubicBezTo>
                  <a:pt x="1327862" y="48568"/>
                  <a:pt x="1329538" y="49807"/>
                  <a:pt x="1332738" y="52180"/>
                </a:cubicBezTo>
                <a:cubicBezTo>
                  <a:pt x="1335939" y="54553"/>
                  <a:pt x="1339749" y="57433"/>
                  <a:pt x="1344169" y="60821"/>
                </a:cubicBezTo>
                <a:cubicBezTo>
                  <a:pt x="1348588" y="64209"/>
                  <a:pt x="1352703" y="67477"/>
                  <a:pt x="1356513" y="70625"/>
                </a:cubicBezTo>
                <a:cubicBezTo>
                  <a:pt x="1356151" y="71872"/>
                  <a:pt x="1355389" y="72792"/>
                  <a:pt x="1354227" y="73385"/>
                </a:cubicBezTo>
                <a:cubicBezTo>
                  <a:pt x="1353065" y="73977"/>
                  <a:pt x="1351617" y="74271"/>
                  <a:pt x="1349883" y="74267"/>
                </a:cubicBezTo>
                <a:lnTo>
                  <a:pt x="1301878" y="74267"/>
                </a:lnTo>
                <a:lnTo>
                  <a:pt x="1329767" y="95078"/>
                </a:lnTo>
                <a:cubicBezTo>
                  <a:pt x="1329086" y="96017"/>
                  <a:pt x="1327990" y="96941"/>
                  <a:pt x="1326481" y="97851"/>
                </a:cubicBezTo>
                <a:cubicBezTo>
                  <a:pt x="1324971" y="98761"/>
                  <a:pt x="1323018" y="99514"/>
                  <a:pt x="1320623" y="100109"/>
                </a:cubicBezTo>
                <a:lnTo>
                  <a:pt x="1320623" y="146734"/>
                </a:lnTo>
                <a:cubicBezTo>
                  <a:pt x="1320420" y="147412"/>
                  <a:pt x="1318870" y="148396"/>
                  <a:pt x="1315975" y="149685"/>
                </a:cubicBezTo>
                <a:cubicBezTo>
                  <a:pt x="1313079" y="150974"/>
                  <a:pt x="1309599" y="152161"/>
                  <a:pt x="1305535" y="153246"/>
                </a:cubicBezTo>
                <a:cubicBezTo>
                  <a:pt x="1301471" y="154332"/>
                  <a:pt x="1297585" y="154908"/>
                  <a:pt x="1293877" y="154976"/>
                </a:cubicBezTo>
                <a:lnTo>
                  <a:pt x="1288162" y="154976"/>
                </a:lnTo>
                <a:lnTo>
                  <a:pt x="1288162" y="146047"/>
                </a:lnTo>
                <a:lnTo>
                  <a:pt x="1210209" y="146047"/>
                </a:lnTo>
                <a:lnTo>
                  <a:pt x="1210209" y="148336"/>
                </a:lnTo>
                <a:cubicBezTo>
                  <a:pt x="1209880" y="149939"/>
                  <a:pt x="1206937" y="151884"/>
                  <a:pt x="1201379" y="154173"/>
                </a:cubicBezTo>
                <a:cubicBezTo>
                  <a:pt x="1195821" y="156461"/>
                  <a:pt x="1189621" y="157720"/>
                  <a:pt x="1182777" y="157948"/>
                </a:cubicBezTo>
                <a:lnTo>
                  <a:pt x="1178205" y="157948"/>
                </a:lnTo>
                <a:cubicBezTo>
                  <a:pt x="1183139" y="171555"/>
                  <a:pt x="1184187" y="182861"/>
                  <a:pt x="1181348" y="191867"/>
                </a:cubicBezTo>
                <a:cubicBezTo>
                  <a:pt x="1178510" y="200873"/>
                  <a:pt x="1173728" y="206864"/>
                  <a:pt x="1167004" y="209841"/>
                </a:cubicBezTo>
                <a:cubicBezTo>
                  <a:pt x="1162203" y="211870"/>
                  <a:pt x="1157517" y="212041"/>
                  <a:pt x="1152945" y="210355"/>
                </a:cubicBezTo>
                <a:cubicBezTo>
                  <a:pt x="1148373" y="208669"/>
                  <a:pt x="1145287" y="205297"/>
                  <a:pt x="1143686" y="200239"/>
                </a:cubicBezTo>
                <a:cubicBezTo>
                  <a:pt x="1142667" y="195425"/>
                  <a:pt x="1143334" y="191338"/>
                  <a:pt x="1145686" y="187981"/>
                </a:cubicBezTo>
                <a:cubicBezTo>
                  <a:pt x="1148039" y="184623"/>
                  <a:pt x="1151335" y="182080"/>
                  <a:pt x="1155574" y="180351"/>
                </a:cubicBezTo>
                <a:cubicBezTo>
                  <a:pt x="1160265" y="178556"/>
                  <a:pt x="1164541" y="175460"/>
                  <a:pt x="1168404" y="171064"/>
                </a:cubicBezTo>
                <a:cubicBezTo>
                  <a:pt x="1172266" y="166669"/>
                  <a:pt x="1174314" y="161458"/>
                  <a:pt x="1174547" y="155434"/>
                </a:cubicBezTo>
                <a:lnTo>
                  <a:pt x="1177291" y="155434"/>
                </a:lnTo>
                <a:lnTo>
                  <a:pt x="1178205" y="157720"/>
                </a:lnTo>
                <a:lnTo>
                  <a:pt x="1178205" y="75641"/>
                </a:lnTo>
                <a:lnTo>
                  <a:pt x="1211809" y="88468"/>
                </a:lnTo>
                <a:lnTo>
                  <a:pt x="1285875" y="88468"/>
                </a:lnTo>
                <a:lnTo>
                  <a:pt x="1298906" y="74267"/>
                </a:lnTo>
                <a:lnTo>
                  <a:pt x="1146429" y="74267"/>
                </a:lnTo>
                <a:lnTo>
                  <a:pt x="1144601" y="67894"/>
                </a:lnTo>
                <a:lnTo>
                  <a:pt x="1212724" y="67894"/>
                </a:lnTo>
                <a:cubicBezTo>
                  <a:pt x="1211800" y="67547"/>
                  <a:pt x="1210847" y="67099"/>
                  <a:pt x="1209866" y="66551"/>
                </a:cubicBezTo>
                <a:cubicBezTo>
                  <a:pt x="1208885" y="66004"/>
                  <a:pt x="1207932" y="65385"/>
                  <a:pt x="1207008" y="64694"/>
                </a:cubicBezTo>
                <a:cubicBezTo>
                  <a:pt x="1206794" y="59675"/>
                  <a:pt x="1205737" y="54797"/>
                  <a:pt x="1203837" y="50062"/>
                </a:cubicBezTo>
                <a:cubicBezTo>
                  <a:pt x="1201936" y="45326"/>
                  <a:pt x="1199793" y="41360"/>
                  <a:pt x="1197407" y="38162"/>
                </a:cubicBezTo>
                <a:lnTo>
                  <a:pt x="1199008" y="37019"/>
                </a:lnTo>
                <a:cubicBezTo>
                  <a:pt x="1213720" y="37362"/>
                  <a:pt x="1223792" y="39623"/>
                  <a:pt x="1229225" y="43801"/>
                </a:cubicBezTo>
                <a:cubicBezTo>
                  <a:pt x="1234658" y="47980"/>
                  <a:pt x="1236789" y="52477"/>
                  <a:pt x="1235617" y="57292"/>
                </a:cubicBezTo>
                <a:cubicBezTo>
                  <a:pt x="1234446" y="62108"/>
                  <a:pt x="1231311" y="65642"/>
                  <a:pt x="1226211" y="67894"/>
                </a:cubicBezTo>
                <a:lnTo>
                  <a:pt x="1264387" y="67894"/>
                </a:lnTo>
                <a:cubicBezTo>
                  <a:pt x="1265440" y="63189"/>
                  <a:pt x="1266478" y="58070"/>
                  <a:pt x="1267502" y="52535"/>
                </a:cubicBezTo>
                <a:cubicBezTo>
                  <a:pt x="1268526" y="47001"/>
                  <a:pt x="1269393" y="41824"/>
                  <a:pt x="1270102" y="37005"/>
                </a:cubicBezTo>
                <a:lnTo>
                  <a:pt x="1160831" y="37005"/>
                </a:lnTo>
                <a:lnTo>
                  <a:pt x="1159003" y="30633"/>
                </a:lnTo>
                <a:lnTo>
                  <a:pt x="1239012" y="30633"/>
                </a:lnTo>
                <a:cubicBezTo>
                  <a:pt x="1237303" y="25627"/>
                  <a:pt x="1234779" y="20893"/>
                  <a:pt x="1231440" y="16429"/>
                </a:cubicBezTo>
                <a:cubicBezTo>
                  <a:pt x="1228102" y="11965"/>
                  <a:pt x="1224606" y="8313"/>
                  <a:pt x="1220953" y="5472"/>
                </a:cubicBezTo>
                <a:lnTo>
                  <a:pt x="1222325" y="4101"/>
                </a:lnTo>
                <a:cubicBezTo>
                  <a:pt x="1229605" y="3090"/>
                  <a:pt x="1235909" y="2712"/>
                  <a:pt x="1241236" y="2969"/>
                </a:cubicBezTo>
                <a:close/>
                <a:moveTo>
                  <a:pt x="416738" y="0"/>
                </a:moveTo>
                <a:cubicBezTo>
                  <a:pt x="416890" y="115"/>
                  <a:pt x="418540" y="1435"/>
                  <a:pt x="421687" y="3962"/>
                </a:cubicBezTo>
                <a:cubicBezTo>
                  <a:pt x="424835" y="6489"/>
                  <a:pt x="428566" y="9536"/>
                  <a:pt x="432882" y="13103"/>
                </a:cubicBezTo>
                <a:cubicBezTo>
                  <a:pt x="437198" y="16670"/>
                  <a:pt x="441184" y="20071"/>
                  <a:pt x="444842" y="23306"/>
                </a:cubicBezTo>
                <a:cubicBezTo>
                  <a:pt x="444475" y="24553"/>
                  <a:pt x="443723" y="25473"/>
                  <a:pt x="442584" y="26066"/>
                </a:cubicBezTo>
                <a:cubicBezTo>
                  <a:pt x="441446" y="26658"/>
                  <a:pt x="440065" y="26952"/>
                  <a:pt x="438441" y="26947"/>
                </a:cubicBezTo>
                <a:lnTo>
                  <a:pt x="402808" y="26947"/>
                </a:lnTo>
                <a:cubicBezTo>
                  <a:pt x="398952" y="31948"/>
                  <a:pt x="394711" y="36934"/>
                  <a:pt x="390083" y="41906"/>
                </a:cubicBezTo>
                <a:cubicBezTo>
                  <a:pt x="385455" y="46878"/>
                  <a:pt x="380928" y="51350"/>
                  <a:pt x="376501" y="55321"/>
                </a:cubicBezTo>
                <a:lnTo>
                  <a:pt x="401206" y="55321"/>
                </a:lnTo>
                <a:lnTo>
                  <a:pt x="412856" y="42964"/>
                </a:lnTo>
                <a:lnTo>
                  <a:pt x="436841" y="61011"/>
                </a:lnTo>
                <a:cubicBezTo>
                  <a:pt x="436155" y="61828"/>
                  <a:pt x="435183" y="62590"/>
                  <a:pt x="433926" y="63294"/>
                </a:cubicBezTo>
                <a:cubicBezTo>
                  <a:pt x="432669" y="63999"/>
                  <a:pt x="431126" y="64533"/>
                  <a:pt x="429297" y="64895"/>
                </a:cubicBezTo>
                <a:lnTo>
                  <a:pt x="429297" y="140818"/>
                </a:lnTo>
                <a:cubicBezTo>
                  <a:pt x="429092" y="141446"/>
                  <a:pt x="427846" y="142303"/>
                  <a:pt x="425558" y="143388"/>
                </a:cubicBezTo>
                <a:cubicBezTo>
                  <a:pt x="423270" y="144473"/>
                  <a:pt x="420482" y="145444"/>
                  <a:pt x="417195" y="146301"/>
                </a:cubicBezTo>
                <a:cubicBezTo>
                  <a:pt x="425160" y="149833"/>
                  <a:pt x="430534" y="154077"/>
                  <a:pt x="433319" y="159030"/>
                </a:cubicBezTo>
                <a:cubicBezTo>
                  <a:pt x="436104" y="163984"/>
                  <a:pt x="436863" y="168670"/>
                  <a:pt x="435598" y="173088"/>
                </a:cubicBezTo>
                <a:cubicBezTo>
                  <a:pt x="434332" y="177506"/>
                  <a:pt x="431606" y="180678"/>
                  <a:pt x="427418" y="182604"/>
                </a:cubicBezTo>
                <a:cubicBezTo>
                  <a:pt x="423231" y="184530"/>
                  <a:pt x="418147" y="184232"/>
                  <a:pt x="412166" y="181709"/>
                </a:cubicBezTo>
                <a:cubicBezTo>
                  <a:pt x="409298" y="175660"/>
                  <a:pt x="405487" y="169584"/>
                  <a:pt x="400731" y="163481"/>
                </a:cubicBezTo>
                <a:cubicBezTo>
                  <a:pt x="395975" y="157379"/>
                  <a:pt x="391022" y="151881"/>
                  <a:pt x="385874" y="146989"/>
                </a:cubicBezTo>
                <a:cubicBezTo>
                  <a:pt x="381943" y="155882"/>
                  <a:pt x="375409" y="163551"/>
                  <a:pt x="366273" y="169996"/>
                </a:cubicBezTo>
                <a:cubicBezTo>
                  <a:pt x="357136" y="176442"/>
                  <a:pt x="344320" y="181717"/>
                  <a:pt x="327823" y="185823"/>
                </a:cubicBezTo>
                <a:lnTo>
                  <a:pt x="325765" y="182166"/>
                </a:lnTo>
                <a:cubicBezTo>
                  <a:pt x="340481" y="175194"/>
                  <a:pt x="350930" y="166661"/>
                  <a:pt x="357111" y="156568"/>
                </a:cubicBezTo>
                <a:lnTo>
                  <a:pt x="361075" y="143316"/>
                </a:lnTo>
                <a:lnTo>
                  <a:pt x="361631" y="142873"/>
                </a:lnTo>
                <a:lnTo>
                  <a:pt x="361631" y="141456"/>
                </a:lnTo>
                <a:lnTo>
                  <a:pt x="368187" y="119539"/>
                </a:lnTo>
                <a:cubicBezTo>
                  <a:pt x="369389" y="104948"/>
                  <a:pt x="369881" y="87419"/>
                  <a:pt x="369661" y="66953"/>
                </a:cubicBezTo>
                <a:lnTo>
                  <a:pt x="403265" y="73584"/>
                </a:lnTo>
                <a:lnTo>
                  <a:pt x="403265" y="61694"/>
                </a:lnTo>
                <a:lnTo>
                  <a:pt x="361631" y="61694"/>
                </a:lnTo>
                <a:lnTo>
                  <a:pt x="361631" y="141456"/>
                </a:lnTo>
                <a:lnTo>
                  <a:pt x="361075" y="143316"/>
                </a:lnTo>
                <a:lnTo>
                  <a:pt x="356208" y="147186"/>
                </a:lnTo>
                <a:cubicBezTo>
                  <a:pt x="352745" y="148894"/>
                  <a:pt x="348540" y="150045"/>
                  <a:pt x="343593" y="150638"/>
                </a:cubicBezTo>
                <a:lnTo>
                  <a:pt x="344278" y="151321"/>
                </a:lnTo>
                <a:cubicBezTo>
                  <a:pt x="343912" y="152568"/>
                  <a:pt x="343160" y="153488"/>
                  <a:pt x="342023" y="154081"/>
                </a:cubicBezTo>
                <a:cubicBezTo>
                  <a:pt x="340886" y="154673"/>
                  <a:pt x="339507" y="154967"/>
                  <a:pt x="337885" y="154962"/>
                </a:cubicBezTo>
                <a:lnTo>
                  <a:pt x="301067" y="154962"/>
                </a:lnTo>
                <a:lnTo>
                  <a:pt x="301067" y="186081"/>
                </a:lnTo>
                <a:cubicBezTo>
                  <a:pt x="307329" y="187085"/>
                  <a:pt x="314235" y="187762"/>
                  <a:pt x="321784" y="188109"/>
                </a:cubicBezTo>
                <a:cubicBezTo>
                  <a:pt x="329332" y="188457"/>
                  <a:pt x="337666" y="188619"/>
                  <a:pt x="346787" y="188595"/>
                </a:cubicBezTo>
                <a:cubicBezTo>
                  <a:pt x="352323" y="188597"/>
                  <a:pt x="359381" y="188593"/>
                  <a:pt x="367961" y="188584"/>
                </a:cubicBezTo>
                <a:cubicBezTo>
                  <a:pt x="376540" y="188576"/>
                  <a:pt x="385656" y="188551"/>
                  <a:pt x="395307" y="188509"/>
                </a:cubicBezTo>
                <a:cubicBezTo>
                  <a:pt x="404958" y="188468"/>
                  <a:pt x="414159" y="188401"/>
                  <a:pt x="422910" y="188306"/>
                </a:cubicBezTo>
                <a:cubicBezTo>
                  <a:pt x="431662" y="188211"/>
                  <a:pt x="438977" y="188079"/>
                  <a:pt x="444856" y="187909"/>
                </a:cubicBezTo>
                <a:lnTo>
                  <a:pt x="444842" y="190638"/>
                </a:lnTo>
                <a:cubicBezTo>
                  <a:pt x="438912" y="192301"/>
                  <a:pt x="434484" y="195662"/>
                  <a:pt x="431557" y="200723"/>
                </a:cubicBezTo>
                <a:cubicBezTo>
                  <a:pt x="428630" y="205784"/>
                  <a:pt x="427119" y="211486"/>
                  <a:pt x="427025" y="217827"/>
                </a:cubicBezTo>
                <a:lnTo>
                  <a:pt x="346101" y="217827"/>
                </a:lnTo>
                <a:cubicBezTo>
                  <a:pt x="322988" y="218146"/>
                  <a:pt x="304405" y="215339"/>
                  <a:pt x="290351" y="209404"/>
                </a:cubicBezTo>
                <a:cubicBezTo>
                  <a:pt x="276297" y="203469"/>
                  <a:pt x="265543" y="192493"/>
                  <a:pt x="258090" y="176476"/>
                </a:cubicBezTo>
                <a:cubicBezTo>
                  <a:pt x="255289" y="185233"/>
                  <a:pt x="251403" y="193488"/>
                  <a:pt x="246431" y="201240"/>
                </a:cubicBezTo>
                <a:cubicBezTo>
                  <a:pt x="241459" y="208993"/>
                  <a:pt x="235058" y="215817"/>
                  <a:pt x="227229" y="221714"/>
                </a:cubicBezTo>
                <a:lnTo>
                  <a:pt x="225400" y="219428"/>
                </a:lnTo>
                <a:cubicBezTo>
                  <a:pt x="229402" y="210994"/>
                  <a:pt x="232371" y="201541"/>
                  <a:pt x="234307" y="191071"/>
                </a:cubicBezTo>
                <a:cubicBezTo>
                  <a:pt x="236243" y="180600"/>
                  <a:pt x="237366" y="169925"/>
                  <a:pt x="237677" y="159045"/>
                </a:cubicBezTo>
                <a:cubicBezTo>
                  <a:pt x="237987" y="148164"/>
                  <a:pt x="237705" y="137893"/>
                  <a:pt x="236830" y="128230"/>
                </a:cubicBezTo>
                <a:lnTo>
                  <a:pt x="271349" y="130059"/>
                </a:lnTo>
                <a:lnTo>
                  <a:pt x="271349" y="116558"/>
                </a:lnTo>
                <a:lnTo>
                  <a:pt x="227472" y="116558"/>
                </a:lnTo>
                <a:lnTo>
                  <a:pt x="225643" y="110185"/>
                </a:lnTo>
                <a:lnTo>
                  <a:pt x="301074" y="110185"/>
                </a:lnTo>
                <a:lnTo>
                  <a:pt x="311580" y="95992"/>
                </a:lnTo>
                <a:cubicBezTo>
                  <a:pt x="309496" y="96569"/>
                  <a:pt x="307383" y="97017"/>
                  <a:pt x="305242" y="97337"/>
                </a:cubicBezTo>
                <a:cubicBezTo>
                  <a:pt x="303101" y="97656"/>
                  <a:pt x="301103" y="97818"/>
                  <a:pt x="299247" y="97823"/>
                </a:cubicBezTo>
                <a:lnTo>
                  <a:pt x="293994" y="97823"/>
                </a:lnTo>
                <a:lnTo>
                  <a:pt x="293994" y="90269"/>
                </a:lnTo>
                <a:lnTo>
                  <a:pt x="266991" y="90269"/>
                </a:lnTo>
                <a:lnTo>
                  <a:pt x="266991" y="95763"/>
                </a:lnTo>
                <a:cubicBezTo>
                  <a:pt x="266706" y="97356"/>
                  <a:pt x="264022" y="99264"/>
                  <a:pt x="258941" y="101486"/>
                </a:cubicBezTo>
                <a:cubicBezTo>
                  <a:pt x="253859" y="103709"/>
                  <a:pt x="248092" y="104930"/>
                  <a:pt x="241641" y="105149"/>
                </a:cubicBezTo>
                <a:lnTo>
                  <a:pt x="237302" y="105149"/>
                </a:lnTo>
                <a:lnTo>
                  <a:pt x="237302" y="8916"/>
                </a:lnTo>
                <a:lnTo>
                  <a:pt x="268135" y="20803"/>
                </a:lnTo>
                <a:lnTo>
                  <a:pt x="291477" y="20803"/>
                </a:lnTo>
                <a:lnTo>
                  <a:pt x="305185" y="5487"/>
                </a:lnTo>
                <a:lnTo>
                  <a:pt x="334199" y="27404"/>
                </a:lnTo>
                <a:cubicBezTo>
                  <a:pt x="333518" y="28351"/>
                  <a:pt x="332366" y="29313"/>
                  <a:pt x="330742" y="30290"/>
                </a:cubicBezTo>
                <a:cubicBezTo>
                  <a:pt x="329118" y="31266"/>
                  <a:pt x="326994" y="32057"/>
                  <a:pt x="324370" y="32661"/>
                </a:cubicBezTo>
                <a:lnTo>
                  <a:pt x="324370" y="90965"/>
                </a:lnTo>
                <a:cubicBezTo>
                  <a:pt x="324341" y="91208"/>
                  <a:pt x="323884" y="91579"/>
                  <a:pt x="322999" y="92080"/>
                </a:cubicBezTo>
                <a:cubicBezTo>
                  <a:pt x="322114" y="92580"/>
                  <a:pt x="320972" y="93123"/>
                  <a:pt x="319573" y="93709"/>
                </a:cubicBezTo>
                <a:cubicBezTo>
                  <a:pt x="321710" y="95476"/>
                  <a:pt x="324350" y="97658"/>
                  <a:pt x="327494" y="100255"/>
                </a:cubicBezTo>
                <a:cubicBezTo>
                  <a:pt x="330638" y="102852"/>
                  <a:pt x="333797" y="105548"/>
                  <a:pt x="336971" y="108345"/>
                </a:cubicBezTo>
                <a:lnTo>
                  <a:pt x="336971" y="44795"/>
                </a:lnTo>
                <a:lnTo>
                  <a:pt x="362546" y="55321"/>
                </a:lnTo>
                <a:lnTo>
                  <a:pt x="368037" y="55321"/>
                </a:lnTo>
                <a:cubicBezTo>
                  <a:pt x="368146" y="51193"/>
                  <a:pt x="368213" y="46578"/>
                  <a:pt x="368237" y="41477"/>
                </a:cubicBezTo>
                <a:cubicBezTo>
                  <a:pt x="368261" y="36376"/>
                  <a:pt x="368270" y="31533"/>
                  <a:pt x="368265" y="26947"/>
                </a:cubicBezTo>
                <a:lnTo>
                  <a:pt x="333993" y="26947"/>
                </a:lnTo>
                <a:lnTo>
                  <a:pt x="332160" y="20574"/>
                </a:lnTo>
                <a:lnTo>
                  <a:pt x="401206" y="20574"/>
                </a:lnTo>
                <a:close/>
              </a:path>
            </a:pathLst>
          </a:custGeom>
          <a:solidFill>
            <a:srgbClr val="09397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9397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B90BB71-CC8A-4506-B7A4-7D9A527C2D7E}"/>
              </a:ext>
            </a:extLst>
          </p:cNvPr>
          <p:cNvSpPr txBox="1"/>
          <p:nvPr/>
        </p:nvSpPr>
        <p:spPr>
          <a:xfrm>
            <a:off x="2545536" y="393562"/>
            <a:ext cx="2763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 panose="020B0502040204020203" pitchFamily="34" charset="0"/>
                <a:ea typeface="微软雅黑 Light" pitchFamily="34" charset="-122"/>
                <a:cs typeface="Segoe UI Light" panose="020B0502040204020203" pitchFamily="34" charset="0"/>
              </a:rPr>
              <a:t>/ THE BACKGROUND AND MEANING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Light" panose="020B0502040204020203" pitchFamily="34" charset="0"/>
              <a:ea typeface="微软雅黑 Light" pitchFamily="34" charset="-122"/>
              <a:cs typeface="Segoe UI Light" panose="020B0502040204020203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F152ED3-4093-4670-8CA0-DDC8EA06E872}"/>
              </a:ext>
            </a:extLst>
          </p:cNvPr>
          <p:cNvSpPr/>
          <p:nvPr/>
        </p:nvSpPr>
        <p:spPr>
          <a:xfrm>
            <a:off x="302006" y="661134"/>
            <a:ext cx="2134015" cy="50959"/>
          </a:xfrm>
          <a:prstGeom prst="rect">
            <a:avLst/>
          </a:prstGeom>
          <a:solidFill>
            <a:srgbClr val="0939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49F809E-699B-44AF-8952-808F52AD837F}"/>
              </a:ext>
            </a:extLst>
          </p:cNvPr>
          <p:cNvCxnSpPr>
            <a:cxnSpLocks/>
          </p:cNvCxnSpPr>
          <p:nvPr/>
        </p:nvCxnSpPr>
        <p:spPr>
          <a:xfrm>
            <a:off x="302006" y="670560"/>
            <a:ext cx="11587991" cy="0"/>
          </a:xfrm>
          <a:prstGeom prst="line">
            <a:avLst/>
          </a:prstGeom>
          <a:ln w="12700">
            <a:solidFill>
              <a:srgbClr val="0939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F0FB118-4605-413D-9198-B8DFF0BE21E7}"/>
              </a:ext>
            </a:extLst>
          </p:cNvPr>
          <p:cNvGrpSpPr/>
          <p:nvPr/>
        </p:nvGrpSpPr>
        <p:grpSpPr>
          <a:xfrm>
            <a:off x="10509504" y="137621"/>
            <a:ext cx="1322832" cy="457961"/>
            <a:chOff x="1123951" y="1714500"/>
            <a:chExt cx="9913937" cy="3432176"/>
          </a:xfrm>
          <a:solidFill>
            <a:srgbClr val="09397E"/>
          </a:solidFill>
        </p:grpSpPr>
        <p:sp>
          <p:nvSpPr>
            <p:cNvPr id="7" name="Freeform 33">
              <a:extLst>
                <a:ext uri="{FF2B5EF4-FFF2-40B4-BE49-F238E27FC236}">
                  <a16:creationId xmlns:a16="http://schemas.microsoft.com/office/drawing/2014/main" xmlns="" id="{38A117DD-0774-4A7D-8709-C5CC07D4E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576" y="1925638"/>
              <a:ext cx="1104900" cy="2470150"/>
            </a:xfrm>
            <a:custGeom>
              <a:avLst/>
              <a:gdLst>
                <a:gd name="T0" fmla="*/ 166 w 335"/>
                <a:gd name="T1" fmla="*/ 208 h 749"/>
                <a:gd name="T2" fmla="*/ 262 w 335"/>
                <a:gd name="T3" fmla="*/ 152 h 749"/>
                <a:gd name="T4" fmla="*/ 221 w 335"/>
                <a:gd name="T5" fmla="*/ 478 h 749"/>
                <a:gd name="T6" fmla="*/ 163 w 335"/>
                <a:gd name="T7" fmla="*/ 485 h 749"/>
                <a:gd name="T8" fmla="*/ 122 w 335"/>
                <a:gd name="T9" fmla="*/ 579 h 749"/>
                <a:gd name="T10" fmla="*/ 211 w 335"/>
                <a:gd name="T11" fmla="*/ 529 h 749"/>
                <a:gd name="T12" fmla="*/ 303 w 335"/>
                <a:gd name="T13" fmla="*/ 563 h 749"/>
                <a:gd name="T14" fmla="*/ 282 w 335"/>
                <a:gd name="T15" fmla="*/ 610 h 749"/>
                <a:gd name="T16" fmla="*/ 335 w 335"/>
                <a:gd name="T17" fmla="*/ 718 h 749"/>
                <a:gd name="T18" fmla="*/ 240 w 335"/>
                <a:gd name="T19" fmla="*/ 687 h 749"/>
                <a:gd name="T20" fmla="*/ 167 w 335"/>
                <a:gd name="T21" fmla="*/ 654 h 749"/>
                <a:gd name="T22" fmla="*/ 211 w 335"/>
                <a:gd name="T23" fmla="*/ 605 h 749"/>
                <a:gd name="T24" fmla="*/ 269 w 335"/>
                <a:gd name="T25" fmla="*/ 530 h 749"/>
                <a:gd name="T26" fmla="*/ 51 w 335"/>
                <a:gd name="T27" fmla="*/ 718 h 749"/>
                <a:gd name="T28" fmla="*/ 13 w 335"/>
                <a:gd name="T29" fmla="*/ 747 h 749"/>
                <a:gd name="T30" fmla="*/ 7 w 335"/>
                <a:gd name="T31" fmla="*/ 704 h 749"/>
                <a:gd name="T32" fmla="*/ 145 w 335"/>
                <a:gd name="T33" fmla="*/ 441 h 749"/>
                <a:gd name="T34" fmla="*/ 145 w 335"/>
                <a:gd name="T35" fmla="*/ 338 h 749"/>
                <a:gd name="T36" fmla="*/ 207 w 335"/>
                <a:gd name="T37" fmla="*/ 328 h 749"/>
                <a:gd name="T38" fmla="*/ 255 w 335"/>
                <a:gd name="T39" fmla="*/ 179 h 749"/>
                <a:gd name="T40" fmla="*/ 172 w 335"/>
                <a:gd name="T41" fmla="*/ 256 h 749"/>
                <a:gd name="T42" fmla="*/ 73 w 335"/>
                <a:gd name="T43" fmla="*/ 504 h 749"/>
                <a:gd name="T44" fmla="*/ 39 w 335"/>
                <a:gd name="T45" fmla="*/ 520 h 749"/>
                <a:gd name="T46" fmla="*/ 165 w 335"/>
                <a:gd name="T47" fmla="*/ 160 h 749"/>
                <a:gd name="T48" fmla="*/ 270 w 335"/>
                <a:gd name="T49" fmla="*/ 41 h 749"/>
                <a:gd name="T50" fmla="*/ 74 w 335"/>
                <a:gd name="T51" fmla="*/ 220 h 749"/>
                <a:gd name="T52" fmla="*/ 97 w 335"/>
                <a:gd name="T53" fmla="*/ 19 h 749"/>
                <a:gd name="T54" fmla="*/ 146 w 335"/>
                <a:gd name="T55" fmla="*/ 96 h 749"/>
                <a:gd name="T56" fmla="*/ 145 w 335"/>
                <a:gd name="T57" fmla="*/ 110 h 749"/>
                <a:gd name="T58" fmla="*/ 288 w 335"/>
                <a:gd name="T59" fmla="*/ 7 h 749"/>
                <a:gd name="T60" fmla="*/ 319 w 335"/>
                <a:gd name="T61" fmla="*/ 2 h 749"/>
                <a:gd name="T62" fmla="*/ 262 w 335"/>
                <a:gd name="T63" fmla="*/ 83 h 749"/>
                <a:gd name="T64" fmla="*/ 112 w 335"/>
                <a:gd name="T65" fmla="*/ 27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5" h="749">
                  <a:moveTo>
                    <a:pt x="116" y="283"/>
                  </a:moveTo>
                  <a:cubicBezTo>
                    <a:pt x="133" y="258"/>
                    <a:pt x="149" y="233"/>
                    <a:pt x="166" y="208"/>
                  </a:cubicBezTo>
                  <a:cubicBezTo>
                    <a:pt x="185" y="182"/>
                    <a:pt x="209" y="160"/>
                    <a:pt x="243" y="154"/>
                  </a:cubicBezTo>
                  <a:cubicBezTo>
                    <a:pt x="249" y="152"/>
                    <a:pt x="256" y="152"/>
                    <a:pt x="262" y="152"/>
                  </a:cubicBezTo>
                  <a:cubicBezTo>
                    <a:pt x="276" y="153"/>
                    <a:pt x="282" y="163"/>
                    <a:pt x="280" y="177"/>
                  </a:cubicBezTo>
                  <a:cubicBezTo>
                    <a:pt x="260" y="277"/>
                    <a:pt x="241" y="378"/>
                    <a:pt x="221" y="478"/>
                  </a:cubicBezTo>
                  <a:cubicBezTo>
                    <a:pt x="220" y="487"/>
                    <a:pt x="218" y="496"/>
                    <a:pt x="215" y="505"/>
                  </a:cubicBezTo>
                  <a:cubicBezTo>
                    <a:pt x="197" y="498"/>
                    <a:pt x="181" y="492"/>
                    <a:pt x="163" y="485"/>
                  </a:cubicBezTo>
                  <a:cubicBezTo>
                    <a:pt x="148" y="516"/>
                    <a:pt x="134" y="546"/>
                    <a:pt x="120" y="576"/>
                  </a:cubicBezTo>
                  <a:cubicBezTo>
                    <a:pt x="121" y="577"/>
                    <a:pt x="121" y="578"/>
                    <a:pt x="122" y="579"/>
                  </a:cubicBezTo>
                  <a:cubicBezTo>
                    <a:pt x="130" y="575"/>
                    <a:pt x="139" y="572"/>
                    <a:pt x="147" y="567"/>
                  </a:cubicBezTo>
                  <a:cubicBezTo>
                    <a:pt x="169" y="554"/>
                    <a:pt x="189" y="539"/>
                    <a:pt x="211" y="529"/>
                  </a:cubicBezTo>
                  <a:cubicBezTo>
                    <a:pt x="228" y="521"/>
                    <a:pt x="248" y="515"/>
                    <a:pt x="267" y="513"/>
                  </a:cubicBezTo>
                  <a:cubicBezTo>
                    <a:pt x="298" y="511"/>
                    <a:pt x="313" y="534"/>
                    <a:pt x="303" y="563"/>
                  </a:cubicBezTo>
                  <a:cubicBezTo>
                    <a:pt x="300" y="573"/>
                    <a:pt x="295" y="583"/>
                    <a:pt x="290" y="592"/>
                  </a:cubicBezTo>
                  <a:cubicBezTo>
                    <a:pt x="288" y="598"/>
                    <a:pt x="284" y="603"/>
                    <a:pt x="282" y="610"/>
                  </a:cubicBezTo>
                  <a:cubicBezTo>
                    <a:pt x="272" y="636"/>
                    <a:pt x="272" y="639"/>
                    <a:pt x="295" y="656"/>
                  </a:cubicBezTo>
                  <a:cubicBezTo>
                    <a:pt x="316" y="671"/>
                    <a:pt x="332" y="690"/>
                    <a:pt x="335" y="718"/>
                  </a:cubicBezTo>
                  <a:cubicBezTo>
                    <a:pt x="297" y="718"/>
                    <a:pt x="280" y="686"/>
                    <a:pt x="254" y="667"/>
                  </a:cubicBezTo>
                  <a:cubicBezTo>
                    <a:pt x="249" y="674"/>
                    <a:pt x="245" y="681"/>
                    <a:pt x="240" y="687"/>
                  </a:cubicBezTo>
                  <a:cubicBezTo>
                    <a:pt x="228" y="704"/>
                    <a:pt x="214" y="707"/>
                    <a:pt x="199" y="693"/>
                  </a:cubicBezTo>
                  <a:cubicBezTo>
                    <a:pt x="187" y="682"/>
                    <a:pt x="176" y="668"/>
                    <a:pt x="167" y="654"/>
                  </a:cubicBezTo>
                  <a:cubicBezTo>
                    <a:pt x="155" y="637"/>
                    <a:pt x="157" y="625"/>
                    <a:pt x="167" y="613"/>
                  </a:cubicBezTo>
                  <a:cubicBezTo>
                    <a:pt x="178" y="601"/>
                    <a:pt x="193" y="598"/>
                    <a:pt x="211" y="605"/>
                  </a:cubicBezTo>
                  <a:cubicBezTo>
                    <a:pt x="222" y="609"/>
                    <a:pt x="234" y="612"/>
                    <a:pt x="245" y="616"/>
                  </a:cubicBezTo>
                  <a:cubicBezTo>
                    <a:pt x="273" y="552"/>
                    <a:pt x="273" y="552"/>
                    <a:pt x="269" y="530"/>
                  </a:cubicBezTo>
                  <a:cubicBezTo>
                    <a:pt x="231" y="534"/>
                    <a:pt x="200" y="553"/>
                    <a:pt x="174" y="579"/>
                  </a:cubicBezTo>
                  <a:cubicBezTo>
                    <a:pt x="132" y="624"/>
                    <a:pt x="92" y="672"/>
                    <a:pt x="51" y="718"/>
                  </a:cubicBezTo>
                  <a:cubicBezTo>
                    <a:pt x="44" y="726"/>
                    <a:pt x="37" y="734"/>
                    <a:pt x="30" y="741"/>
                  </a:cubicBezTo>
                  <a:cubicBezTo>
                    <a:pt x="25" y="745"/>
                    <a:pt x="17" y="749"/>
                    <a:pt x="13" y="747"/>
                  </a:cubicBezTo>
                  <a:cubicBezTo>
                    <a:pt x="7" y="744"/>
                    <a:pt x="1" y="736"/>
                    <a:pt x="1" y="730"/>
                  </a:cubicBezTo>
                  <a:cubicBezTo>
                    <a:pt x="0" y="722"/>
                    <a:pt x="3" y="712"/>
                    <a:pt x="7" y="704"/>
                  </a:cubicBezTo>
                  <a:cubicBezTo>
                    <a:pt x="35" y="655"/>
                    <a:pt x="64" y="606"/>
                    <a:pt x="91" y="556"/>
                  </a:cubicBezTo>
                  <a:cubicBezTo>
                    <a:pt x="111" y="519"/>
                    <a:pt x="128" y="480"/>
                    <a:pt x="145" y="441"/>
                  </a:cubicBezTo>
                  <a:cubicBezTo>
                    <a:pt x="148" y="434"/>
                    <a:pt x="149" y="424"/>
                    <a:pt x="146" y="417"/>
                  </a:cubicBezTo>
                  <a:cubicBezTo>
                    <a:pt x="138" y="391"/>
                    <a:pt x="141" y="364"/>
                    <a:pt x="145" y="338"/>
                  </a:cubicBezTo>
                  <a:cubicBezTo>
                    <a:pt x="147" y="320"/>
                    <a:pt x="158" y="309"/>
                    <a:pt x="172" y="306"/>
                  </a:cubicBezTo>
                  <a:cubicBezTo>
                    <a:pt x="185" y="304"/>
                    <a:pt x="198" y="312"/>
                    <a:pt x="207" y="328"/>
                  </a:cubicBezTo>
                  <a:cubicBezTo>
                    <a:pt x="211" y="336"/>
                    <a:pt x="215" y="345"/>
                    <a:pt x="222" y="359"/>
                  </a:cubicBezTo>
                  <a:cubicBezTo>
                    <a:pt x="233" y="298"/>
                    <a:pt x="244" y="241"/>
                    <a:pt x="255" y="179"/>
                  </a:cubicBezTo>
                  <a:cubicBezTo>
                    <a:pt x="245" y="183"/>
                    <a:pt x="236" y="185"/>
                    <a:pt x="231" y="190"/>
                  </a:cubicBezTo>
                  <a:cubicBezTo>
                    <a:pt x="210" y="211"/>
                    <a:pt x="188" y="232"/>
                    <a:pt x="172" y="256"/>
                  </a:cubicBezTo>
                  <a:cubicBezTo>
                    <a:pt x="154" y="284"/>
                    <a:pt x="139" y="316"/>
                    <a:pt x="127" y="347"/>
                  </a:cubicBezTo>
                  <a:cubicBezTo>
                    <a:pt x="107" y="399"/>
                    <a:pt x="91" y="452"/>
                    <a:pt x="73" y="504"/>
                  </a:cubicBezTo>
                  <a:cubicBezTo>
                    <a:pt x="70" y="511"/>
                    <a:pt x="77" y="520"/>
                    <a:pt x="67" y="526"/>
                  </a:cubicBezTo>
                  <a:cubicBezTo>
                    <a:pt x="55" y="532"/>
                    <a:pt x="46" y="531"/>
                    <a:pt x="39" y="520"/>
                  </a:cubicBezTo>
                  <a:cubicBezTo>
                    <a:pt x="24" y="498"/>
                    <a:pt x="27" y="473"/>
                    <a:pt x="32" y="450"/>
                  </a:cubicBezTo>
                  <a:cubicBezTo>
                    <a:pt x="55" y="344"/>
                    <a:pt x="100" y="248"/>
                    <a:pt x="165" y="160"/>
                  </a:cubicBezTo>
                  <a:cubicBezTo>
                    <a:pt x="194" y="119"/>
                    <a:pt x="228" y="84"/>
                    <a:pt x="265" y="51"/>
                  </a:cubicBezTo>
                  <a:cubicBezTo>
                    <a:pt x="267" y="49"/>
                    <a:pt x="268" y="44"/>
                    <a:pt x="270" y="41"/>
                  </a:cubicBezTo>
                  <a:cubicBezTo>
                    <a:pt x="268" y="40"/>
                    <a:pt x="267" y="39"/>
                    <a:pt x="266" y="38"/>
                  </a:cubicBezTo>
                  <a:cubicBezTo>
                    <a:pt x="202" y="99"/>
                    <a:pt x="138" y="160"/>
                    <a:pt x="74" y="220"/>
                  </a:cubicBezTo>
                  <a:cubicBezTo>
                    <a:pt x="45" y="201"/>
                    <a:pt x="41" y="170"/>
                    <a:pt x="52" y="140"/>
                  </a:cubicBezTo>
                  <a:cubicBezTo>
                    <a:pt x="67" y="100"/>
                    <a:pt x="82" y="59"/>
                    <a:pt x="97" y="19"/>
                  </a:cubicBezTo>
                  <a:cubicBezTo>
                    <a:pt x="100" y="10"/>
                    <a:pt x="105" y="10"/>
                    <a:pt x="112" y="12"/>
                  </a:cubicBezTo>
                  <a:cubicBezTo>
                    <a:pt x="148" y="22"/>
                    <a:pt x="164" y="63"/>
                    <a:pt x="146" y="96"/>
                  </a:cubicBezTo>
                  <a:cubicBezTo>
                    <a:pt x="144" y="100"/>
                    <a:pt x="143" y="104"/>
                    <a:pt x="141" y="108"/>
                  </a:cubicBezTo>
                  <a:cubicBezTo>
                    <a:pt x="143" y="109"/>
                    <a:pt x="144" y="109"/>
                    <a:pt x="145" y="110"/>
                  </a:cubicBezTo>
                  <a:cubicBezTo>
                    <a:pt x="171" y="90"/>
                    <a:pt x="198" y="69"/>
                    <a:pt x="224" y="50"/>
                  </a:cubicBezTo>
                  <a:cubicBezTo>
                    <a:pt x="245" y="35"/>
                    <a:pt x="266" y="21"/>
                    <a:pt x="288" y="7"/>
                  </a:cubicBezTo>
                  <a:cubicBezTo>
                    <a:pt x="291" y="5"/>
                    <a:pt x="295" y="1"/>
                    <a:pt x="299" y="1"/>
                  </a:cubicBezTo>
                  <a:cubicBezTo>
                    <a:pt x="306" y="0"/>
                    <a:pt x="313" y="2"/>
                    <a:pt x="319" y="2"/>
                  </a:cubicBezTo>
                  <a:cubicBezTo>
                    <a:pt x="319" y="8"/>
                    <a:pt x="320" y="16"/>
                    <a:pt x="317" y="20"/>
                  </a:cubicBezTo>
                  <a:cubicBezTo>
                    <a:pt x="300" y="42"/>
                    <a:pt x="283" y="65"/>
                    <a:pt x="262" y="83"/>
                  </a:cubicBezTo>
                  <a:cubicBezTo>
                    <a:pt x="215" y="126"/>
                    <a:pt x="172" y="171"/>
                    <a:pt x="140" y="226"/>
                  </a:cubicBezTo>
                  <a:cubicBezTo>
                    <a:pt x="130" y="243"/>
                    <a:pt x="121" y="262"/>
                    <a:pt x="112" y="279"/>
                  </a:cubicBezTo>
                  <a:cubicBezTo>
                    <a:pt x="113" y="280"/>
                    <a:pt x="115" y="281"/>
                    <a:pt x="116" y="2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34">
              <a:extLst>
                <a:ext uri="{FF2B5EF4-FFF2-40B4-BE49-F238E27FC236}">
                  <a16:creationId xmlns:a16="http://schemas.microsoft.com/office/drawing/2014/main" xmlns="" id="{32021CF3-594B-45CE-BF29-E16CF0C325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04363" y="2192338"/>
              <a:ext cx="1533525" cy="2192338"/>
            </a:xfrm>
            <a:custGeom>
              <a:avLst/>
              <a:gdLst>
                <a:gd name="T0" fmla="*/ 73 w 465"/>
                <a:gd name="T1" fmla="*/ 578 h 665"/>
                <a:gd name="T2" fmla="*/ 192 w 465"/>
                <a:gd name="T3" fmla="*/ 621 h 665"/>
                <a:gd name="T4" fmla="*/ 214 w 465"/>
                <a:gd name="T5" fmla="*/ 482 h 665"/>
                <a:gd name="T6" fmla="*/ 108 w 465"/>
                <a:gd name="T7" fmla="*/ 527 h 665"/>
                <a:gd name="T8" fmla="*/ 2 w 465"/>
                <a:gd name="T9" fmla="*/ 514 h 665"/>
                <a:gd name="T10" fmla="*/ 176 w 465"/>
                <a:gd name="T11" fmla="*/ 438 h 665"/>
                <a:gd name="T12" fmla="*/ 172 w 465"/>
                <a:gd name="T13" fmla="*/ 380 h 665"/>
                <a:gd name="T14" fmla="*/ 252 w 465"/>
                <a:gd name="T15" fmla="*/ 303 h 665"/>
                <a:gd name="T16" fmla="*/ 209 w 465"/>
                <a:gd name="T17" fmla="*/ 283 h 665"/>
                <a:gd name="T18" fmla="*/ 103 w 465"/>
                <a:gd name="T19" fmla="*/ 292 h 665"/>
                <a:gd name="T20" fmla="*/ 106 w 465"/>
                <a:gd name="T21" fmla="*/ 168 h 665"/>
                <a:gd name="T22" fmla="*/ 123 w 465"/>
                <a:gd name="T23" fmla="*/ 272 h 665"/>
                <a:gd name="T24" fmla="*/ 246 w 465"/>
                <a:gd name="T25" fmla="*/ 257 h 665"/>
                <a:gd name="T26" fmla="*/ 244 w 465"/>
                <a:gd name="T27" fmla="*/ 242 h 665"/>
                <a:gd name="T28" fmla="*/ 208 w 465"/>
                <a:gd name="T29" fmla="*/ 231 h 665"/>
                <a:gd name="T30" fmla="*/ 230 w 465"/>
                <a:gd name="T31" fmla="*/ 218 h 665"/>
                <a:gd name="T32" fmla="*/ 167 w 465"/>
                <a:gd name="T33" fmla="*/ 245 h 665"/>
                <a:gd name="T34" fmla="*/ 134 w 465"/>
                <a:gd name="T35" fmla="*/ 229 h 665"/>
                <a:gd name="T36" fmla="*/ 154 w 465"/>
                <a:gd name="T37" fmla="*/ 209 h 665"/>
                <a:gd name="T38" fmla="*/ 214 w 465"/>
                <a:gd name="T39" fmla="*/ 147 h 665"/>
                <a:gd name="T40" fmla="*/ 195 w 465"/>
                <a:gd name="T41" fmla="*/ 120 h 665"/>
                <a:gd name="T42" fmla="*/ 215 w 465"/>
                <a:gd name="T43" fmla="*/ 90 h 665"/>
                <a:gd name="T44" fmla="*/ 210 w 465"/>
                <a:gd name="T45" fmla="*/ 72 h 665"/>
                <a:gd name="T46" fmla="*/ 275 w 465"/>
                <a:gd name="T47" fmla="*/ 40 h 665"/>
                <a:gd name="T48" fmla="*/ 329 w 465"/>
                <a:gd name="T49" fmla="*/ 24 h 665"/>
                <a:gd name="T50" fmla="*/ 298 w 465"/>
                <a:gd name="T51" fmla="*/ 81 h 665"/>
                <a:gd name="T52" fmla="*/ 312 w 465"/>
                <a:gd name="T53" fmla="*/ 90 h 665"/>
                <a:gd name="T54" fmla="*/ 307 w 465"/>
                <a:gd name="T55" fmla="*/ 166 h 665"/>
                <a:gd name="T56" fmla="*/ 292 w 465"/>
                <a:gd name="T57" fmla="*/ 224 h 665"/>
                <a:gd name="T58" fmla="*/ 404 w 465"/>
                <a:gd name="T59" fmla="*/ 25 h 665"/>
                <a:gd name="T60" fmla="*/ 334 w 465"/>
                <a:gd name="T61" fmla="*/ 43 h 665"/>
                <a:gd name="T62" fmla="*/ 334 w 465"/>
                <a:gd name="T63" fmla="*/ 30 h 665"/>
                <a:gd name="T64" fmla="*/ 417 w 465"/>
                <a:gd name="T65" fmla="*/ 38 h 665"/>
                <a:gd name="T66" fmla="*/ 336 w 465"/>
                <a:gd name="T67" fmla="*/ 187 h 665"/>
                <a:gd name="T68" fmla="*/ 372 w 465"/>
                <a:gd name="T69" fmla="*/ 223 h 665"/>
                <a:gd name="T70" fmla="*/ 464 w 465"/>
                <a:gd name="T71" fmla="*/ 221 h 665"/>
                <a:gd name="T72" fmla="*/ 429 w 465"/>
                <a:gd name="T73" fmla="*/ 266 h 665"/>
                <a:gd name="T74" fmla="*/ 240 w 465"/>
                <a:gd name="T75" fmla="*/ 326 h 665"/>
                <a:gd name="T76" fmla="*/ 264 w 465"/>
                <a:gd name="T77" fmla="*/ 338 h 665"/>
                <a:gd name="T78" fmla="*/ 237 w 465"/>
                <a:gd name="T79" fmla="*/ 420 h 665"/>
                <a:gd name="T80" fmla="*/ 271 w 465"/>
                <a:gd name="T81" fmla="*/ 421 h 665"/>
                <a:gd name="T82" fmla="*/ 393 w 465"/>
                <a:gd name="T83" fmla="*/ 453 h 665"/>
                <a:gd name="T84" fmla="*/ 346 w 465"/>
                <a:gd name="T85" fmla="*/ 462 h 665"/>
                <a:gd name="T86" fmla="*/ 252 w 465"/>
                <a:gd name="T87" fmla="*/ 469 h 665"/>
                <a:gd name="T88" fmla="*/ 241 w 465"/>
                <a:gd name="T89" fmla="*/ 579 h 665"/>
                <a:gd name="T90" fmla="*/ 252 w 465"/>
                <a:gd name="T91" fmla="*/ 631 h 665"/>
                <a:gd name="T92" fmla="*/ 43 w 465"/>
                <a:gd name="T93" fmla="*/ 568 h 665"/>
                <a:gd name="T94" fmla="*/ 446 w 465"/>
                <a:gd name="T95" fmla="*/ 224 h 665"/>
                <a:gd name="T96" fmla="*/ 330 w 465"/>
                <a:gd name="T97" fmla="*/ 248 h 665"/>
                <a:gd name="T98" fmla="*/ 296 w 465"/>
                <a:gd name="T99" fmla="*/ 102 h 665"/>
                <a:gd name="T100" fmla="*/ 291 w 465"/>
                <a:gd name="T101" fmla="*/ 165 h 665"/>
                <a:gd name="T102" fmla="*/ 296 w 465"/>
                <a:gd name="T103" fmla="*/ 102 h 665"/>
                <a:gd name="T104" fmla="*/ 259 w 465"/>
                <a:gd name="T105" fmla="*/ 198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5" h="665">
                  <a:moveTo>
                    <a:pt x="43" y="568"/>
                  </a:moveTo>
                  <a:cubicBezTo>
                    <a:pt x="54" y="571"/>
                    <a:pt x="64" y="574"/>
                    <a:pt x="73" y="578"/>
                  </a:cubicBezTo>
                  <a:cubicBezTo>
                    <a:pt x="95" y="588"/>
                    <a:pt x="116" y="600"/>
                    <a:pt x="139" y="608"/>
                  </a:cubicBezTo>
                  <a:cubicBezTo>
                    <a:pt x="156" y="615"/>
                    <a:pt x="174" y="617"/>
                    <a:pt x="192" y="621"/>
                  </a:cubicBezTo>
                  <a:cubicBezTo>
                    <a:pt x="206" y="624"/>
                    <a:pt x="213" y="616"/>
                    <a:pt x="214" y="603"/>
                  </a:cubicBezTo>
                  <a:cubicBezTo>
                    <a:pt x="214" y="564"/>
                    <a:pt x="214" y="525"/>
                    <a:pt x="214" y="482"/>
                  </a:cubicBezTo>
                  <a:cubicBezTo>
                    <a:pt x="197" y="487"/>
                    <a:pt x="182" y="489"/>
                    <a:pt x="169" y="495"/>
                  </a:cubicBezTo>
                  <a:cubicBezTo>
                    <a:pt x="148" y="505"/>
                    <a:pt x="129" y="518"/>
                    <a:pt x="108" y="527"/>
                  </a:cubicBezTo>
                  <a:cubicBezTo>
                    <a:pt x="86" y="536"/>
                    <a:pt x="62" y="543"/>
                    <a:pt x="39" y="549"/>
                  </a:cubicBezTo>
                  <a:cubicBezTo>
                    <a:pt x="25" y="553"/>
                    <a:pt x="0" y="529"/>
                    <a:pt x="2" y="514"/>
                  </a:cubicBezTo>
                  <a:cubicBezTo>
                    <a:pt x="2" y="510"/>
                    <a:pt x="7" y="506"/>
                    <a:pt x="11" y="504"/>
                  </a:cubicBezTo>
                  <a:cubicBezTo>
                    <a:pt x="66" y="482"/>
                    <a:pt x="121" y="459"/>
                    <a:pt x="176" y="438"/>
                  </a:cubicBezTo>
                  <a:cubicBezTo>
                    <a:pt x="216" y="423"/>
                    <a:pt x="236" y="408"/>
                    <a:pt x="259" y="367"/>
                  </a:cubicBezTo>
                  <a:cubicBezTo>
                    <a:pt x="229" y="371"/>
                    <a:pt x="202" y="376"/>
                    <a:pt x="172" y="380"/>
                  </a:cubicBezTo>
                  <a:cubicBezTo>
                    <a:pt x="174" y="360"/>
                    <a:pt x="184" y="346"/>
                    <a:pt x="198" y="335"/>
                  </a:cubicBezTo>
                  <a:cubicBezTo>
                    <a:pt x="215" y="323"/>
                    <a:pt x="233" y="312"/>
                    <a:pt x="252" y="303"/>
                  </a:cubicBezTo>
                  <a:cubicBezTo>
                    <a:pt x="274" y="292"/>
                    <a:pt x="275" y="293"/>
                    <a:pt x="269" y="263"/>
                  </a:cubicBezTo>
                  <a:cubicBezTo>
                    <a:pt x="249" y="270"/>
                    <a:pt x="229" y="276"/>
                    <a:pt x="209" y="283"/>
                  </a:cubicBezTo>
                  <a:cubicBezTo>
                    <a:pt x="183" y="292"/>
                    <a:pt x="157" y="303"/>
                    <a:pt x="130" y="311"/>
                  </a:cubicBezTo>
                  <a:cubicBezTo>
                    <a:pt x="112" y="317"/>
                    <a:pt x="104" y="310"/>
                    <a:pt x="103" y="292"/>
                  </a:cubicBezTo>
                  <a:cubicBezTo>
                    <a:pt x="103" y="268"/>
                    <a:pt x="105" y="243"/>
                    <a:pt x="106" y="219"/>
                  </a:cubicBezTo>
                  <a:cubicBezTo>
                    <a:pt x="106" y="202"/>
                    <a:pt x="106" y="185"/>
                    <a:pt x="106" y="168"/>
                  </a:cubicBezTo>
                  <a:cubicBezTo>
                    <a:pt x="119" y="167"/>
                    <a:pt x="124" y="173"/>
                    <a:pt x="124" y="185"/>
                  </a:cubicBezTo>
                  <a:cubicBezTo>
                    <a:pt x="123" y="214"/>
                    <a:pt x="123" y="243"/>
                    <a:pt x="123" y="272"/>
                  </a:cubicBezTo>
                  <a:cubicBezTo>
                    <a:pt x="123" y="277"/>
                    <a:pt x="124" y="282"/>
                    <a:pt x="124" y="287"/>
                  </a:cubicBezTo>
                  <a:cubicBezTo>
                    <a:pt x="166" y="277"/>
                    <a:pt x="206" y="267"/>
                    <a:pt x="246" y="257"/>
                  </a:cubicBezTo>
                  <a:cubicBezTo>
                    <a:pt x="249" y="256"/>
                    <a:pt x="251" y="252"/>
                    <a:pt x="254" y="249"/>
                  </a:cubicBezTo>
                  <a:cubicBezTo>
                    <a:pt x="250" y="247"/>
                    <a:pt x="248" y="243"/>
                    <a:pt x="244" y="242"/>
                  </a:cubicBezTo>
                  <a:cubicBezTo>
                    <a:pt x="236" y="240"/>
                    <a:pt x="227" y="240"/>
                    <a:pt x="219" y="238"/>
                  </a:cubicBezTo>
                  <a:cubicBezTo>
                    <a:pt x="215" y="237"/>
                    <a:pt x="212" y="233"/>
                    <a:pt x="208" y="231"/>
                  </a:cubicBezTo>
                  <a:cubicBezTo>
                    <a:pt x="211" y="228"/>
                    <a:pt x="214" y="226"/>
                    <a:pt x="218" y="224"/>
                  </a:cubicBezTo>
                  <a:cubicBezTo>
                    <a:pt x="221" y="222"/>
                    <a:pt x="225" y="221"/>
                    <a:pt x="230" y="218"/>
                  </a:cubicBezTo>
                  <a:cubicBezTo>
                    <a:pt x="226" y="210"/>
                    <a:pt x="221" y="202"/>
                    <a:pt x="216" y="192"/>
                  </a:cubicBezTo>
                  <a:cubicBezTo>
                    <a:pt x="200" y="210"/>
                    <a:pt x="184" y="227"/>
                    <a:pt x="167" y="245"/>
                  </a:cubicBezTo>
                  <a:cubicBezTo>
                    <a:pt x="166" y="239"/>
                    <a:pt x="166" y="236"/>
                    <a:pt x="166" y="235"/>
                  </a:cubicBezTo>
                  <a:cubicBezTo>
                    <a:pt x="154" y="233"/>
                    <a:pt x="140" y="235"/>
                    <a:pt x="134" y="229"/>
                  </a:cubicBezTo>
                  <a:cubicBezTo>
                    <a:pt x="126" y="222"/>
                    <a:pt x="127" y="208"/>
                    <a:pt x="137" y="197"/>
                  </a:cubicBezTo>
                  <a:cubicBezTo>
                    <a:pt x="142" y="201"/>
                    <a:pt x="147" y="204"/>
                    <a:pt x="154" y="209"/>
                  </a:cubicBezTo>
                  <a:cubicBezTo>
                    <a:pt x="163" y="198"/>
                    <a:pt x="172" y="186"/>
                    <a:pt x="181" y="176"/>
                  </a:cubicBezTo>
                  <a:cubicBezTo>
                    <a:pt x="191" y="166"/>
                    <a:pt x="201" y="153"/>
                    <a:pt x="214" y="147"/>
                  </a:cubicBezTo>
                  <a:cubicBezTo>
                    <a:pt x="234" y="137"/>
                    <a:pt x="246" y="123"/>
                    <a:pt x="253" y="101"/>
                  </a:cubicBezTo>
                  <a:cubicBezTo>
                    <a:pt x="233" y="107"/>
                    <a:pt x="214" y="113"/>
                    <a:pt x="195" y="120"/>
                  </a:cubicBezTo>
                  <a:cubicBezTo>
                    <a:pt x="194" y="118"/>
                    <a:pt x="194" y="117"/>
                    <a:pt x="193" y="116"/>
                  </a:cubicBezTo>
                  <a:cubicBezTo>
                    <a:pt x="200" y="108"/>
                    <a:pt x="206" y="100"/>
                    <a:pt x="215" y="90"/>
                  </a:cubicBezTo>
                  <a:cubicBezTo>
                    <a:pt x="207" y="89"/>
                    <a:pt x="203" y="88"/>
                    <a:pt x="197" y="87"/>
                  </a:cubicBezTo>
                  <a:cubicBezTo>
                    <a:pt x="201" y="82"/>
                    <a:pt x="205" y="77"/>
                    <a:pt x="210" y="72"/>
                  </a:cubicBezTo>
                  <a:cubicBezTo>
                    <a:pt x="210" y="71"/>
                    <a:pt x="212" y="71"/>
                    <a:pt x="213" y="71"/>
                  </a:cubicBezTo>
                  <a:cubicBezTo>
                    <a:pt x="242" y="79"/>
                    <a:pt x="257" y="56"/>
                    <a:pt x="275" y="40"/>
                  </a:cubicBezTo>
                  <a:cubicBezTo>
                    <a:pt x="287" y="29"/>
                    <a:pt x="299" y="17"/>
                    <a:pt x="311" y="6"/>
                  </a:cubicBezTo>
                  <a:cubicBezTo>
                    <a:pt x="317" y="12"/>
                    <a:pt x="323" y="18"/>
                    <a:pt x="329" y="24"/>
                  </a:cubicBezTo>
                  <a:cubicBezTo>
                    <a:pt x="307" y="43"/>
                    <a:pt x="284" y="61"/>
                    <a:pt x="262" y="80"/>
                  </a:cubicBezTo>
                  <a:cubicBezTo>
                    <a:pt x="274" y="93"/>
                    <a:pt x="286" y="94"/>
                    <a:pt x="298" y="81"/>
                  </a:cubicBezTo>
                  <a:cubicBezTo>
                    <a:pt x="300" y="78"/>
                    <a:pt x="305" y="78"/>
                    <a:pt x="309" y="76"/>
                  </a:cubicBezTo>
                  <a:cubicBezTo>
                    <a:pt x="310" y="81"/>
                    <a:pt x="312" y="85"/>
                    <a:pt x="312" y="90"/>
                  </a:cubicBezTo>
                  <a:cubicBezTo>
                    <a:pt x="310" y="112"/>
                    <a:pt x="308" y="134"/>
                    <a:pt x="306" y="157"/>
                  </a:cubicBezTo>
                  <a:cubicBezTo>
                    <a:pt x="306" y="160"/>
                    <a:pt x="305" y="163"/>
                    <a:pt x="307" y="166"/>
                  </a:cubicBezTo>
                  <a:cubicBezTo>
                    <a:pt x="320" y="189"/>
                    <a:pt x="305" y="205"/>
                    <a:pt x="293" y="222"/>
                  </a:cubicBezTo>
                  <a:cubicBezTo>
                    <a:pt x="293" y="222"/>
                    <a:pt x="292" y="224"/>
                    <a:pt x="292" y="224"/>
                  </a:cubicBezTo>
                  <a:cubicBezTo>
                    <a:pt x="292" y="225"/>
                    <a:pt x="292" y="225"/>
                    <a:pt x="294" y="228"/>
                  </a:cubicBezTo>
                  <a:cubicBezTo>
                    <a:pt x="338" y="164"/>
                    <a:pt x="376" y="98"/>
                    <a:pt x="404" y="25"/>
                  </a:cubicBezTo>
                  <a:cubicBezTo>
                    <a:pt x="390" y="21"/>
                    <a:pt x="379" y="23"/>
                    <a:pt x="367" y="30"/>
                  </a:cubicBezTo>
                  <a:cubicBezTo>
                    <a:pt x="357" y="36"/>
                    <a:pt x="345" y="39"/>
                    <a:pt x="334" y="43"/>
                  </a:cubicBezTo>
                  <a:cubicBezTo>
                    <a:pt x="333" y="42"/>
                    <a:pt x="332" y="40"/>
                    <a:pt x="331" y="39"/>
                  </a:cubicBezTo>
                  <a:cubicBezTo>
                    <a:pt x="332" y="36"/>
                    <a:pt x="332" y="31"/>
                    <a:pt x="334" y="30"/>
                  </a:cubicBezTo>
                  <a:cubicBezTo>
                    <a:pt x="352" y="22"/>
                    <a:pt x="370" y="12"/>
                    <a:pt x="389" y="7"/>
                  </a:cubicBezTo>
                  <a:cubicBezTo>
                    <a:pt x="414" y="0"/>
                    <a:pt x="426" y="13"/>
                    <a:pt x="417" y="38"/>
                  </a:cubicBezTo>
                  <a:cubicBezTo>
                    <a:pt x="410" y="57"/>
                    <a:pt x="399" y="74"/>
                    <a:pt x="389" y="92"/>
                  </a:cubicBezTo>
                  <a:cubicBezTo>
                    <a:pt x="371" y="124"/>
                    <a:pt x="352" y="155"/>
                    <a:pt x="336" y="187"/>
                  </a:cubicBezTo>
                  <a:cubicBezTo>
                    <a:pt x="329" y="200"/>
                    <a:pt x="327" y="214"/>
                    <a:pt x="322" y="233"/>
                  </a:cubicBezTo>
                  <a:cubicBezTo>
                    <a:pt x="341" y="229"/>
                    <a:pt x="356" y="225"/>
                    <a:pt x="372" y="223"/>
                  </a:cubicBezTo>
                  <a:cubicBezTo>
                    <a:pt x="396" y="219"/>
                    <a:pt x="421" y="215"/>
                    <a:pt x="445" y="213"/>
                  </a:cubicBezTo>
                  <a:cubicBezTo>
                    <a:pt x="452" y="213"/>
                    <a:pt x="463" y="217"/>
                    <a:pt x="464" y="221"/>
                  </a:cubicBezTo>
                  <a:cubicBezTo>
                    <a:pt x="465" y="229"/>
                    <a:pt x="464" y="240"/>
                    <a:pt x="459" y="246"/>
                  </a:cubicBezTo>
                  <a:cubicBezTo>
                    <a:pt x="451" y="255"/>
                    <a:pt x="440" y="262"/>
                    <a:pt x="429" y="266"/>
                  </a:cubicBezTo>
                  <a:cubicBezTo>
                    <a:pt x="385" y="279"/>
                    <a:pt x="341" y="291"/>
                    <a:pt x="297" y="305"/>
                  </a:cubicBezTo>
                  <a:cubicBezTo>
                    <a:pt x="277" y="310"/>
                    <a:pt x="258" y="318"/>
                    <a:pt x="240" y="326"/>
                  </a:cubicBezTo>
                  <a:cubicBezTo>
                    <a:pt x="232" y="329"/>
                    <a:pt x="226" y="335"/>
                    <a:pt x="222" y="343"/>
                  </a:cubicBezTo>
                  <a:cubicBezTo>
                    <a:pt x="236" y="341"/>
                    <a:pt x="250" y="341"/>
                    <a:pt x="264" y="338"/>
                  </a:cubicBezTo>
                  <a:cubicBezTo>
                    <a:pt x="283" y="335"/>
                    <a:pt x="299" y="338"/>
                    <a:pt x="311" y="355"/>
                  </a:cubicBezTo>
                  <a:cubicBezTo>
                    <a:pt x="300" y="391"/>
                    <a:pt x="262" y="399"/>
                    <a:pt x="237" y="420"/>
                  </a:cubicBezTo>
                  <a:cubicBezTo>
                    <a:pt x="237" y="422"/>
                    <a:pt x="238" y="423"/>
                    <a:pt x="239" y="425"/>
                  </a:cubicBezTo>
                  <a:cubicBezTo>
                    <a:pt x="249" y="424"/>
                    <a:pt x="260" y="423"/>
                    <a:pt x="271" y="421"/>
                  </a:cubicBezTo>
                  <a:cubicBezTo>
                    <a:pt x="301" y="416"/>
                    <a:pt x="331" y="411"/>
                    <a:pt x="361" y="407"/>
                  </a:cubicBezTo>
                  <a:cubicBezTo>
                    <a:pt x="388" y="404"/>
                    <a:pt x="405" y="429"/>
                    <a:pt x="393" y="453"/>
                  </a:cubicBezTo>
                  <a:cubicBezTo>
                    <a:pt x="388" y="466"/>
                    <a:pt x="374" y="470"/>
                    <a:pt x="355" y="466"/>
                  </a:cubicBezTo>
                  <a:cubicBezTo>
                    <a:pt x="352" y="465"/>
                    <a:pt x="348" y="464"/>
                    <a:pt x="346" y="462"/>
                  </a:cubicBezTo>
                  <a:cubicBezTo>
                    <a:pt x="327" y="448"/>
                    <a:pt x="309" y="452"/>
                    <a:pt x="289" y="461"/>
                  </a:cubicBezTo>
                  <a:cubicBezTo>
                    <a:pt x="278" y="466"/>
                    <a:pt x="264" y="467"/>
                    <a:pt x="252" y="469"/>
                  </a:cubicBezTo>
                  <a:cubicBezTo>
                    <a:pt x="242" y="471"/>
                    <a:pt x="237" y="474"/>
                    <a:pt x="237" y="485"/>
                  </a:cubicBezTo>
                  <a:cubicBezTo>
                    <a:pt x="239" y="516"/>
                    <a:pt x="240" y="548"/>
                    <a:pt x="241" y="579"/>
                  </a:cubicBezTo>
                  <a:cubicBezTo>
                    <a:pt x="241" y="582"/>
                    <a:pt x="242" y="586"/>
                    <a:pt x="243" y="588"/>
                  </a:cubicBezTo>
                  <a:cubicBezTo>
                    <a:pt x="257" y="600"/>
                    <a:pt x="254" y="617"/>
                    <a:pt x="252" y="631"/>
                  </a:cubicBezTo>
                  <a:cubicBezTo>
                    <a:pt x="250" y="641"/>
                    <a:pt x="241" y="651"/>
                    <a:pt x="236" y="660"/>
                  </a:cubicBezTo>
                  <a:cubicBezTo>
                    <a:pt x="184" y="665"/>
                    <a:pt x="59" y="607"/>
                    <a:pt x="43" y="568"/>
                  </a:cubicBezTo>
                  <a:close/>
                  <a:moveTo>
                    <a:pt x="296" y="283"/>
                  </a:moveTo>
                  <a:cubicBezTo>
                    <a:pt x="335" y="285"/>
                    <a:pt x="435" y="246"/>
                    <a:pt x="446" y="224"/>
                  </a:cubicBezTo>
                  <a:cubicBezTo>
                    <a:pt x="442" y="224"/>
                    <a:pt x="439" y="224"/>
                    <a:pt x="436" y="225"/>
                  </a:cubicBezTo>
                  <a:cubicBezTo>
                    <a:pt x="400" y="233"/>
                    <a:pt x="365" y="240"/>
                    <a:pt x="330" y="248"/>
                  </a:cubicBezTo>
                  <a:cubicBezTo>
                    <a:pt x="311" y="252"/>
                    <a:pt x="299" y="263"/>
                    <a:pt x="296" y="283"/>
                  </a:cubicBezTo>
                  <a:close/>
                  <a:moveTo>
                    <a:pt x="296" y="102"/>
                  </a:moveTo>
                  <a:cubicBezTo>
                    <a:pt x="269" y="126"/>
                    <a:pt x="263" y="160"/>
                    <a:pt x="276" y="201"/>
                  </a:cubicBezTo>
                  <a:cubicBezTo>
                    <a:pt x="289" y="193"/>
                    <a:pt x="298" y="183"/>
                    <a:pt x="291" y="165"/>
                  </a:cubicBezTo>
                  <a:cubicBezTo>
                    <a:pt x="287" y="155"/>
                    <a:pt x="290" y="142"/>
                    <a:pt x="291" y="131"/>
                  </a:cubicBezTo>
                  <a:cubicBezTo>
                    <a:pt x="292" y="122"/>
                    <a:pt x="294" y="113"/>
                    <a:pt x="296" y="102"/>
                  </a:cubicBezTo>
                  <a:close/>
                  <a:moveTo>
                    <a:pt x="259" y="138"/>
                  </a:moveTo>
                  <a:cubicBezTo>
                    <a:pt x="229" y="154"/>
                    <a:pt x="229" y="179"/>
                    <a:pt x="259" y="198"/>
                  </a:cubicBezTo>
                  <a:cubicBezTo>
                    <a:pt x="259" y="178"/>
                    <a:pt x="259" y="158"/>
                    <a:pt x="25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35">
              <a:extLst>
                <a:ext uri="{FF2B5EF4-FFF2-40B4-BE49-F238E27FC236}">
                  <a16:creationId xmlns:a16="http://schemas.microsoft.com/office/drawing/2014/main" xmlns="" id="{70136073-D2BD-4D4A-BE06-A25A429218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3951" y="1885950"/>
              <a:ext cx="3284538" cy="3254375"/>
            </a:xfrm>
            <a:custGeom>
              <a:avLst/>
              <a:gdLst>
                <a:gd name="T0" fmla="*/ 498 w 996"/>
                <a:gd name="T1" fmla="*/ 985 h 987"/>
                <a:gd name="T2" fmla="*/ 10 w 996"/>
                <a:gd name="T3" fmla="*/ 478 h 987"/>
                <a:gd name="T4" fmla="*/ 515 w 996"/>
                <a:gd name="T5" fmla="*/ 8 h 987"/>
                <a:gd name="T6" fmla="*/ 987 w 996"/>
                <a:gd name="T7" fmla="*/ 514 h 987"/>
                <a:gd name="T8" fmla="*/ 498 w 996"/>
                <a:gd name="T9" fmla="*/ 985 h 987"/>
                <a:gd name="T10" fmla="*/ 27 w 996"/>
                <a:gd name="T11" fmla="*/ 496 h 987"/>
                <a:gd name="T12" fmla="*/ 509 w 996"/>
                <a:gd name="T13" fmla="*/ 967 h 987"/>
                <a:gd name="T14" fmla="*/ 969 w 996"/>
                <a:gd name="T15" fmla="*/ 493 h 987"/>
                <a:gd name="T16" fmla="*/ 473 w 996"/>
                <a:gd name="T17" fmla="*/ 25 h 987"/>
                <a:gd name="T18" fmla="*/ 27 w 996"/>
                <a:gd name="T19" fmla="*/ 49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987">
                  <a:moveTo>
                    <a:pt x="498" y="985"/>
                  </a:moveTo>
                  <a:cubicBezTo>
                    <a:pt x="234" y="987"/>
                    <a:pt x="0" y="764"/>
                    <a:pt x="10" y="478"/>
                  </a:cubicBezTo>
                  <a:cubicBezTo>
                    <a:pt x="19" y="228"/>
                    <a:pt x="228" y="0"/>
                    <a:pt x="515" y="8"/>
                  </a:cubicBezTo>
                  <a:cubicBezTo>
                    <a:pt x="772" y="15"/>
                    <a:pt x="996" y="231"/>
                    <a:pt x="987" y="514"/>
                  </a:cubicBezTo>
                  <a:cubicBezTo>
                    <a:pt x="979" y="772"/>
                    <a:pt x="763" y="987"/>
                    <a:pt x="498" y="985"/>
                  </a:cubicBezTo>
                  <a:close/>
                  <a:moveTo>
                    <a:pt x="27" y="496"/>
                  </a:moveTo>
                  <a:cubicBezTo>
                    <a:pt x="25" y="751"/>
                    <a:pt x="238" y="973"/>
                    <a:pt x="509" y="967"/>
                  </a:cubicBezTo>
                  <a:cubicBezTo>
                    <a:pt x="762" y="961"/>
                    <a:pt x="970" y="756"/>
                    <a:pt x="969" y="493"/>
                  </a:cubicBezTo>
                  <a:cubicBezTo>
                    <a:pt x="969" y="233"/>
                    <a:pt x="749" y="10"/>
                    <a:pt x="473" y="25"/>
                  </a:cubicBezTo>
                  <a:cubicBezTo>
                    <a:pt x="233" y="37"/>
                    <a:pt x="26" y="241"/>
                    <a:pt x="27" y="4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36">
              <a:extLst>
                <a:ext uri="{FF2B5EF4-FFF2-40B4-BE49-F238E27FC236}">
                  <a16:creationId xmlns:a16="http://schemas.microsoft.com/office/drawing/2014/main" xmlns="" id="{6CD33BA1-8798-4484-8D6F-F4C29AF21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651" y="1714500"/>
              <a:ext cx="871538" cy="2800350"/>
            </a:xfrm>
            <a:custGeom>
              <a:avLst/>
              <a:gdLst>
                <a:gd name="T0" fmla="*/ 105 w 264"/>
                <a:gd name="T1" fmla="*/ 594 h 849"/>
                <a:gd name="T2" fmla="*/ 0 w 264"/>
                <a:gd name="T3" fmla="*/ 696 h 849"/>
                <a:gd name="T4" fmla="*/ 10 w 264"/>
                <a:gd name="T5" fmla="*/ 652 h 849"/>
                <a:gd name="T6" fmla="*/ 78 w 264"/>
                <a:gd name="T7" fmla="*/ 529 h 849"/>
                <a:gd name="T8" fmla="*/ 142 w 264"/>
                <a:gd name="T9" fmla="*/ 405 h 849"/>
                <a:gd name="T10" fmla="*/ 151 w 264"/>
                <a:gd name="T11" fmla="*/ 363 h 849"/>
                <a:gd name="T12" fmla="*/ 117 w 264"/>
                <a:gd name="T13" fmla="*/ 368 h 849"/>
                <a:gd name="T14" fmla="*/ 93 w 264"/>
                <a:gd name="T15" fmla="*/ 334 h 849"/>
                <a:gd name="T16" fmla="*/ 142 w 264"/>
                <a:gd name="T17" fmla="*/ 240 h 849"/>
                <a:gd name="T18" fmla="*/ 207 w 264"/>
                <a:gd name="T19" fmla="*/ 123 h 849"/>
                <a:gd name="T20" fmla="*/ 211 w 264"/>
                <a:gd name="T21" fmla="*/ 95 h 849"/>
                <a:gd name="T22" fmla="*/ 200 w 264"/>
                <a:gd name="T23" fmla="*/ 5 h 849"/>
                <a:gd name="T24" fmla="*/ 260 w 264"/>
                <a:gd name="T25" fmla="*/ 57 h 849"/>
                <a:gd name="T26" fmla="*/ 227 w 264"/>
                <a:gd name="T27" fmla="*/ 166 h 849"/>
                <a:gd name="T28" fmla="*/ 165 w 264"/>
                <a:gd name="T29" fmla="*/ 268 h 849"/>
                <a:gd name="T30" fmla="*/ 154 w 264"/>
                <a:gd name="T31" fmla="*/ 297 h 849"/>
                <a:gd name="T32" fmla="*/ 161 w 264"/>
                <a:gd name="T33" fmla="*/ 297 h 849"/>
                <a:gd name="T34" fmla="*/ 194 w 264"/>
                <a:gd name="T35" fmla="*/ 305 h 849"/>
                <a:gd name="T36" fmla="*/ 206 w 264"/>
                <a:gd name="T37" fmla="*/ 341 h 849"/>
                <a:gd name="T38" fmla="*/ 162 w 264"/>
                <a:gd name="T39" fmla="*/ 449 h 849"/>
                <a:gd name="T40" fmla="*/ 135 w 264"/>
                <a:gd name="T41" fmla="*/ 504 h 849"/>
                <a:gd name="T42" fmla="*/ 135 w 264"/>
                <a:gd name="T43" fmla="*/ 518 h 849"/>
                <a:gd name="T44" fmla="*/ 156 w 264"/>
                <a:gd name="T45" fmla="*/ 625 h 849"/>
                <a:gd name="T46" fmla="*/ 140 w 264"/>
                <a:gd name="T47" fmla="*/ 747 h 849"/>
                <a:gd name="T48" fmla="*/ 145 w 264"/>
                <a:gd name="T49" fmla="*/ 815 h 849"/>
                <a:gd name="T50" fmla="*/ 120 w 264"/>
                <a:gd name="T51" fmla="*/ 848 h 849"/>
                <a:gd name="T52" fmla="*/ 90 w 264"/>
                <a:gd name="T53" fmla="*/ 814 h 849"/>
                <a:gd name="T54" fmla="*/ 97 w 264"/>
                <a:gd name="T55" fmla="*/ 692 h 849"/>
                <a:gd name="T56" fmla="*/ 105 w 264"/>
                <a:gd name="T57" fmla="*/ 59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4" h="849">
                  <a:moveTo>
                    <a:pt x="105" y="594"/>
                  </a:moveTo>
                  <a:cubicBezTo>
                    <a:pt x="66" y="626"/>
                    <a:pt x="52" y="677"/>
                    <a:pt x="0" y="696"/>
                  </a:cubicBezTo>
                  <a:cubicBezTo>
                    <a:pt x="4" y="679"/>
                    <a:pt x="4" y="664"/>
                    <a:pt x="10" y="652"/>
                  </a:cubicBezTo>
                  <a:cubicBezTo>
                    <a:pt x="32" y="611"/>
                    <a:pt x="54" y="570"/>
                    <a:pt x="78" y="529"/>
                  </a:cubicBezTo>
                  <a:cubicBezTo>
                    <a:pt x="101" y="489"/>
                    <a:pt x="128" y="451"/>
                    <a:pt x="142" y="405"/>
                  </a:cubicBezTo>
                  <a:cubicBezTo>
                    <a:pt x="146" y="392"/>
                    <a:pt x="148" y="379"/>
                    <a:pt x="151" y="363"/>
                  </a:cubicBezTo>
                  <a:cubicBezTo>
                    <a:pt x="138" y="365"/>
                    <a:pt x="127" y="367"/>
                    <a:pt x="117" y="368"/>
                  </a:cubicBezTo>
                  <a:cubicBezTo>
                    <a:pt x="96" y="371"/>
                    <a:pt x="83" y="354"/>
                    <a:pt x="93" y="334"/>
                  </a:cubicBezTo>
                  <a:cubicBezTo>
                    <a:pt x="108" y="302"/>
                    <a:pt x="125" y="271"/>
                    <a:pt x="142" y="240"/>
                  </a:cubicBezTo>
                  <a:cubicBezTo>
                    <a:pt x="163" y="201"/>
                    <a:pt x="185" y="162"/>
                    <a:pt x="207" y="123"/>
                  </a:cubicBezTo>
                  <a:cubicBezTo>
                    <a:pt x="212" y="113"/>
                    <a:pt x="212" y="105"/>
                    <a:pt x="211" y="95"/>
                  </a:cubicBezTo>
                  <a:cubicBezTo>
                    <a:pt x="206" y="65"/>
                    <a:pt x="203" y="35"/>
                    <a:pt x="200" y="5"/>
                  </a:cubicBezTo>
                  <a:cubicBezTo>
                    <a:pt x="233" y="0"/>
                    <a:pt x="257" y="25"/>
                    <a:pt x="260" y="57"/>
                  </a:cubicBezTo>
                  <a:cubicBezTo>
                    <a:pt x="264" y="99"/>
                    <a:pt x="248" y="133"/>
                    <a:pt x="227" y="166"/>
                  </a:cubicBezTo>
                  <a:cubicBezTo>
                    <a:pt x="206" y="200"/>
                    <a:pt x="185" y="234"/>
                    <a:pt x="165" y="268"/>
                  </a:cubicBezTo>
                  <a:cubicBezTo>
                    <a:pt x="161" y="277"/>
                    <a:pt x="158" y="286"/>
                    <a:pt x="154" y="297"/>
                  </a:cubicBezTo>
                  <a:cubicBezTo>
                    <a:pt x="158" y="297"/>
                    <a:pt x="160" y="298"/>
                    <a:pt x="161" y="297"/>
                  </a:cubicBezTo>
                  <a:cubicBezTo>
                    <a:pt x="175" y="289"/>
                    <a:pt x="185" y="296"/>
                    <a:pt x="194" y="305"/>
                  </a:cubicBezTo>
                  <a:cubicBezTo>
                    <a:pt x="205" y="315"/>
                    <a:pt x="211" y="327"/>
                    <a:pt x="206" y="341"/>
                  </a:cubicBezTo>
                  <a:cubicBezTo>
                    <a:pt x="192" y="377"/>
                    <a:pt x="178" y="414"/>
                    <a:pt x="162" y="449"/>
                  </a:cubicBezTo>
                  <a:cubicBezTo>
                    <a:pt x="154" y="468"/>
                    <a:pt x="143" y="486"/>
                    <a:pt x="135" y="504"/>
                  </a:cubicBezTo>
                  <a:cubicBezTo>
                    <a:pt x="133" y="508"/>
                    <a:pt x="133" y="516"/>
                    <a:pt x="135" y="518"/>
                  </a:cubicBezTo>
                  <a:cubicBezTo>
                    <a:pt x="166" y="549"/>
                    <a:pt x="163" y="586"/>
                    <a:pt x="156" y="625"/>
                  </a:cubicBezTo>
                  <a:cubicBezTo>
                    <a:pt x="150" y="665"/>
                    <a:pt x="143" y="706"/>
                    <a:pt x="140" y="747"/>
                  </a:cubicBezTo>
                  <a:cubicBezTo>
                    <a:pt x="138" y="769"/>
                    <a:pt x="144" y="792"/>
                    <a:pt x="145" y="815"/>
                  </a:cubicBezTo>
                  <a:cubicBezTo>
                    <a:pt x="146" y="836"/>
                    <a:pt x="136" y="848"/>
                    <a:pt x="120" y="848"/>
                  </a:cubicBezTo>
                  <a:cubicBezTo>
                    <a:pt x="104" y="849"/>
                    <a:pt x="89" y="833"/>
                    <a:pt x="90" y="814"/>
                  </a:cubicBezTo>
                  <a:cubicBezTo>
                    <a:pt x="91" y="774"/>
                    <a:pt x="94" y="733"/>
                    <a:pt x="97" y="692"/>
                  </a:cubicBezTo>
                  <a:cubicBezTo>
                    <a:pt x="99" y="661"/>
                    <a:pt x="102" y="629"/>
                    <a:pt x="105" y="5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37">
              <a:extLst>
                <a:ext uri="{FF2B5EF4-FFF2-40B4-BE49-F238E27FC236}">
                  <a16:creationId xmlns:a16="http://schemas.microsoft.com/office/drawing/2014/main" xmlns="" id="{27EFE4F7-37BC-4D2E-8E46-104A1904C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676" y="2505075"/>
              <a:ext cx="788988" cy="1016000"/>
            </a:xfrm>
            <a:custGeom>
              <a:avLst/>
              <a:gdLst>
                <a:gd name="T0" fmla="*/ 30 w 239"/>
                <a:gd name="T1" fmla="*/ 300 h 308"/>
                <a:gd name="T2" fmla="*/ 15 w 239"/>
                <a:gd name="T3" fmla="*/ 250 h 308"/>
                <a:gd name="T4" fmla="*/ 0 w 239"/>
                <a:gd name="T5" fmla="*/ 169 h 308"/>
                <a:gd name="T6" fmla="*/ 5 w 239"/>
                <a:gd name="T7" fmla="*/ 159 h 308"/>
                <a:gd name="T8" fmla="*/ 9 w 239"/>
                <a:gd name="T9" fmla="*/ 148 h 308"/>
                <a:gd name="T10" fmla="*/ 44 w 239"/>
                <a:gd name="T11" fmla="*/ 77 h 308"/>
                <a:gd name="T12" fmla="*/ 190 w 239"/>
                <a:gd name="T13" fmla="*/ 3 h 308"/>
                <a:gd name="T14" fmla="*/ 228 w 239"/>
                <a:gd name="T15" fmla="*/ 1 h 308"/>
                <a:gd name="T16" fmla="*/ 239 w 239"/>
                <a:gd name="T17" fmla="*/ 13 h 308"/>
                <a:gd name="T18" fmla="*/ 235 w 239"/>
                <a:gd name="T19" fmla="*/ 50 h 308"/>
                <a:gd name="T20" fmla="*/ 188 w 239"/>
                <a:gd name="T21" fmla="*/ 189 h 308"/>
                <a:gd name="T22" fmla="*/ 170 w 239"/>
                <a:gd name="T23" fmla="*/ 269 h 308"/>
                <a:gd name="T24" fmla="*/ 150 w 239"/>
                <a:gd name="T25" fmla="*/ 301 h 308"/>
                <a:gd name="T26" fmla="*/ 134 w 239"/>
                <a:gd name="T27" fmla="*/ 299 h 308"/>
                <a:gd name="T28" fmla="*/ 104 w 239"/>
                <a:gd name="T29" fmla="*/ 260 h 308"/>
                <a:gd name="T30" fmla="*/ 65 w 239"/>
                <a:gd name="T31" fmla="*/ 294 h 308"/>
                <a:gd name="T32" fmla="*/ 62 w 239"/>
                <a:gd name="T33" fmla="*/ 291 h 308"/>
                <a:gd name="T34" fmla="*/ 77 w 239"/>
                <a:gd name="T35" fmla="*/ 261 h 308"/>
                <a:gd name="T36" fmla="*/ 77 w 239"/>
                <a:gd name="T37" fmla="*/ 205 h 308"/>
                <a:gd name="T38" fmla="*/ 64 w 239"/>
                <a:gd name="T39" fmla="*/ 157 h 308"/>
                <a:gd name="T40" fmla="*/ 90 w 239"/>
                <a:gd name="T41" fmla="*/ 137 h 308"/>
                <a:gd name="T42" fmla="*/ 126 w 239"/>
                <a:gd name="T43" fmla="*/ 167 h 308"/>
                <a:gd name="T44" fmla="*/ 141 w 239"/>
                <a:gd name="T45" fmla="*/ 193 h 308"/>
                <a:gd name="T46" fmla="*/ 205 w 239"/>
                <a:gd name="T47" fmla="*/ 32 h 308"/>
                <a:gd name="T48" fmla="*/ 202 w 239"/>
                <a:gd name="T49" fmla="*/ 28 h 308"/>
                <a:gd name="T50" fmla="*/ 170 w 239"/>
                <a:gd name="T51" fmla="*/ 41 h 308"/>
                <a:gd name="T52" fmla="*/ 45 w 239"/>
                <a:gd name="T53" fmla="*/ 124 h 308"/>
                <a:gd name="T54" fmla="*/ 31 w 239"/>
                <a:gd name="T55" fmla="*/ 169 h 308"/>
                <a:gd name="T56" fmla="*/ 41 w 239"/>
                <a:gd name="T57" fmla="*/ 195 h 308"/>
                <a:gd name="T58" fmla="*/ 47 w 239"/>
                <a:gd name="T59" fmla="*/ 279 h 308"/>
                <a:gd name="T60" fmla="*/ 36 w 239"/>
                <a:gd name="T61" fmla="*/ 300 h 308"/>
                <a:gd name="T62" fmla="*/ 30 w 239"/>
                <a:gd name="T63" fmla="*/ 30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9" h="308">
                  <a:moveTo>
                    <a:pt x="30" y="300"/>
                  </a:moveTo>
                  <a:cubicBezTo>
                    <a:pt x="25" y="283"/>
                    <a:pt x="19" y="267"/>
                    <a:pt x="15" y="250"/>
                  </a:cubicBezTo>
                  <a:cubicBezTo>
                    <a:pt x="9" y="223"/>
                    <a:pt x="5" y="196"/>
                    <a:pt x="0" y="169"/>
                  </a:cubicBezTo>
                  <a:cubicBezTo>
                    <a:pt x="0" y="166"/>
                    <a:pt x="4" y="163"/>
                    <a:pt x="5" y="159"/>
                  </a:cubicBezTo>
                  <a:cubicBezTo>
                    <a:pt x="7" y="155"/>
                    <a:pt x="10" y="151"/>
                    <a:pt x="9" y="148"/>
                  </a:cubicBezTo>
                  <a:cubicBezTo>
                    <a:pt x="4" y="116"/>
                    <a:pt x="19" y="95"/>
                    <a:pt x="44" y="77"/>
                  </a:cubicBezTo>
                  <a:cubicBezTo>
                    <a:pt x="89" y="46"/>
                    <a:pt x="137" y="19"/>
                    <a:pt x="190" y="3"/>
                  </a:cubicBezTo>
                  <a:cubicBezTo>
                    <a:pt x="202" y="0"/>
                    <a:pt x="215" y="0"/>
                    <a:pt x="228" y="1"/>
                  </a:cubicBezTo>
                  <a:cubicBezTo>
                    <a:pt x="232" y="1"/>
                    <a:pt x="239" y="9"/>
                    <a:pt x="239" y="13"/>
                  </a:cubicBezTo>
                  <a:cubicBezTo>
                    <a:pt x="239" y="26"/>
                    <a:pt x="239" y="39"/>
                    <a:pt x="235" y="50"/>
                  </a:cubicBezTo>
                  <a:cubicBezTo>
                    <a:pt x="220" y="97"/>
                    <a:pt x="202" y="142"/>
                    <a:pt x="188" y="189"/>
                  </a:cubicBezTo>
                  <a:cubicBezTo>
                    <a:pt x="180" y="215"/>
                    <a:pt x="177" y="243"/>
                    <a:pt x="170" y="269"/>
                  </a:cubicBezTo>
                  <a:cubicBezTo>
                    <a:pt x="166" y="281"/>
                    <a:pt x="158" y="291"/>
                    <a:pt x="150" y="301"/>
                  </a:cubicBezTo>
                  <a:cubicBezTo>
                    <a:pt x="145" y="308"/>
                    <a:pt x="140" y="306"/>
                    <a:pt x="134" y="299"/>
                  </a:cubicBezTo>
                  <a:cubicBezTo>
                    <a:pt x="125" y="286"/>
                    <a:pt x="114" y="274"/>
                    <a:pt x="104" y="260"/>
                  </a:cubicBezTo>
                  <a:cubicBezTo>
                    <a:pt x="90" y="272"/>
                    <a:pt x="78" y="283"/>
                    <a:pt x="65" y="294"/>
                  </a:cubicBezTo>
                  <a:cubicBezTo>
                    <a:pt x="64" y="293"/>
                    <a:pt x="63" y="292"/>
                    <a:pt x="62" y="291"/>
                  </a:cubicBezTo>
                  <a:cubicBezTo>
                    <a:pt x="67" y="281"/>
                    <a:pt x="70" y="270"/>
                    <a:pt x="77" y="261"/>
                  </a:cubicBezTo>
                  <a:cubicBezTo>
                    <a:pt x="92" y="242"/>
                    <a:pt x="86" y="224"/>
                    <a:pt x="77" y="205"/>
                  </a:cubicBezTo>
                  <a:cubicBezTo>
                    <a:pt x="71" y="189"/>
                    <a:pt x="66" y="173"/>
                    <a:pt x="64" y="157"/>
                  </a:cubicBezTo>
                  <a:cubicBezTo>
                    <a:pt x="62" y="139"/>
                    <a:pt x="74" y="130"/>
                    <a:pt x="90" y="137"/>
                  </a:cubicBezTo>
                  <a:cubicBezTo>
                    <a:pt x="104" y="144"/>
                    <a:pt x="115" y="156"/>
                    <a:pt x="126" y="167"/>
                  </a:cubicBezTo>
                  <a:cubicBezTo>
                    <a:pt x="132" y="174"/>
                    <a:pt x="135" y="183"/>
                    <a:pt x="141" y="193"/>
                  </a:cubicBezTo>
                  <a:cubicBezTo>
                    <a:pt x="163" y="138"/>
                    <a:pt x="184" y="85"/>
                    <a:pt x="205" y="32"/>
                  </a:cubicBezTo>
                  <a:cubicBezTo>
                    <a:pt x="204" y="31"/>
                    <a:pt x="203" y="29"/>
                    <a:pt x="202" y="28"/>
                  </a:cubicBezTo>
                  <a:cubicBezTo>
                    <a:pt x="191" y="32"/>
                    <a:pt x="180" y="35"/>
                    <a:pt x="170" y="41"/>
                  </a:cubicBezTo>
                  <a:cubicBezTo>
                    <a:pt x="128" y="68"/>
                    <a:pt x="87" y="97"/>
                    <a:pt x="45" y="124"/>
                  </a:cubicBezTo>
                  <a:cubicBezTo>
                    <a:pt x="27" y="136"/>
                    <a:pt x="24" y="151"/>
                    <a:pt x="31" y="169"/>
                  </a:cubicBezTo>
                  <a:cubicBezTo>
                    <a:pt x="34" y="178"/>
                    <a:pt x="37" y="187"/>
                    <a:pt x="41" y="195"/>
                  </a:cubicBezTo>
                  <a:cubicBezTo>
                    <a:pt x="54" y="222"/>
                    <a:pt x="53" y="251"/>
                    <a:pt x="47" y="279"/>
                  </a:cubicBezTo>
                  <a:cubicBezTo>
                    <a:pt x="46" y="286"/>
                    <a:pt x="40" y="293"/>
                    <a:pt x="36" y="300"/>
                  </a:cubicBezTo>
                  <a:cubicBezTo>
                    <a:pt x="34" y="300"/>
                    <a:pt x="32" y="300"/>
                    <a:pt x="30" y="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38">
              <a:extLst>
                <a:ext uri="{FF2B5EF4-FFF2-40B4-BE49-F238E27FC236}">
                  <a16:creationId xmlns:a16="http://schemas.microsoft.com/office/drawing/2014/main" xmlns="" id="{04F96482-8B50-4D06-BD53-07FF809DA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3838" y="2168525"/>
              <a:ext cx="1108075" cy="1830388"/>
            </a:xfrm>
            <a:custGeom>
              <a:avLst/>
              <a:gdLst>
                <a:gd name="T0" fmla="*/ 216 w 336"/>
                <a:gd name="T1" fmla="*/ 0 h 555"/>
                <a:gd name="T2" fmla="*/ 244 w 336"/>
                <a:gd name="T3" fmla="*/ 5 h 555"/>
                <a:gd name="T4" fmla="*/ 260 w 336"/>
                <a:gd name="T5" fmla="*/ 33 h 555"/>
                <a:gd name="T6" fmla="*/ 205 w 336"/>
                <a:gd name="T7" fmla="*/ 308 h 555"/>
                <a:gd name="T8" fmla="*/ 206 w 336"/>
                <a:gd name="T9" fmla="*/ 313 h 555"/>
                <a:gd name="T10" fmla="*/ 281 w 336"/>
                <a:gd name="T11" fmla="*/ 270 h 555"/>
                <a:gd name="T12" fmla="*/ 255 w 336"/>
                <a:gd name="T13" fmla="*/ 236 h 555"/>
                <a:gd name="T14" fmla="*/ 336 w 336"/>
                <a:gd name="T15" fmla="*/ 260 h 555"/>
                <a:gd name="T16" fmla="*/ 219 w 336"/>
                <a:gd name="T17" fmla="*/ 336 h 555"/>
                <a:gd name="T18" fmla="*/ 192 w 336"/>
                <a:gd name="T19" fmla="*/ 366 h 555"/>
                <a:gd name="T20" fmla="*/ 120 w 336"/>
                <a:gd name="T21" fmla="*/ 507 h 555"/>
                <a:gd name="T22" fmla="*/ 91 w 336"/>
                <a:gd name="T23" fmla="*/ 538 h 555"/>
                <a:gd name="T24" fmla="*/ 23 w 336"/>
                <a:gd name="T25" fmla="*/ 549 h 555"/>
                <a:gd name="T26" fmla="*/ 0 w 336"/>
                <a:gd name="T27" fmla="*/ 525 h 555"/>
                <a:gd name="T28" fmla="*/ 125 w 336"/>
                <a:gd name="T29" fmla="*/ 446 h 555"/>
                <a:gd name="T30" fmla="*/ 154 w 336"/>
                <a:gd name="T31" fmla="*/ 378 h 555"/>
                <a:gd name="T32" fmla="*/ 150 w 336"/>
                <a:gd name="T33" fmla="*/ 375 h 555"/>
                <a:gd name="T34" fmla="*/ 58 w 336"/>
                <a:gd name="T35" fmla="*/ 454 h 555"/>
                <a:gd name="T36" fmla="*/ 42 w 336"/>
                <a:gd name="T37" fmla="*/ 426 h 555"/>
                <a:gd name="T38" fmla="*/ 126 w 336"/>
                <a:gd name="T39" fmla="*/ 370 h 555"/>
                <a:gd name="T40" fmla="*/ 177 w 336"/>
                <a:gd name="T41" fmla="*/ 302 h 555"/>
                <a:gd name="T42" fmla="*/ 203 w 336"/>
                <a:gd name="T43" fmla="*/ 113 h 555"/>
                <a:gd name="T44" fmla="*/ 212 w 336"/>
                <a:gd name="T45" fmla="*/ 13 h 555"/>
                <a:gd name="T46" fmla="*/ 216 w 336"/>
                <a:gd name="T47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6" h="555">
                  <a:moveTo>
                    <a:pt x="216" y="0"/>
                  </a:moveTo>
                  <a:cubicBezTo>
                    <a:pt x="226" y="2"/>
                    <a:pt x="236" y="3"/>
                    <a:pt x="244" y="5"/>
                  </a:cubicBezTo>
                  <a:cubicBezTo>
                    <a:pt x="258" y="10"/>
                    <a:pt x="263" y="19"/>
                    <a:pt x="260" y="33"/>
                  </a:cubicBezTo>
                  <a:cubicBezTo>
                    <a:pt x="242" y="125"/>
                    <a:pt x="223" y="217"/>
                    <a:pt x="205" y="308"/>
                  </a:cubicBezTo>
                  <a:cubicBezTo>
                    <a:pt x="205" y="309"/>
                    <a:pt x="206" y="310"/>
                    <a:pt x="206" y="313"/>
                  </a:cubicBezTo>
                  <a:cubicBezTo>
                    <a:pt x="231" y="299"/>
                    <a:pt x="255" y="285"/>
                    <a:pt x="281" y="270"/>
                  </a:cubicBezTo>
                  <a:cubicBezTo>
                    <a:pt x="271" y="258"/>
                    <a:pt x="263" y="247"/>
                    <a:pt x="255" y="236"/>
                  </a:cubicBezTo>
                  <a:cubicBezTo>
                    <a:pt x="308" y="228"/>
                    <a:pt x="326" y="234"/>
                    <a:pt x="336" y="260"/>
                  </a:cubicBezTo>
                  <a:cubicBezTo>
                    <a:pt x="297" y="286"/>
                    <a:pt x="259" y="312"/>
                    <a:pt x="219" y="336"/>
                  </a:cubicBezTo>
                  <a:cubicBezTo>
                    <a:pt x="207" y="344"/>
                    <a:pt x="197" y="352"/>
                    <a:pt x="192" y="366"/>
                  </a:cubicBezTo>
                  <a:cubicBezTo>
                    <a:pt x="174" y="416"/>
                    <a:pt x="152" y="465"/>
                    <a:pt x="120" y="507"/>
                  </a:cubicBezTo>
                  <a:cubicBezTo>
                    <a:pt x="111" y="518"/>
                    <a:pt x="101" y="528"/>
                    <a:pt x="91" y="538"/>
                  </a:cubicBezTo>
                  <a:cubicBezTo>
                    <a:pt x="71" y="555"/>
                    <a:pt x="46" y="554"/>
                    <a:pt x="23" y="549"/>
                  </a:cubicBezTo>
                  <a:cubicBezTo>
                    <a:pt x="14" y="546"/>
                    <a:pt x="7" y="535"/>
                    <a:pt x="0" y="525"/>
                  </a:cubicBezTo>
                  <a:cubicBezTo>
                    <a:pt x="56" y="519"/>
                    <a:pt x="95" y="489"/>
                    <a:pt x="125" y="446"/>
                  </a:cubicBezTo>
                  <a:cubicBezTo>
                    <a:pt x="139" y="425"/>
                    <a:pt x="151" y="403"/>
                    <a:pt x="154" y="378"/>
                  </a:cubicBezTo>
                  <a:cubicBezTo>
                    <a:pt x="153" y="377"/>
                    <a:pt x="152" y="376"/>
                    <a:pt x="150" y="375"/>
                  </a:cubicBezTo>
                  <a:cubicBezTo>
                    <a:pt x="120" y="401"/>
                    <a:pt x="90" y="427"/>
                    <a:pt x="58" y="454"/>
                  </a:cubicBezTo>
                  <a:cubicBezTo>
                    <a:pt x="53" y="444"/>
                    <a:pt x="48" y="436"/>
                    <a:pt x="42" y="426"/>
                  </a:cubicBezTo>
                  <a:cubicBezTo>
                    <a:pt x="70" y="407"/>
                    <a:pt x="97" y="387"/>
                    <a:pt x="126" y="370"/>
                  </a:cubicBezTo>
                  <a:cubicBezTo>
                    <a:pt x="152" y="354"/>
                    <a:pt x="167" y="331"/>
                    <a:pt x="177" y="302"/>
                  </a:cubicBezTo>
                  <a:cubicBezTo>
                    <a:pt x="196" y="240"/>
                    <a:pt x="201" y="177"/>
                    <a:pt x="203" y="113"/>
                  </a:cubicBezTo>
                  <a:cubicBezTo>
                    <a:pt x="203" y="80"/>
                    <a:pt x="208" y="46"/>
                    <a:pt x="212" y="13"/>
                  </a:cubicBezTo>
                  <a:cubicBezTo>
                    <a:pt x="212" y="9"/>
                    <a:pt x="214" y="5"/>
                    <a:pt x="2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39">
              <a:extLst>
                <a:ext uri="{FF2B5EF4-FFF2-40B4-BE49-F238E27FC236}">
                  <a16:creationId xmlns:a16="http://schemas.microsoft.com/office/drawing/2014/main" xmlns="" id="{7D8DB4E2-C8F9-4664-A9E4-DC5335C6A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3526" y="3613150"/>
              <a:ext cx="1001713" cy="492125"/>
            </a:xfrm>
            <a:custGeom>
              <a:avLst/>
              <a:gdLst>
                <a:gd name="T0" fmla="*/ 200 w 304"/>
                <a:gd name="T1" fmla="*/ 75 h 149"/>
                <a:gd name="T2" fmla="*/ 224 w 304"/>
                <a:gd name="T3" fmla="*/ 53 h 149"/>
                <a:gd name="T4" fmla="*/ 38 w 304"/>
                <a:gd name="T5" fmla="*/ 149 h 149"/>
                <a:gd name="T6" fmla="*/ 2 w 304"/>
                <a:gd name="T7" fmla="*/ 90 h 149"/>
                <a:gd name="T8" fmla="*/ 25 w 304"/>
                <a:gd name="T9" fmla="*/ 66 h 149"/>
                <a:gd name="T10" fmla="*/ 129 w 304"/>
                <a:gd name="T11" fmla="*/ 37 h 149"/>
                <a:gd name="T12" fmla="*/ 242 w 304"/>
                <a:gd name="T13" fmla="*/ 5 h 149"/>
                <a:gd name="T14" fmla="*/ 273 w 304"/>
                <a:gd name="T15" fmla="*/ 1 h 149"/>
                <a:gd name="T16" fmla="*/ 301 w 304"/>
                <a:gd name="T17" fmla="*/ 24 h 149"/>
                <a:gd name="T18" fmla="*/ 287 w 304"/>
                <a:gd name="T19" fmla="*/ 46 h 149"/>
                <a:gd name="T20" fmla="*/ 203 w 304"/>
                <a:gd name="T21" fmla="*/ 80 h 149"/>
                <a:gd name="T22" fmla="*/ 200 w 304"/>
                <a:gd name="T23" fmla="*/ 7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4" h="149">
                  <a:moveTo>
                    <a:pt x="200" y="75"/>
                  </a:moveTo>
                  <a:cubicBezTo>
                    <a:pt x="208" y="68"/>
                    <a:pt x="216" y="61"/>
                    <a:pt x="224" y="53"/>
                  </a:cubicBezTo>
                  <a:cubicBezTo>
                    <a:pt x="148" y="58"/>
                    <a:pt x="93" y="104"/>
                    <a:pt x="38" y="149"/>
                  </a:cubicBezTo>
                  <a:cubicBezTo>
                    <a:pt x="14" y="135"/>
                    <a:pt x="0" y="118"/>
                    <a:pt x="2" y="90"/>
                  </a:cubicBezTo>
                  <a:cubicBezTo>
                    <a:pt x="3" y="74"/>
                    <a:pt x="9" y="69"/>
                    <a:pt x="25" y="66"/>
                  </a:cubicBezTo>
                  <a:cubicBezTo>
                    <a:pt x="60" y="57"/>
                    <a:pt x="94" y="47"/>
                    <a:pt x="129" y="37"/>
                  </a:cubicBezTo>
                  <a:cubicBezTo>
                    <a:pt x="167" y="27"/>
                    <a:pt x="204" y="15"/>
                    <a:pt x="242" y="5"/>
                  </a:cubicBezTo>
                  <a:cubicBezTo>
                    <a:pt x="252" y="2"/>
                    <a:pt x="262" y="2"/>
                    <a:pt x="273" y="1"/>
                  </a:cubicBezTo>
                  <a:cubicBezTo>
                    <a:pt x="284" y="0"/>
                    <a:pt x="298" y="12"/>
                    <a:pt x="301" y="24"/>
                  </a:cubicBezTo>
                  <a:cubicBezTo>
                    <a:pt x="304" y="36"/>
                    <a:pt x="296" y="43"/>
                    <a:pt x="287" y="46"/>
                  </a:cubicBezTo>
                  <a:cubicBezTo>
                    <a:pt x="260" y="59"/>
                    <a:pt x="231" y="69"/>
                    <a:pt x="203" y="80"/>
                  </a:cubicBezTo>
                  <a:cubicBezTo>
                    <a:pt x="202" y="79"/>
                    <a:pt x="201" y="77"/>
                    <a:pt x="20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40">
              <a:extLst>
                <a:ext uri="{FF2B5EF4-FFF2-40B4-BE49-F238E27FC236}">
                  <a16:creationId xmlns:a16="http://schemas.microsoft.com/office/drawing/2014/main" xmlns="" id="{71511B00-0048-4EA3-BD25-BA73E8C60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9001" y="3367088"/>
              <a:ext cx="639763" cy="658813"/>
            </a:xfrm>
            <a:custGeom>
              <a:avLst/>
              <a:gdLst>
                <a:gd name="T0" fmla="*/ 0 w 194"/>
                <a:gd name="T1" fmla="*/ 0 h 200"/>
                <a:gd name="T2" fmla="*/ 36 w 194"/>
                <a:gd name="T3" fmla="*/ 30 h 200"/>
                <a:gd name="T4" fmla="*/ 58 w 194"/>
                <a:gd name="T5" fmla="*/ 70 h 200"/>
                <a:gd name="T6" fmla="*/ 150 w 194"/>
                <a:gd name="T7" fmla="*/ 150 h 200"/>
                <a:gd name="T8" fmla="*/ 194 w 194"/>
                <a:gd name="T9" fmla="*/ 168 h 200"/>
                <a:gd name="T10" fmla="*/ 114 w 194"/>
                <a:gd name="T11" fmla="*/ 197 h 200"/>
                <a:gd name="T12" fmla="*/ 85 w 194"/>
                <a:gd name="T13" fmla="*/ 199 h 200"/>
                <a:gd name="T14" fmla="*/ 66 w 194"/>
                <a:gd name="T15" fmla="*/ 188 h 200"/>
                <a:gd name="T16" fmla="*/ 16 w 194"/>
                <a:gd name="T17" fmla="*/ 77 h 200"/>
                <a:gd name="T18" fmla="*/ 1 w 194"/>
                <a:gd name="T19" fmla="*/ 12 h 200"/>
                <a:gd name="T20" fmla="*/ 0 w 194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200">
                  <a:moveTo>
                    <a:pt x="0" y="0"/>
                  </a:moveTo>
                  <a:cubicBezTo>
                    <a:pt x="18" y="5"/>
                    <a:pt x="28" y="17"/>
                    <a:pt x="36" y="30"/>
                  </a:cubicBezTo>
                  <a:cubicBezTo>
                    <a:pt x="44" y="43"/>
                    <a:pt x="52" y="56"/>
                    <a:pt x="58" y="70"/>
                  </a:cubicBezTo>
                  <a:cubicBezTo>
                    <a:pt x="77" y="111"/>
                    <a:pt x="109" y="135"/>
                    <a:pt x="150" y="150"/>
                  </a:cubicBezTo>
                  <a:cubicBezTo>
                    <a:pt x="165" y="156"/>
                    <a:pt x="179" y="162"/>
                    <a:pt x="194" y="168"/>
                  </a:cubicBezTo>
                  <a:cubicBezTo>
                    <a:pt x="172" y="194"/>
                    <a:pt x="143" y="196"/>
                    <a:pt x="114" y="197"/>
                  </a:cubicBezTo>
                  <a:cubicBezTo>
                    <a:pt x="105" y="198"/>
                    <a:pt x="94" y="200"/>
                    <a:pt x="85" y="199"/>
                  </a:cubicBezTo>
                  <a:cubicBezTo>
                    <a:pt x="78" y="198"/>
                    <a:pt x="70" y="193"/>
                    <a:pt x="66" y="188"/>
                  </a:cubicBezTo>
                  <a:cubicBezTo>
                    <a:pt x="41" y="155"/>
                    <a:pt x="28" y="116"/>
                    <a:pt x="16" y="77"/>
                  </a:cubicBezTo>
                  <a:cubicBezTo>
                    <a:pt x="9" y="56"/>
                    <a:pt x="5" y="34"/>
                    <a:pt x="1" y="12"/>
                  </a:cubicBezTo>
                  <a:cubicBezTo>
                    <a:pt x="0" y="9"/>
                    <a:pt x="0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41">
              <a:extLst>
                <a:ext uri="{FF2B5EF4-FFF2-40B4-BE49-F238E27FC236}">
                  <a16:creationId xmlns:a16="http://schemas.microsoft.com/office/drawing/2014/main" xmlns="" id="{4E1D5DA2-9081-46C2-9AB4-3EC74AECD4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4351" y="4659313"/>
              <a:ext cx="280988" cy="487363"/>
            </a:xfrm>
            <a:custGeom>
              <a:avLst/>
              <a:gdLst>
                <a:gd name="T0" fmla="*/ 0 w 85"/>
                <a:gd name="T1" fmla="*/ 141 h 148"/>
                <a:gd name="T2" fmla="*/ 6 w 85"/>
                <a:gd name="T3" fmla="*/ 126 h 148"/>
                <a:gd name="T4" fmla="*/ 6 w 85"/>
                <a:gd name="T5" fmla="*/ 23 h 148"/>
                <a:gd name="T6" fmla="*/ 0 w 85"/>
                <a:gd name="T7" fmla="*/ 7 h 148"/>
                <a:gd name="T8" fmla="*/ 84 w 85"/>
                <a:gd name="T9" fmla="*/ 73 h 148"/>
                <a:gd name="T10" fmla="*/ 0 w 85"/>
                <a:gd name="T11" fmla="*/ 141 h 148"/>
                <a:gd name="T12" fmla="*/ 19 w 85"/>
                <a:gd name="T13" fmla="*/ 74 h 148"/>
                <a:gd name="T14" fmla="*/ 19 w 85"/>
                <a:gd name="T15" fmla="*/ 117 h 148"/>
                <a:gd name="T16" fmla="*/ 25 w 85"/>
                <a:gd name="T17" fmla="*/ 139 h 148"/>
                <a:gd name="T18" fmla="*/ 49 w 85"/>
                <a:gd name="T19" fmla="*/ 131 h 148"/>
                <a:gd name="T20" fmla="*/ 65 w 85"/>
                <a:gd name="T21" fmla="*/ 112 h 148"/>
                <a:gd name="T22" fmla="*/ 65 w 85"/>
                <a:gd name="T23" fmla="*/ 35 h 148"/>
                <a:gd name="T24" fmla="*/ 37 w 85"/>
                <a:gd name="T25" fmla="*/ 11 h 148"/>
                <a:gd name="T26" fmla="*/ 19 w 85"/>
                <a:gd name="T27" fmla="*/ 24 h 148"/>
                <a:gd name="T28" fmla="*/ 19 w 85"/>
                <a:gd name="T29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148">
                  <a:moveTo>
                    <a:pt x="0" y="141"/>
                  </a:moveTo>
                  <a:cubicBezTo>
                    <a:pt x="2" y="137"/>
                    <a:pt x="6" y="131"/>
                    <a:pt x="6" y="126"/>
                  </a:cubicBezTo>
                  <a:cubicBezTo>
                    <a:pt x="7" y="92"/>
                    <a:pt x="7" y="57"/>
                    <a:pt x="6" y="23"/>
                  </a:cubicBezTo>
                  <a:cubicBezTo>
                    <a:pt x="6" y="18"/>
                    <a:pt x="2" y="12"/>
                    <a:pt x="0" y="7"/>
                  </a:cubicBezTo>
                  <a:cubicBezTo>
                    <a:pt x="71" y="0"/>
                    <a:pt x="84" y="25"/>
                    <a:pt x="84" y="73"/>
                  </a:cubicBezTo>
                  <a:cubicBezTo>
                    <a:pt x="85" y="130"/>
                    <a:pt x="61" y="148"/>
                    <a:pt x="0" y="141"/>
                  </a:cubicBezTo>
                  <a:close/>
                  <a:moveTo>
                    <a:pt x="19" y="74"/>
                  </a:moveTo>
                  <a:cubicBezTo>
                    <a:pt x="19" y="88"/>
                    <a:pt x="19" y="102"/>
                    <a:pt x="19" y="117"/>
                  </a:cubicBezTo>
                  <a:cubicBezTo>
                    <a:pt x="20" y="124"/>
                    <a:pt x="23" y="131"/>
                    <a:pt x="25" y="139"/>
                  </a:cubicBezTo>
                  <a:cubicBezTo>
                    <a:pt x="33" y="136"/>
                    <a:pt x="43" y="136"/>
                    <a:pt x="49" y="131"/>
                  </a:cubicBezTo>
                  <a:cubicBezTo>
                    <a:pt x="56" y="127"/>
                    <a:pt x="62" y="120"/>
                    <a:pt x="65" y="112"/>
                  </a:cubicBezTo>
                  <a:cubicBezTo>
                    <a:pt x="72" y="87"/>
                    <a:pt x="72" y="60"/>
                    <a:pt x="65" y="35"/>
                  </a:cubicBezTo>
                  <a:cubicBezTo>
                    <a:pt x="61" y="21"/>
                    <a:pt x="51" y="13"/>
                    <a:pt x="37" y="11"/>
                  </a:cubicBezTo>
                  <a:cubicBezTo>
                    <a:pt x="24" y="8"/>
                    <a:pt x="19" y="11"/>
                    <a:pt x="19" y="24"/>
                  </a:cubicBezTo>
                  <a:cubicBezTo>
                    <a:pt x="19" y="41"/>
                    <a:pt x="19" y="57"/>
                    <a:pt x="19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42">
              <a:extLst>
                <a:ext uri="{FF2B5EF4-FFF2-40B4-BE49-F238E27FC236}">
                  <a16:creationId xmlns:a16="http://schemas.microsoft.com/office/drawing/2014/main" xmlns="" id="{69A0B1DB-4019-4633-8415-0C8A99BE44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63038" y="4675188"/>
              <a:ext cx="266700" cy="461963"/>
            </a:xfrm>
            <a:custGeom>
              <a:avLst/>
              <a:gdLst>
                <a:gd name="T0" fmla="*/ 48 w 81"/>
                <a:gd name="T1" fmla="*/ 70 h 140"/>
                <a:gd name="T2" fmla="*/ 81 w 81"/>
                <a:gd name="T3" fmla="*/ 136 h 140"/>
                <a:gd name="T4" fmla="*/ 57 w 81"/>
                <a:gd name="T5" fmla="*/ 122 h 140"/>
                <a:gd name="T6" fmla="*/ 41 w 81"/>
                <a:gd name="T7" fmla="*/ 81 h 140"/>
                <a:gd name="T8" fmla="*/ 18 w 81"/>
                <a:gd name="T9" fmla="*/ 69 h 140"/>
                <a:gd name="T10" fmla="*/ 22 w 81"/>
                <a:gd name="T11" fmla="*/ 136 h 140"/>
                <a:gd name="T12" fmla="*/ 0 w 81"/>
                <a:gd name="T13" fmla="*/ 136 h 140"/>
                <a:gd name="T14" fmla="*/ 6 w 81"/>
                <a:gd name="T15" fmla="*/ 119 h 140"/>
                <a:gd name="T16" fmla="*/ 6 w 81"/>
                <a:gd name="T17" fmla="*/ 19 h 140"/>
                <a:gd name="T18" fmla="*/ 1 w 81"/>
                <a:gd name="T19" fmla="*/ 2 h 140"/>
                <a:gd name="T20" fmla="*/ 45 w 81"/>
                <a:gd name="T21" fmla="*/ 2 h 140"/>
                <a:gd name="T22" fmla="*/ 77 w 81"/>
                <a:gd name="T23" fmla="*/ 25 h 140"/>
                <a:gd name="T24" fmla="*/ 59 w 81"/>
                <a:gd name="T25" fmla="*/ 64 h 140"/>
                <a:gd name="T26" fmla="*/ 48 w 81"/>
                <a:gd name="T27" fmla="*/ 70 h 140"/>
                <a:gd name="T28" fmla="*/ 18 w 81"/>
                <a:gd name="T29" fmla="*/ 65 h 140"/>
                <a:gd name="T30" fmla="*/ 40 w 81"/>
                <a:gd name="T31" fmla="*/ 65 h 140"/>
                <a:gd name="T32" fmla="*/ 63 w 81"/>
                <a:gd name="T33" fmla="*/ 23 h 140"/>
                <a:gd name="T34" fmla="*/ 25 w 81"/>
                <a:gd name="T35" fmla="*/ 5 h 140"/>
                <a:gd name="T36" fmla="*/ 18 w 81"/>
                <a:gd name="T37" fmla="*/ 15 h 140"/>
                <a:gd name="T38" fmla="*/ 18 w 81"/>
                <a:gd name="T39" fmla="*/ 6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40">
                  <a:moveTo>
                    <a:pt x="48" y="70"/>
                  </a:moveTo>
                  <a:cubicBezTo>
                    <a:pt x="61" y="91"/>
                    <a:pt x="63" y="118"/>
                    <a:pt x="81" y="136"/>
                  </a:cubicBezTo>
                  <a:cubicBezTo>
                    <a:pt x="69" y="140"/>
                    <a:pt x="61" y="136"/>
                    <a:pt x="57" y="122"/>
                  </a:cubicBezTo>
                  <a:cubicBezTo>
                    <a:pt x="53" y="108"/>
                    <a:pt x="46" y="95"/>
                    <a:pt x="41" y="81"/>
                  </a:cubicBezTo>
                  <a:cubicBezTo>
                    <a:pt x="35" y="68"/>
                    <a:pt x="35" y="68"/>
                    <a:pt x="18" y="69"/>
                  </a:cubicBezTo>
                  <a:cubicBezTo>
                    <a:pt x="19" y="91"/>
                    <a:pt x="13" y="114"/>
                    <a:pt x="22" y="136"/>
                  </a:cubicBezTo>
                  <a:cubicBezTo>
                    <a:pt x="17" y="136"/>
                    <a:pt x="8" y="136"/>
                    <a:pt x="0" y="136"/>
                  </a:cubicBezTo>
                  <a:cubicBezTo>
                    <a:pt x="2" y="131"/>
                    <a:pt x="6" y="125"/>
                    <a:pt x="6" y="119"/>
                  </a:cubicBezTo>
                  <a:cubicBezTo>
                    <a:pt x="6" y="86"/>
                    <a:pt x="6" y="52"/>
                    <a:pt x="6" y="19"/>
                  </a:cubicBezTo>
                  <a:cubicBezTo>
                    <a:pt x="6" y="14"/>
                    <a:pt x="3" y="8"/>
                    <a:pt x="1" y="2"/>
                  </a:cubicBezTo>
                  <a:cubicBezTo>
                    <a:pt x="14" y="2"/>
                    <a:pt x="29" y="2"/>
                    <a:pt x="45" y="2"/>
                  </a:cubicBezTo>
                  <a:cubicBezTo>
                    <a:pt x="63" y="2"/>
                    <a:pt x="74" y="11"/>
                    <a:pt x="77" y="25"/>
                  </a:cubicBezTo>
                  <a:cubicBezTo>
                    <a:pt x="81" y="41"/>
                    <a:pt x="73" y="56"/>
                    <a:pt x="59" y="64"/>
                  </a:cubicBezTo>
                  <a:cubicBezTo>
                    <a:pt x="56" y="66"/>
                    <a:pt x="53" y="67"/>
                    <a:pt x="48" y="70"/>
                  </a:cubicBezTo>
                  <a:close/>
                  <a:moveTo>
                    <a:pt x="18" y="65"/>
                  </a:moveTo>
                  <a:cubicBezTo>
                    <a:pt x="26" y="65"/>
                    <a:pt x="33" y="66"/>
                    <a:pt x="40" y="65"/>
                  </a:cubicBezTo>
                  <a:cubicBezTo>
                    <a:pt x="60" y="62"/>
                    <a:pt x="69" y="45"/>
                    <a:pt x="63" y="23"/>
                  </a:cubicBezTo>
                  <a:cubicBezTo>
                    <a:pt x="60" y="11"/>
                    <a:pt x="38" y="0"/>
                    <a:pt x="25" y="5"/>
                  </a:cubicBezTo>
                  <a:cubicBezTo>
                    <a:pt x="22" y="7"/>
                    <a:pt x="18" y="11"/>
                    <a:pt x="18" y="15"/>
                  </a:cubicBezTo>
                  <a:cubicBezTo>
                    <a:pt x="17" y="31"/>
                    <a:pt x="18" y="47"/>
                    <a:pt x="18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43">
              <a:extLst>
                <a:ext uri="{FF2B5EF4-FFF2-40B4-BE49-F238E27FC236}">
                  <a16:creationId xmlns:a16="http://schemas.microsoft.com/office/drawing/2014/main" xmlns="" id="{7F8858FB-8DBC-4ADE-B9DA-28D49397F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0788" y="4668838"/>
              <a:ext cx="282575" cy="458788"/>
            </a:xfrm>
            <a:custGeom>
              <a:avLst/>
              <a:gdLst>
                <a:gd name="T0" fmla="*/ 0 w 86"/>
                <a:gd name="T1" fmla="*/ 139 h 139"/>
                <a:gd name="T2" fmla="*/ 7 w 86"/>
                <a:gd name="T3" fmla="*/ 121 h 139"/>
                <a:gd name="T4" fmla="*/ 7 w 86"/>
                <a:gd name="T5" fmla="*/ 22 h 139"/>
                <a:gd name="T6" fmla="*/ 1 w 86"/>
                <a:gd name="T7" fmla="*/ 4 h 139"/>
                <a:gd name="T8" fmla="*/ 28 w 86"/>
                <a:gd name="T9" fmla="*/ 22 h 139"/>
                <a:gd name="T10" fmla="*/ 74 w 86"/>
                <a:gd name="T11" fmla="*/ 104 h 139"/>
                <a:gd name="T12" fmla="*/ 74 w 86"/>
                <a:gd name="T13" fmla="*/ 15 h 139"/>
                <a:gd name="T14" fmla="*/ 66 w 86"/>
                <a:gd name="T15" fmla="*/ 4 h 139"/>
                <a:gd name="T16" fmla="*/ 86 w 86"/>
                <a:gd name="T17" fmla="*/ 4 h 139"/>
                <a:gd name="T18" fmla="*/ 79 w 86"/>
                <a:gd name="T19" fmla="*/ 21 h 139"/>
                <a:gd name="T20" fmla="*/ 79 w 86"/>
                <a:gd name="T21" fmla="*/ 123 h 139"/>
                <a:gd name="T22" fmla="*/ 79 w 86"/>
                <a:gd name="T23" fmla="*/ 137 h 139"/>
                <a:gd name="T24" fmla="*/ 75 w 86"/>
                <a:gd name="T25" fmla="*/ 139 h 139"/>
                <a:gd name="T26" fmla="*/ 15 w 86"/>
                <a:gd name="T27" fmla="*/ 24 h 139"/>
                <a:gd name="T28" fmla="*/ 21 w 86"/>
                <a:gd name="T29" fmla="*/ 139 h 139"/>
                <a:gd name="T30" fmla="*/ 0 w 86"/>
                <a:gd name="T31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139">
                  <a:moveTo>
                    <a:pt x="0" y="139"/>
                  </a:moveTo>
                  <a:cubicBezTo>
                    <a:pt x="3" y="133"/>
                    <a:pt x="7" y="127"/>
                    <a:pt x="7" y="121"/>
                  </a:cubicBezTo>
                  <a:cubicBezTo>
                    <a:pt x="8" y="88"/>
                    <a:pt x="8" y="55"/>
                    <a:pt x="7" y="22"/>
                  </a:cubicBezTo>
                  <a:cubicBezTo>
                    <a:pt x="7" y="16"/>
                    <a:pt x="3" y="10"/>
                    <a:pt x="1" y="4"/>
                  </a:cubicBezTo>
                  <a:cubicBezTo>
                    <a:pt x="13" y="0"/>
                    <a:pt x="21" y="7"/>
                    <a:pt x="28" y="22"/>
                  </a:cubicBezTo>
                  <a:cubicBezTo>
                    <a:pt x="41" y="50"/>
                    <a:pt x="56" y="77"/>
                    <a:pt x="74" y="104"/>
                  </a:cubicBezTo>
                  <a:cubicBezTo>
                    <a:pt x="74" y="74"/>
                    <a:pt x="74" y="45"/>
                    <a:pt x="74" y="15"/>
                  </a:cubicBezTo>
                  <a:cubicBezTo>
                    <a:pt x="74" y="11"/>
                    <a:pt x="69" y="8"/>
                    <a:pt x="66" y="4"/>
                  </a:cubicBezTo>
                  <a:cubicBezTo>
                    <a:pt x="73" y="4"/>
                    <a:pt x="81" y="4"/>
                    <a:pt x="86" y="4"/>
                  </a:cubicBezTo>
                  <a:cubicBezTo>
                    <a:pt x="84" y="9"/>
                    <a:pt x="79" y="15"/>
                    <a:pt x="79" y="21"/>
                  </a:cubicBezTo>
                  <a:cubicBezTo>
                    <a:pt x="78" y="55"/>
                    <a:pt x="79" y="89"/>
                    <a:pt x="79" y="123"/>
                  </a:cubicBezTo>
                  <a:cubicBezTo>
                    <a:pt x="79" y="128"/>
                    <a:pt x="79" y="132"/>
                    <a:pt x="79" y="137"/>
                  </a:cubicBezTo>
                  <a:cubicBezTo>
                    <a:pt x="77" y="138"/>
                    <a:pt x="76" y="138"/>
                    <a:pt x="75" y="139"/>
                  </a:cubicBezTo>
                  <a:cubicBezTo>
                    <a:pt x="55" y="101"/>
                    <a:pt x="35" y="62"/>
                    <a:pt x="15" y="24"/>
                  </a:cubicBezTo>
                  <a:cubicBezTo>
                    <a:pt x="6" y="44"/>
                    <a:pt x="11" y="132"/>
                    <a:pt x="21" y="139"/>
                  </a:cubicBezTo>
                  <a:cubicBezTo>
                    <a:pt x="13" y="139"/>
                    <a:pt x="5" y="139"/>
                    <a:pt x="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44">
              <a:extLst>
                <a:ext uri="{FF2B5EF4-FFF2-40B4-BE49-F238E27FC236}">
                  <a16:creationId xmlns:a16="http://schemas.microsoft.com/office/drawing/2014/main" xmlns="" id="{FD8D5A8D-F6B0-4255-AAD5-0D6264794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3176" y="4665663"/>
              <a:ext cx="279400" cy="461963"/>
            </a:xfrm>
            <a:custGeom>
              <a:avLst/>
              <a:gdLst>
                <a:gd name="T0" fmla="*/ 64 w 85"/>
                <a:gd name="T1" fmla="*/ 5 h 140"/>
                <a:gd name="T2" fmla="*/ 85 w 85"/>
                <a:gd name="T3" fmla="*/ 5 h 140"/>
                <a:gd name="T4" fmla="*/ 80 w 85"/>
                <a:gd name="T5" fmla="*/ 23 h 140"/>
                <a:gd name="T6" fmla="*/ 79 w 85"/>
                <a:gd name="T7" fmla="*/ 138 h 140"/>
                <a:gd name="T8" fmla="*/ 75 w 85"/>
                <a:gd name="T9" fmla="*/ 140 h 140"/>
                <a:gd name="T10" fmla="*/ 15 w 85"/>
                <a:gd name="T11" fmla="*/ 24 h 140"/>
                <a:gd name="T12" fmla="*/ 11 w 85"/>
                <a:gd name="T13" fmla="*/ 24 h 140"/>
                <a:gd name="T14" fmla="*/ 11 w 85"/>
                <a:gd name="T15" fmla="*/ 56 h 140"/>
                <a:gd name="T16" fmla="*/ 11 w 85"/>
                <a:gd name="T17" fmla="*/ 122 h 140"/>
                <a:gd name="T18" fmla="*/ 18 w 85"/>
                <a:gd name="T19" fmla="*/ 139 h 140"/>
                <a:gd name="T20" fmla="*/ 1 w 85"/>
                <a:gd name="T21" fmla="*/ 139 h 140"/>
                <a:gd name="T22" fmla="*/ 8 w 85"/>
                <a:gd name="T23" fmla="*/ 121 h 140"/>
                <a:gd name="T24" fmla="*/ 8 w 85"/>
                <a:gd name="T25" fmla="*/ 24 h 140"/>
                <a:gd name="T26" fmla="*/ 0 w 85"/>
                <a:gd name="T27" fmla="*/ 5 h 140"/>
                <a:gd name="T28" fmla="*/ 29 w 85"/>
                <a:gd name="T29" fmla="*/ 23 h 140"/>
                <a:gd name="T30" fmla="*/ 71 w 85"/>
                <a:gd name="T31" fmla="*/ 107 h 140"/>
                <a:gd name="T32" fmla="*/ 64 w 85"/>
                <a:gd name="T33" fmla="*/ 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40">
                  <a:moveTo>
                    <a:pt x="64" y="5"/>
                  </a:moveTo>
                  <a:cubicBezTo>
                    <a:pt x="73" y="5"/>
                    <a:pt x="80" y="5"/>
                    <a:pt x="85" y="5"/>
                  </a:cubicBezTo>
                  <a:cubicBezTo>
                    <a:pt x="83" y="11"/>
                    <a:pt x="80" y="17"/>
                    <a:pt x="80" y="23"/>
                  </a:cubicBezTo>
                  <a:cubicBezTo>
                    <a:pt x="79" y="62"/>
                    <a:pt x="79" y="100"/>
                    <a:pt x="79" y="138"/>
                  </a:cubicBezTo>
                  <a:cubicBezTo>
                    <a:pt x="78" y="139"/>
                    <a:pt x="77" y="139"/>
                    <a:pt x="75" y="140"/>
                  </a:cubicBezTo>
                  <a:cubicBezTo>
                    <a:pt x="55" y="101"/>
                    <a:pt x="35" y="62"/>
                    <a:pt x="15" y="24"/>
                  </a:cubicBezTo>
                  <a:cubicBezTo>
                    <a:pt x="14" y="24"/>
                    <a:pt x="12" y="24"/>
                    <a:pt x="11" y="24"/>
                  </a:cubicBezTo>
                  <a:cubicBezTo>
                    <a:pt x="11" y="35"/>
                    <a:pt x="11" y="46"/>
                    <a:pt x="11" y="56"/>
                  </a:cubicBezTo>
                  <a:cubicBezTo>
                    <a:pt x="11" y="78"/>
                    <a:pt x="10" y="100"/>
                    <a:pt x="11" y="122"/>
                  </a:cubicBezTo>
                  <a:cubicBezTo>
                    <a:pt x="11" y="128"/>
                    <a:pt x="15" y="134"/>
                    <a:pt x="18" y="139"/>
                  </a:cubicBezTo>
                  <a:cubicBezTo>
                    <a:pt x="13" y="139"/>
                    <a:pt x="5" y="139"/>
                    <a:pt x="1" y="139"/>
                  </a:cubicBezTo>
                  <a:cubicBezTo>
                    <a:pt x="3" y="134"/>
                    <a:pt x="7" y="127"/>
                    <a:pt x="8" y="121"/>
                  </a:cubicBezTo>
                  <a:cubicBezTo>
                    <a:pt x="8" y="88"/>
                    <a:pt x="8" y="56"/>
                    <a:pt x="8" y="24"/>
                  </a:cubicBezTo>
                  <a:cubicBezTo>
                    <a:pt x="8" y="17"/>
                    <a:pt x="3" y="11"/>
                    <a:pt x="0" y="5"/>
                  </a:cubicBezTo>
                  <a:cubicBezTo>
                    <a:pt x="13" y="0"/>
                    <a:pt x="22" y="8"/>
                    <a:pt x="29" y="23"/>
                  </a:cubicBezTo>
                  <a:cubicBezTo>
                    <a:pt x="42" y="51"/>
                    <a:pt x="57" y="79"/>
                    <a:pt x="71" y="107"/>
                  </a:cubicBezTo>
                  <a:cubicBezTo>
                    <a:pt x="79" y="87"/>
                    <a:pt x="75" y="13"/>
                    <a:pt x="6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45">
              <a:extLst>
                <a:ext uri="{FF2B5EF4-FFF2-40B4-BE49-F238E27FC236}">
                  <a16:creationId xmlns:a16="http://schemas.microsoft.com/office/drawing/2014/main" xmlns="" id="{1F698207-01AC-451D-B853-C7AED4AF7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5201" y="2228850"/>
              <a:ext cx="257175" cy="392113"/>
            </a:xfrm>
            <a:custGeom>
              <a:avLst/>
              <a:gdLst>
                <a:gd name="T0" fmla="*/ 0 w 78"/>
                <a:gd name="T1" fmla="*/ 119 h 119"/>
                <a:gd name="T2" fmla="*/ 63 w 78"/>
                <a:gd name="T3" fmla="*/ 0 h 119"/>
                <a:gd name="T4" fmla="*/ 76 w 78"/>
                <a:gd name="T5" fmla="*/ 27 h 119"/>
                <a:gd name="T6" fmla="*/ 0 w 78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19">
                  <a:moveTo>
                    <a:pt x="0" y="119"/>
                  </a:moveTo>
                  <a:cubicBezTo>
                    <a:pt x="21" y="79"/>
                    <a:pt x="42" y="40"/>
                    <a:pt x="63" y="0"/>
                  </a:cubicBezTo>
                  <a:cubicBezTo>
                    <a:pt x="78" y="7"/>
                    <a:pt x="78" y="17"/>
                    <a:pt x="76" y="27"/>
                  </a:cubicBezTo>
                  <a:cubicBezTo>
                    <a:pt x="69" y="62"/>
                    <a:pt x="40" y="100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46">
              <a:extLst>
                <a:ext uri="{FF2B5EF4-FFF2-40B4-BE49-F238E27FC236}">
                  <a16:creationId xmlns:a16="http://schemas.microsoft.com/office/drawing/2014/main" xmlns="" id="{947765D3-A4BC-4C4A-956E-E34F4D417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913" y="4678363"/>
              <a:ext cx="276225" cy="452438"/>
            </a:xfrm>
            <a:custGeom>
              <a:avLst/>
              <a:gdLst>
                <a:gd name="T0" fmla="*/ 0 w 84"/>
                <a:gd name="T1" fmla="*/ 1 h 137"/>
                <a:gd name="T2" fmla="*/ 67 w 84"/>
                <a:gd name="T3" fmla="*/ 1 h 137"/>
                <a:gd name="T4" fmla="*/ 82 w 84"/>
                <a:gd name="T5" fmla="*/ 27 h 137"/>
                <a:gd name="T6" fmla="*/ 33 w 84"/>
                <a:gd name="T7" fmla="*/ 3 h 137"/>
                <a:gd name="T8" fmla="*/ 20 w 84"/>
                <a:gd name="T9" fmla="*/ 16 h 137"/>
                <a:gd name="T10" fmla="*/ 20 w 84"/>
                <a:gd name="T11" fmla="*/ 59 h 137"/>
                <a:gd name="T12" fmla="*/ 62 w 84"/>
                <a:gd name="T13" fmla="*/ 42 h 137"/>
                <a:gd name="T14" fmla="*/ 62 w 84"/>
                <a:gd name="T15" fmla="*/ 83 h 137"/>
                <a:gd name="T16" fmla="*/ 21 w 84"/>
                <a:gd name="T17" fmla="*/ 67 h 137"/>
                <a:gd name="T18" fmla="*/ 21 w 84"/>
                <a:gd name="T19" fmla="*/ 124 h 137"/>
                <a:gd name="T20" fmla="*/ 30 w 84"/>
                <a:gd name="T21" fmla="*/ 133 h 137"/>
                <a:gd name="T22" fmla="*/ 83 w 84"/>
                <a:gd name="T23" fmla="*/ 107 h 137"/>
                <a:gd name="T24" fmla="*/ 56 w 84"/>
                <a:gd name="T25" fmla="*/ 136 h 137"/>
                <a:gd name="T26" fmla="*/ 0 w 84"/>
                <a:gd name="T27" fmla="*/ 136 h 137"/>
                <a:gd name="T28" fmla="*/ 0 w 84"/>
                <a:gd name="T29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137">
                  <a:moveTo>
                    <a:pt x="0" y="1"/>
                  </a:moveTo>
                  <a:cubicBezTo>
                    <a:pt x="23" y="1"/>
                    <a:pt x="45" y="0"/>
                    <a:pt x="67" y="1"/>
                  </a:cubicBezTo>
                  <a:cubicBezTo>
                    <a:pt x="84" y="2"/>
                    <a:pt x="77" y="17"/>
                    <a:pt x="82" y="27"/>
                  </a:cubicBezTo>
                  <a:cubicBezTo>
                    <a:pt x="70" y="8"/>
                    <a:pt x="54" y="1"/>
                    <a:pt x="33" y="3"/>
                  </a:cubicBezTo>
                  <a:cubicBezTo>
                    <a:pt x="24" y="4"/>
                    <a:pt x="20" y="7"/>
                    <a:pt x="20" y="16"/>
                  </a:cubicBezTo>
                  <a:cubicBezTo>
                    <a:pt x="21" y="30"/>
                    <a:pt x="20" y="45"/>
                    <a:pt x="20" y="59"/>
                  </a:cubicBezTo>
                  <a:cubicBezTo>
                    <a:pt x="49" y="65"/>
                    <a:pt x="54" y="63"/>
                    <a:pt x="62" y="42"/>
                  </a:cubicBezTo>
                  <a:cubicBezTo>
                    <a:pt x="62" y="57"/>
                    <a:pt x="62" y="70"/>
                    <a:pt x="62" y="83"/>
                  </a:cubicBezTo>
                  <a:cubicBezTo>
                    <a:pt x="53" y="64"/>
                    <a:pt x="51" y="64"/>
                    <a:pt x="21" y="67"/>
                  </a:cubicBezTo>
                  <a:cubicBezTo>
                    <a:pt x="21" y="86"/>
                    <a:pt x="20" y="105"/>
                    <a:pt x="21" y="124"/>
                  </a:cubicBezTo>
                  <a:cubicBezTo>
                    <a:pt x="21" y="127"/>
                    <a:pt x="27" y="132"/>
                    <a:pt x="30" y="133"/>
                  </a:cubicBezTo>
                  <a:cubicBezTo>
                    <a:pt x="57" y="137"/>
                    <a:pt x="69" y="130"/>
                    <a:pt x="83" y="107"/>
                  </a:cubicBezTo>
                  <a:cubicBezTo>
                    <a:pt x="84" y="132"/>
                    <a:pt x="80" y="136"/>
                    <a:pt x="56" y="136"/>
                  </a:cubicBezTo>
                  <a:cubicBezTo>
                    <a:pt x="38" y="136"/>
                    <a:pt x="19" y="136"/>
                    <a:pt x="0" y="136"/>
                  </a:cubicBezTo>
                  <a:cubicBezTo>
                    <a:pt x="12" y="124"/>
                    <a:pt x="12" y="14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47">
              <a:extLst>
                <a:ext uri="{FF2B5EF4-FFF2-40B4-BE49-F238E27FC236}">
                  <a16:creationId xmlns:a16="http://schemas.microsoft.com/office/drawing/2014/main" xmlns="" id="{C24305DE-C2C6-4914-B4CE-C74DB633C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6413" y="4662488"/>
              <a:ext cx="296863" cy="484188"/>
            </a:xfrm>
            <a:custGeom>
              <a:avLst/>
              <a:gdLst>
                <a:gd name="T0" fmla="*/ 9 w 90"/>
                <a:gd name="T1" fmla="*/ 138 h 147"/>
                <a:gd name="T2" fmla="*/ 4 w 90"/>
                <a:gd name="T3" fmla="*/ 106 h 147"/>
                <a:gd name="T4" fmla="*/ 7 w 90"/>
                <a:gd name="T5" fmla="*/ 105 h 147"/>
                <a:gd name="T6" fmla="*/ 17 w 90"/>
                <a:gd name="T7" fmla="*/ 124 h 147"/>
                <a:gd name="T8" fmla="*/ 54 w 90"/>
                <a:gd name="T9" fmla="*/ 137 h 147"/>
                <a:gd name="T10" fmla="*/ 72 w 90"/>
                <a:gd name="T11" fmla="*/ 117 h 147"/>
                <a:gd name="T12" fmla="*/ 57 w 90"/>
                <a:gd name="T13" fmla="*/ 84 h 147"/>
                <a:gd name="T14" fmla="*/ 27 w 90"/>
                <a:gd name="T15" fmla="*/ 68 h 147"/>
                <a:gd name="T16" fmla="*/ 8 w 90"/>
                <a:gd name="T17" fmla="*/ 26 h 147"/>
                <a:gd name="T18" fmla="*/ 53 w 90"/>
                <a:gd name="T19" fmla="*/ 5 h 147"/>
                <a:gd name="T20" fmla="*/ 78 w 90"/>
                <a:gd name="T21" fmla="*/ 10 h 147"/>
                <a:gd name="T22" fmla="*/ 79 w 90"/>
                <a:gd name="T23" fmla="*/ 34 h 147"/>
                <a:gd name="T24" fmla="*/ 76 w 90"/>
                <a:gd name="T25" fmla="*/ 34 h 147"/>
                <a:gd name="T26" fmla="*/ 67 w 90"/>
                <a:gd name="T27" fmla="*/ 20 h 147"/>
                <a:gd name="T28" fmla="*/ 31 w 90"/>
                <a:gd name="T29" fmla="*/ 10 h 147"/>
                <a:gd name="T30" fmla="*/ 16 w 90"/>
                <a:gd name="T31" fmla="*/ 37 h 147"/>
                <a:gd name="T32" fmla="*/ 30 w 90"/>
                <a:gd name="T33" fmla="*/ 56 h 147"/>
                <a:gd name="T34" fmla="*/ 65 w 90"/>
                <a:gd name="T35" fmla="*/ 74 h 147"/>
                <a:gd name="T36" fmla="*/ 81 w 90"/>
                <a:gd name="T37" fmla="*/ 122 h 147"/>
                <a:gd name="T38" fmla="*/ 33 w 90"/>
                <a:gd name="T39" fmla="*/ 141 h 147"/>
                <a:gd name="T40" fmla="*/ 9 w 90"/>
                <a:gd name="T41" fmla="*/ 13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47">
                  <a:moveTo>
                    <a:pt x="9" y="138"/>
                  </a:moveTo>
                  <a:cubicBezTo>
                    <a:pt x="8" y="129"/>
                    <a:pt x="6" y="118"/>
                    <a:pt x="4" y="106"/>
                  </a:cubicBezTo>
                  <a:cubicBezTo>
                    <a:pt x="5" y="106"/>
                    <a:pt x="6" y="106"/>
                    <a:pt x="7" y="105"/>
                  </a:cubicBezTo>
                  <a:cubicBezTo>
                    <a:pt x="10" y="112"/>
                    <a:pt x="13" y="118"/>
                    <a:pt x="17" y="124"/>
                  </a:cubicBezTo>
                  <a:cubicBezTo>
                    <a:pt x="26" y="137"/>
                    <a:pt x="40" y="142"/>
                    <a:pt x="54" y="137"/>
                  </a:cubicBezTo>
                  <a:cubicBezTo>
                    <a:pt x="62" y="135"/>
                    <a:pt x="70" y="125"/>
                    <a:pt x="72" y="117"/>
                  </a:cubicBezTo>
                  <a:cubicBezTo>
                    <a:pt x="77" y="103"/>
                    <a:pt x="71" y="91"/>
                    <a:pt x="57" y="84"/>
                  </a:cubicBezTo>
                  <a:cubicBezTo>
                    <a:pt x="47" y="78"/>
                    <a:pt x="37" y="73"/>
                    <a:pt x="27" y="68"/>
                  </a:cubicBezTo>
                  <a:cubicBezTo>
                    <a:pt x="7" y="57"/>
                    <a:pt x="0" y="43"/>
                    <a:pt x="8" y="26"/>
                  </a:cubicBezTo>
                  <a:cubicBezTo>
                    <a:pt x="15" y="8"/>
                    <a:pt x="34" y="0"/>
                    <a:pt x="53" y="5"/>
                  </a:cubicBezTo>
                  <a:cubicBezTo>
                    <a:pt x="61" y="7"/>
                    <a:pt x="68" y="8"/>
                    <a:pt x="78" y="10"/>
                  </a:cubicBezTo>
                  <a:cubicBezTo>
                    <a:pt x="78" y="17"/>
                    <a:pt x="78" y="25"/>
                    <a:pt x="79" y="34"/>
                  </a:cubicBezTo>
                  <a:cubicBezTo>
                    <a:pt x="78" y="34"/>
                    <a:pt x="77" y="34"/>
                    <a:pt x="76" y="34"/>
                  </a:cubicBezTo>
                  <a:cubicBezTo>
                    <a:pt x="73" y="30"/>
                    <a:pt x="70" y="25"/>
                    <a:pt x="67" y="20"/>
                  </a:cubicBezTo>
                  <a:cubicBezTo>
                    <a:pt x="59" y="10"/>
                    <a:pt x="43" y="5"/>
                    <a:pt x="31" y="10"/>
                  </a:cubicBezTo>
                  <a:cubicBezTo>
                    <a:pt x="18" y="15"/>
                    <a:pt x="13" y="25"/>
                    <a:pt x="16" y="37"/>
                  </a:cubicBezTo>
                  <a:cubicBezTo>
                    <a:pt x="18" y="44"/>
                    <a:pt x="24" y="52"/>
                    <a:pt x="30" y="56"/>
                  </a:cubicBezTo>
                  <a:cubicBezTo>
                    <a:pt x="41" y="63"/>
                    <a:pt x="53" y="67"/>
                    <a:pt x="65" y="74"/>
                  </a:cubicBezTo>
                  <a:cubicBezTo>
                    <a:pt x="83" y="85"/>
                    <a:pt x="90" y="105"/>
                    <a:pt x="81" y="122"/>
                  </a:cubicBezTo>
                  <a:cubicBezTo>
                    <a:pt x="73" y="140"/>
                    <a:pt x="54" y="147"/>
                    <a:pt x="33" y="141"/>
                  </a:cubicBezTo>
                  <a:cubicBezTo>
                    <a:pt x="26" y="139"/>
                    <a:pt x="19" y="139"/>
                    <a:pt x="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48">
              <a:extLst>
                <a:ext uri="{FF2B5EF4-FFF2-40B4-BE49-F238E27FC236}">
                  <a16:creationId xmlns:a16="http://schemas.microsoft.com/office/drawing/2014/main" xmlns="" id="{37380FB6-70DB-4A9F-8AB1-35DE7F84DB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0426" y="4668838"/>
              <a:ext cx="280988" cy="458788"/>
            </a:xfrm>
            <a:custGeom>
              <a:avLst/>
              <a:gdLst>
                <a:gd name="T0" fmla="*/ 85 w 85"/>
                <a:gd name="T1" fmla="*/ 139 h 139"/>
                <a:gd name="T2" fmla="*/ 62 w 85"/>
                <a:gd name="T3" fmla="*/ 139 h 139"/>
                <a:gd name="T4" fmla="*/ 65 w 85"/>
                <a:gd name="T5" fmla="*/ 124 h 139"/>
                <a:gd name="T6" fmla="*/ 62 w 85"/>
                <a:gd name="T7" fmla="*/ 108 h 139"/>
                <a:gd name="T8" fmla="*/ 26 w 85"/>
                <a:gd name="T9" fmla="*/ 88 h 139"/>
                <a:gd name="T10" fmla="*/ 22 w 85"/>
                <a:gd name="T11" fmla="*/ 90 h 139"/>
                <a:gd name="T12" fmla="*/ 20 w 85"/>
                <a:gd name="T13" fmla="*/ 139 h 139"/>
                <a:gd name="T14" fmla="*/ 0 w 85"/>
                <a:gd name="T15" fmla="*/ 139 h 139"/>
                <a:gd name="T16" fmla="*/ 8 w 85"/>
                <a:gd name="T17" fmla="*/ 116 h 139"/>
                <a:gd name="T18" fmla="*/ 35 w 85"/>
                <a:gd name="T19" fmla="*/ 12 h 139"/>
                <a:gd name="T20" fmla="*/ 44 w 85"/>
                <a:gd name="T21" fmla="*/ 0 h 139"/>
                <a:gd name="T22" fmla="*/ 48 w 85"/>
                <a:gd name="T23" fmla="*/ 1 h 139"/>
                <a:gd name="T24" fmla="*/ 74 w 85"/>
                <a:gd name="T25" fmla="*/ 107 h 139"/>
                <a:gd name="T26" fmla="*/ 85 w 85"/>
                <a:gd name="T27" fmla="*/ 139 h 139"/>
                <a:gd name="T28" fmla="*/ 57 w 85"/>
                <a:gd name="T29" fmla="*/ 84 h 139"/>
                <a:gd name="T30" fmla="*/ 41 w 85"/>
                <a:gd name="T31" fmla="*/ 21 h 139"/>
                <a:gd name="T32" fmla="*/ 39 w 85"/>
                <a:gd name="T33" fmla="*/ 21 h 139"/>
                <a:gd name="T34" fmla="*/ 23 w 85"/>
                <a:gd name="T35" fmla="*/ 84 h 139"/>
                <a:gd name="T36" fmla="*/ 57 w 85"/>
                <a:gd name="T37" fmla="*/ 8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39">
                  <a:moveTo>
                    <a:pt x="85" y="139"/>
                  </a:moveTo>
                  <a:cubicBezTo>
                    <a:pt x="79" y="139"/>
                    <a:pt x="70" y="139"/>
                    <a:pt x="62" y="139"/>
                  </a:cubicBezTo>
                  <a:cubicBezTo>
                    <a:pt x="63" y="134"/>
                    <a:pt x="65" y="129"/>
                    <a:pt x="65" y="124"/>
                  </a:cubicBezTo>
                  <a:cubicBezTo>
                    <a:pt x="65" y="119"/>
                    <a:pt x="63" y="114"/>
                    <a:pt x="62" y="108"/>
                  </a:cubicBezTo>
                  <a:cubicBezTo>
                    <a:pt x="58" y="89"/>
                    <a:pt x="45" y="82"/>
                    <a:pt x="26" y="88"/>
                  </a:cubicBezTo>
                  <a:cubicBezTo>
                    <a:pt x="25" y="89"/>
                    <a:pt x="23" y="89"/>
                    <a:pt x="22" y="90"/>
                  </a:cubicBezTo>
                  <a:cubicBezTo>
                    <a:pt x="15" y="97"/>
                    <a:pt x="13" y="130"/>
                    <a:pt x="20" y="139"/>
                  </a:cubicBezTo>
                  <a:cubicBezTo>
                    <a:pt x="12" y="139"/>
                    <a:pt x="5" y="139"/>
                    <a:pt x="0" y="139"/>
                  </a:cubicBezTo>
                  <a:cubicBezTo>
                    <a:pt x="2" y="131"/>
                    <a:pt x="6" y="124"/>
                    <a:pt x="8" y="116"/>
                  </a:cubicBezTo>
                  <a:cubicBezTo>
                    <a:pt x="17" y="82"/>
                    <a:pt x="26" y="47"/>
                    <a:pt x="35" y="12"/>
                  </a:cubicBezTo>
                  <a:cubicBezTo>
                    <a:pt x="37" y="7"/>
                    <a:pt x="41" y="4"/>
                    <a:pt x="44" y="0"/>
                  </a:cubicBezTo>
                  <a:cubicBezTo>
                    <a:pt x="46" y="0"/>
                    <a:pt x="47" y="1"/>
                    <a:pt x="48" y="1"/>
                  </a:cubicBezTo>
                  <a:cubicBezTo>
                    <a:pt x="57" y="36"/>
                    <a:pt x="65" y="72"/>
                    <a:pt x="74" y="107"/>
                  </a:cubicBezTo>
                  <a:cubicBezTo>
                    <a:pt x="77" y="118"/>
                    <a:pt x="81" y="128"/>
                    <a:pt x="85" y="139"/>
                  </a:cubicBezTo>
                  <a:close/>
                  <a:moveTo>
                    <a:pt x="57" y="84"/>
                  </a:moveTo>
                  <a:cubicBezTo>
                    <a:pt x="52" y="62"/>
                    <a:pt x="47" y="41"/>
                    <a:pt x="41" y="21"/>
                  </a:cubicBezTo>
                  <a:cubicBezTo>
                    <a:pt x="40" y="21"/>
                    <a:pt x="40" y="21"/>
                    <a:pt x="39" y="21"/>
                  </a:cubicBezTo>
                  <a:cubicBezTo>
                    <a:pt x="33" y="42"/>
                    <a:pt x="28" y="63"/>
                    <a:pt x="23" y="84"/>
                  </a:cubicBezTo>
                  <a:cubicBezTo>
                    <a:pt x="34" y="84"/>
                    <a:pt x="45" y="84"/>
                    <a:pt x="5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49">
              <a:extLst>
                <a:ext uri="{FF2B5EF4-FFF2-40B4-BE49-F238E27FC236}">
                  <a16:creationId xmlns:a16="http://schemas.microsoft.com/office/drawing/2014/main" xmlns="" id="{96433B46-9227-4E01-8761-8786E6080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2338" y="4681538"/>
              <a:ext cx="265113" cy="455613"/>
            </a:xfrm>
            <a:custGeom>
              <a:avLst/>
              <a:gdLst>
                <a:gd name="T0" fmla="*/ 0 w 80"/>
                <a:gd name="T1" fmla="*/ 0 h 138"/>
                <a:gd name="T2" fmla="*/ 22 w 80"/>
                <a:gd name="T3" fmla="*/ 0 h 138"/>
                <a:gd name="T4" fmla="*/ 17 w 80"/>
                <a:gd name="T5" fmla="*/ 16 h 138"/>
                <a:gd name="T6" fmla="*/ 17 w 80"/>
                <a:gd name="T7" fmla="*/ 106 h 138"/>
                <a:gd name="T8" fmla="*/ 37 w 80"/>
                <a:gd name="T9" fmla="*/ 132 h 138"/>
                <a:gd name="T10" fmla="*/ 69 w 80"/>
                <a:gd name="T11" fmla="*/ 114 h 138"/>
                <a:gd name="T12" fmla="*/ 72 w 80"/>
                <a:gd name="T13" fmla="*/ 96 h 138"/>
                <a:gd name="T14" fmla="*/ 72 w 80"/>
                <a:gd name="T15" fmla="*/ 20 h 138"/>
                <a:gd name="T16" fmla="*/ 66 w 80"/>
                <a:gd name="T17" fmla="*/ 0 h 138"/>
                <a:gd name="T18" fmla="*/ 80 w 80"/>
                <a:gd name="T19" fmla="*/ 0 h 138"/>
                <a:gd name="T20" fmla="*/ 75 w 80"/>
                <a:gd name="T21" fmla="*/ 20 h 138"/>
                <a:gd name="T22" fmla="*/ 75 w 80"/>
                <a:gd name="T23" fmla="*/ 103 h 138"/>
                <a:gd name="T24" fmla="*/ 42 w 80"/>
                <a:gd name="T25" fmla="*/ 137 h 138"/>
                <a:gd name="T26" fmla="*/ 5 w 80"/>
                <a:gd name="T27" fmla="*/ 105 h 138"/>
                <a:gd name="T28" fmla="*/ 4 w 80"/>
                <a:gd name="T29" fmla="*/ 20 h 138"/>
                <a:gd name="T30" fmla="*/ 0 w 80"/>
                <a:gd name="T3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138">
                  <a:moveTo>
                    <a:pt x="0" y="0"/>
                  </a:moveTo>
                  <a:cubicBezTo>
                    <a:pt x="6" y="0"/>
                    <a:pt x="15" y="0"/>
                    <a:pt x="22" y="0"/>
                  </a:cubicBezTo>
                  <a:cubicBezTo>
                    <a:pt x="20" y="6"/>
                    <a:pt x="17" y="11"/>
                    <a:pt x="17" y="16"/>
                  </a:cubicBezTo>
                  <a:cubicBezTo>
                    <a:pt x="17" y="46"/>
                    <a:pt x="17" y="76"/>
                    <a:pt x="17" y="106"/>
                  </a:cubicBezTo>
                  <a:cubicBezTo>
                    <a:pt x="17" y="120"/>
                    <a:pt x="23" y="129"/>
                    <a:pt x="37" y="132"/>
                  </a:cubicBezTo>
                  <a:cubicBezTo>
                    <a:pt x="49" y="135"/>
                    <a:pt x="65" y="126"/>
                    <a:pt x="69" y="114"/>
                  </a:cubicBezTo>
                  <a:cubicBezTo>
                    <a:pt x="71" y="108"/>
                    <a:pt x="72" y="102"/>
                    <a:pt x="72" y="96"/>
                  </a:cubicBezTo>
                  <a:cubicBezTo>
                    <a:pt x="72" y="71"/>
                    <a:pt x="72" y="45"/>
                    <a:pt x="72" y="20"/>
                  </a:cubicBezTo>
                  <a:cubicBezTo>
                    <a:pt x="72" y="13"/>
                    <a:pt x="68" y="7"/>
                    <a:pt x="66" y="0"/>
                  </a:cubicBezTo>
                  <a:cubicBezTo>
                    <a:pt x="70" y="0"/>
                    <a:pt x="76" y="0"/>
                    <a:pt x="80" y="0"/>
                  </a:cubicBezTo>
                  <a:cubicBezTo>
                    <a:pt x="78" y="7"/>
                    <a:pt x="75" y="14"/>
                    <a:pt x="75" y="20"/>
                  </a:cubicBezTo>
                  <a:cubicBezTo>
                    <a:pt x="74" y="48"/>
                    <a:pt x="75" y="75"/>
                    <a:pt x="75" y="103"/>
                  </a:cubicBezTo>
                  <a:cubicBezTo>
                    <a:pt x="74" y="123"/>
                    <a:pt x="62" y="136"/>
                    <a:pt x="42" y="137"/>
                  </a:cubicBezTo>
                  <a:cubicBezTo>
                    <a:pt x="20" y="138"/>
                    <a:pt x="6" y="127"/>
                    <a:pt x="5" y="105"/>
                  </a:cubicBezTo>
                  <a:cubicBezTo>
                    <a:pt x="4" y="77"/>
                    <a:pt x="5" y="49"/>
                    <a:pt x="4" y="20"/>
                  </a:cubicBezTo>
                  <a:cubicBezTo>
                    <a:pt x="4" y="13"/>
                    <a:pt x="2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50">
              <a:extLst>
                <a:ext uri="{FF2B5EF4-FFF2-40B4-BE49-F238E27FC236}">
                  <a16:creationId xmlns:a16="http://schemas.microsoft.com/office/drawing/2014/main" xmlns="" id="{FD530235-AF42-4210-8FB2-0D296A8DC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151" y="4681538"/>
              <a:ext cx="285750" cy="446088"/>
            </a:xfrm>
            <a:custGeom>
              <a:avLst/>
              <a:gdLst>
                <a:gd name="T0" fmla="*/ 65 w 87"/>
                <a:gd name="T1" fmla="*/ 43 h 135"/>
                <a:gd name="T2" fmla="*/ 65 w 87"/>
                <a:gd name="T3" fmla="*/ 82 h 135"/>
                <a:gd name="T4" fmla="*/ 47 w 87"/>
                <a:gd name="T5" fmla="*/ 66 h 135"/>
                <a:gd name="T6" fmla="*/ 19 w 87"/>
                <a:gd name="T7" fmla="*/ 66 h 135"/>
                <a:gd name="T8" fmla="*/ 25 w 87"/>
                <a:gd name="T9" fmla="*/ 135 h 135"/>
                <a:gd name="T10" fmla="*/ 0 w 87"/>
                <a:gd name="T11" fmla="*/ 135 h 135"/>
                <a:gd name="T12" fmla="*/ 7 w 87"/>
                <a:gd name="T13" fmla="*/ 120 h 135"/>
                <a:gd name="T14" fmla="*/ 7 w 87"/>
                <a:gd name="T15" fmla="*/ 16 h 135"/>
                <a:gd name="T16" fmla="*/ 1 w 87"/>
                <a:gd name="T17" fmla="*/ 0 h 135"/>
                <a:gd name="T18" fmla="*/ 78 w 87"/>
                <a:gd name="T19" fmla="*/ 0 h 135"/>
                <a:gd name="T20" fmla="*/ 87 w 87"/>
                <a:gd name="T21" fmla="*/ 26 h 135"/>
                <a:gd name="T22" fmla="*/ 31 w 87"/>
                <a:gd name="T23" fmla="*/ 3 h 135"/>
                <a:gd name="T24" fmla="*/ 20 w 87"/>
                <a:gd name="T25" fmla="*/ 12 h 135"/>
                <a:gd name="T26" fmla="*/ 20 w 87"/>
                <a:gd name="T27" fmla="*/ 60 h 135"/>
                <a:gd name="T28" fmla="*/ 65 w 87"/>
                <a:gd name="T29" fmla="*/ 4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135">
                  <a:moveTo>
                    <a:pt x="65" y="43"/>
                  </a:moveTo>
                  <a:cubicBezTo>
                    <a:pt x="65" y="59"/>
                    <a:pt x="65" y="71"/>
                    <a:pt x="65" y="82"/>
                  </a:cubicBezTo>
                  <a:cubicBezTo>
                    <a:pt x="60" y="77"/>
                    <a:pt x="55" y="69"/>
                    <a:pt x="47" y="66"/>
                  </a:cubicBezTo>
                  <a:cubicBezTo>
                    <a:pt x="40" y="63"/>
                    <a:pt x="30" y="66"/>
                    <a:pt x="19" y="66"/>
                  </a:cubicBezTo>
                  <a:cubicBezTo>
                    <a:pt x="23" y="89"/>
                    <a:pt x="13" y="113"/>
                    <a:pt x="25" y="135"/>
                  </a:cubicBezTo>
                  <a:cubicBezTo>
                    <a:pt x="18" y="135"/>
                    <a:pt x="8" y="135"/>
                    <a:pt x="0" y="135"/>
                  </a:cubicBezTo>
                  <a:cubicBezTo>
                    <a:pt x="3" y="130"/>
                    <a:pt x="7" y="125"/>
                    <a:pt x="7" y="120"/>
                  </a:cubicBezTo>
                  <a:cubicBezTo>
                    <a:pt x="8" y="85"/>
                    <a:pt x="8" y="51"/>
                    <a:pt x="7" y="16"/>
                  </a:cubicBezTo>
                  <a:cubicBezTo>
                    <a:pt x="7" y="11"/>
                    <a:pt x="3" y="5"/>
                    <a:pt x="1" y="0"/>
                  </a:cubicBezTo>
                  <a:cubicBezTo>
                    <a:pt x="25" y="0"/>
                    <a:pt x="51" y="0"/>
                    <a:pt x="78" y="0"/>
                  </a:cubicBezTo>
                  <a:cubicBezTo>
                    <a:pt x="81" y="9"/>
                    <a:pt x="84" y="17"/>
                    <a:pt x="87" y="26"/>
                  </a:cubicBezTo>
                  <a:cubicBezTo>
                    <a:pt x="72" y="6"/>
                    <a:pt x="53" y="0"/>
                    <a:pt x="31" y="3"/>
                  </a:cubicBezTo>
                  <a:cubicBezTo>
                    <a:pt x="27" y="3"/>
                    <a:pt x="20" y="8"/>
                    <a:pt x="20" y="12"/>
                  </a:cubicBezTo>
                  <a:cubicBezTo>
                    <a:pt x="19" y="28"/>
                    <a:pt x="20" y="44"/>
                    <a:pt x="20" y="60"/>
                  </a:cubicBezTo>
                  <a:cubicBezTo>
                    <a:pt x="48" y="65"/>
                    <a:pt x="57" y="62"/>
                    <a:pt x="6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51">
              <a:extLst>
                <a:ext uri="{FF2B5EF4-FFF2-40B4-BE49-F238E27FC236}">
                  <a16:creationId xmlns:a16="http://schemas.microsoft.com/office/drawing/2014/main" xmlns="" id="{276EEE87-5668-4EA9-95B6-42201DE52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7551" y="4681538"/>
              <a:ext cx="263525" cy="446088"/>
            </a:xfrm>
            <a:custGeom>
              <a:avLst/>
              <a:gdLst>
                <a:gd name="T0" fmla="*/ 66 w 80"/>
                <a:gd name="T1" fmla="*/ 0 h 135"/>
                <a:gd name="T2" fmla="*/ 80 w 80"/>
                <a:gd name="T3" fmla="*/ 0 h 135"/>
                <a:gd name="T4" fmla="*/ 64 w 80"/>
                <a:gd name="T5" fmla="*/ 53 h 135"/>
                <a:gd name="T6" fmla="*/ 38 w 80"/>
                <a:gd name="T7" fmla="*/ 135 h 135"/>
                <a:gd name="T8" fmla="*/ 28 w 80"/>
                <a:gd name="T9" fmla="*/ 101 h 135"/>
                <a:gd name="T10" fmla="*/ 8 w 80"/>
                <a:gd name="T11" fmla="*/ 20 h 135"/>
                <a:gd name="T12" fmla="*/ 0 w 80"/>
                <a:gd name="T13" fmla="*/ 0 h 135"/>
                <a:gd name="T14" fmla="*/ 22 w 80"/>
                <a:gd name="T15" fmla="*/ 0 h 135"/>
                <a:gd name="T16" fmla="*/ 20 w 80"/>
                <a:gd name="T17" fmla="*/ 15 h 135"/>
                <a:gd name="T18" fmla="*/ 42 w 80"/>
                <a:gd name="T19" fmla="*/ 105 h 135"/>
                <a:gd name="T20" fmla="*/ 46 w 80"/>
                <a:gd name="T21" fmla="*/ 94 h 135"/>
                <a:gd name="T22" fmla="*/ 67 w 80"/>
                <a:gd name="T23" fmla="*/ 19 h 135"/>
                <a:gd name="T24" fmla="*/ 66 w 80"/>
                <a:gd name="T2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35">
                  <a:moveTo>
                    <a:pt x="66" y="0"/>
                  </a:moveTo>
                  <a:cubicBezTo>
                    <a:pt x="70" y="0"/>
                    <a:pt x="77" y="0"/>
                    <a:pt x="80" y="0"/>
                  </a:cubicBezTo>
                  <a:cubicBezTo>
                    <a:pt x="75" y="17"/>
                    <a:pt x="69" y="35"/>
                    <a:pt x="64" y="53"/>
                  </a:cubicBezTo>
                  <a:cubicBezTo>
                    <a:pt x="56" y="80"/>
                    <a:pt x="49" y="107"/>
                    <a:pt x="38" y="135"/>
                  </a:cubicBezTo>
                  <a:cubicBezTo>
                    <a:pt x="35" y="123"/>
                    <a:pt x="31" y="112"/>
                    <a:pt x="28" y="101"/>
                  </a:cubicBezTo>
                  <a:cubicBezTo>
                    <a:pt x="22" y="74"/>
                    <a:pt x="15" y="47"/>
                    <a:pt x="8" y="20"/>
                  </a:cubicBezTo>
                  <a:cubicBezTo>
                    <a:pt x="7" y="13"/>
                    <a:pt x="3" y="7"/>
                    <a:pt x="0" y="0"/>
                  </a:cubicBezTo>
                  <a:cubicBezTo>
                    <a:pt x="7" y="0"/>
                    <a:pt x="16" y="0"/>
                    <a:pt x="22" y="0"/>
                  </a:cubicBezTo>
                  <a:cubicBezTo>
                    <a:pt x="22" y="5"/>
                    <a:pt x="19" y="11"/>
                    <a:pt x="20" y="15"/>
                  </a:cubicBezTo>
                  <a:cubicBezTo>
                    <a:pt x="27" y="44"/>
                    <a:pt x="34" y="73"/>
                    <a:pt x="42" y="105"/>
                  </a:cubicBezTo>
                  <a:cubicBezTo>
                    <a:pt x="44" y="99"/>
                    <a:pt x="46" y="97"/>
                    <a:pt x="46" y="94"/>
                  </a:cubicBezTo>
                  <a:cubicBezTo>
                    <a:pt x="53" y="69"/>
                    <a:pt x="61" y="44"/>
                    <a:pt x="67" y="19"/>
                  </a:cubicBezTo>
                  <a:cubicBezTo>
                    <a:pt x="68" y="14"/>
                    <a:pt x="66" y="7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52">
              <a:extLst>
                <a:ext uri="{FF2B5EF4-FFF2-40B4-BE49-F238E27FC236}">
                  <a16:creationId xmlns:a16="http://schemas.microsoft.com/office/drawing/2014/main" xmlns="" id="{0B922195-2E26-4E7B-9DCD-7FA1FF30E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751" y="4681538"/>
              <a:ext cx="260350" cy="452438"/>
            </a:xfrm>
            <a:custGeom>
              <a:avLst/>
              <a:gdLst>
                <a:gd name="T0" fmla="*/ 0 w 79"/>
                <a:gd name="T1" fmla="*/ 0 h 137"/>
                <a:gd name="T2" fmla="*/ 22 w 79"/>
                <a:gd name="T3" fmla="*/ 0 h 137"/>
                <a:gd name="T4" fmla="*/ 17 w 79"/>
                <a:gd name="T5" fmla="*/ 18 h 137"/>
                <a:gd name="T6" fmla="*/ 17 w 79"/>
                <a:gd name="T7" fmla="*/ 103 h 137"/>
                <a:gd name="T8" fmla="*/ 40 w 79"/>
                <a:gd name="T9" fmla="*/ 132 h 137"/>
                <a:gd name="T10" fmla="*/ 71 w 79"/>
                <a:gd name="T11" fmla="*/ 106 h 137"/>
                <a:gd name="T12" fmla="*/ 71 w 79"/>
                <a:gd name="T13" fmla="*/ 12 h 137"/>
                <a:gd name="T14" fmla="*/ 64 w 79"/>
                <a:gd name="T15" fmla="*/ 0 h 137"/>
                <a:gd name="T16" fmla="*/ 79 w 79"/>
                <a:gd name="T17" fmla="*/ 0 h 137"/>
                <a:gd name="T18" fmla="*/ 74 w 79"/>
                <a:gd name="T19" fmla="*/ 22 h 137"/>
                <a:gd name="T20" fmla="*/ 74 w 79"/>
                <a:gd name="T21" fmla="*/ 103 h 137"/>
                <a:gd name="T22" fmla="*/ 39 w 79"/>
                <a:gd name="T23" fmla="*/ 137 h 137"/>
                <a:gd name="T24" fmla="*/ 5 w 79"/>
                <a:gd name="T25" fmla="*/ 103 h 137"/>
                <a:gd name="T26" fmla="*/ 4 w 79"/>
                <a:gd name="T27" fmla="*/ 19 h 137"/>
                <a:gd name="T28" fmla="*/ 0 w 79"/>
                <a:gd name="T2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37">
                  <a:moveTo>
                    <a:pt x="0" y="0"/>
                  </a:moveTo>
                  <a:cubicBezTo>
                    <a:pt x="7" y="0"/>
                    <a:pt x="15" y="0"/>
                    <a:pt x="22" y="0"/>
                  </a:cubicBezTo>
                  <a:cubicBezTo>
                    <a:pt x="20" y="6"/>
                    <a:pt x="17" y="12"/>
                    <a:pt x="17" y="18"/>
                  </a:cubicBezTo>
                  <a:cubicBezTo>
                    <a:pt x="16" y="47"/>
                    <a:pt x="16" y="75"/>
                    <a:pt x="17" y="103"/>
                  </a:cubicBezTo>
                  <a:cubicBezTo>
                    <a:pt x="17" y="122"/>
                    <a:pt x="24" y="131"/>
                    <a:pt x="40" y="132"/>
                  </a:cubicBezTo>
                  <a:cubicBezTo>
                    <a:pt x="55" y="133"/>
                    <a:pt x="70" y="122"/>
                    <a:pt x="71" y="106"/>
                  </a:cubicBezTo>
                  <a:cubicBezTo>
                    <a:pt x="72" y="75"/>
                    <a:pt x="71" y="43"/>
                    <a:pt x="71" y="12"/>
                  </a:cubicBezTo>
                  <a:cubicBezTo>
                    <a:pt x="71" y="8"/>
                    <a:pt x="66" y="4"/>
                    <a:pt x="64" y="0"/>
                  </a:cubicBezTo>
                  <a:cubicBezTo>
                    <a:pt x="69" y="0"/>
                    <a:pt x="75" y="0"/>
                    <a:pt x="79" y="0"/>
                  </a:cubicBezTo>
                  <a:cubicBezTo>
                    <a:pt x="78" y="7"/>
                    <a:pt x="74" y="15"/>
                    <a:pt x="74" y="22"/>
                  </a:cubicBezTo>
                  <a:cubicBezTo>
                    <a:pt x="74" y="49"/>
                    <a:pt x="74" y="76"/>
                    <a:pt x="74" y="103"/>
                  </a:cubicBezTo>
                  <a:cubicBezTo>
                    <a:pt x="74" y="124"/>
                    <a:pt x="59" y="137"/>
                    <a:pt x="39" y="137"/>
                  </a:cubicBezTo>
                  <a:cubicBezTo>
                    <a:pt x="17" y="137"/>
                    <a:pt x="5" y="126"/>
                    <a:pt x="5" y="103"/>
                  </a:cubicBezTo>
                  <a:cubicBezTo>
                    <a:pt x="5" y="75"/>
                    <a:pt x="5" y="47"/>
                    <a:pt x="4" y="19"/>
                  </a:cubicBezTo>
                  <a:cubicBezTo>
                    <a:pt x="4" y="13"/>
                    <a:pt x="1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53">
              <a:extLst>
                <a:ext uri="{FF2B5EF4-FFF2-40B4-BE49-F238E27FC236}">
                  <a16:creationId xmlns:a16="http://schemas.microsoft.com/office/drawing/2014/main" xmlns="" id="{96EE90F5-1DA2-4460-B7A8-FB46DED84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2376" y="4681538"/>
              <a:ext cx="288925" cy="442913"/>
            </a:xfrm>
            <a:custGeom>
              <a:avLst/>
              <a:gdLst>
                <a:gd name="T0" fmla="*/ 88 w 88"/>
                <a:gd name="T1" fmla="*/ 27 h 134"/>
                <a:gd name="T2" fmla="*/ 50 w 88"/>
                <a:gd name="T3" fmla="*/ 6 h 134"/>
                <a:gd name="T4" fmla="*/ 50 w 88"/>
                <a:gd name="T5" fmla="*/ 89 h 134"/>
                <a:gd name="T6" fmla="*/ 51 w 88"/>
                <a:gd name="T7" fmla="*/ 118 h 134"/>
                <a:gd name="T8" fmla="*/ 57 w 88"/>
                <a:gd name="T9" fmla="*/ 134 h 134"/>
                <a:gd name="T10" fmla="*/ 31 w 88"/>
                <a:gd name="T11" fmla="*/ 134 h 134"/>
                <a:gd name="T12" fmla="*/ 38 w 88"/>
                <a:gd name="T13" fmla="*/ 115 h 134"/>
                <a:gd name="T14" fmla="*/ 38 w 88"/>
                <a:gd name="T15" fmla="*/ 20 h 134"/>
                <a:gd name="T16" fmla="*/ 33 w 88"/>
                <a:gd name="T17" fmla="*/ 6 h 134"/>
                <a:gd name="T18" fmla="*/ 12 w 88"/>
                <a:gd name="T19" fmla="*/ 13 h 134"/>
                <a:gd name="T20" fmla="*/ 0 w 88"/>
                <a:gd name="T21" fmla="*/ 28 h 134"/>
                <a:gd name="T22" fmla="*/ 7 w 88"/>
                <a:gd name="T23" fmla="*/ 0 h 134"/>
                <a:gd name="T24" fmla="*/ 82 w 88"/>
                <a:gd name="T25" fmla="*/ 0 h 134"/>
                <a:gd name="T26" fmla="*/ 88 w 88"/>
                <a:gd name="T27" fmla="*/ 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134">
                  <a:moveTo>
                    <a:pt x="88" y="27"/>
                  </a:moveTo>
                  <a:cubicBezTo>
                    <a:pt x="73" y="3"/>
                    <a:pt x="73" y="3"/>
                    <a:pt x="50" y="6"/>
                  </a:cubicBezTo>
                  <a:cubicBezTo>
                    <a:pt x="50" y="34"/>
                    <a:pt x="50" y="61"/>
                    <a:pt x="50" y="89"/>
                  </a:cubicBezTo>
                  <a:cubicBezTo>
                    <a:pt x="50" y="99"/>
                    <a:pt x="50" y="108"/>
                    <a:pt x="51" y="118"/>
                  </a:cubicBezTo>
                  <a:cubicBezTo>
                    <a:pt x="51" y="123"/>
                    <a:pt x="55" y="129"/>
                    <a:pt x="57" y="134"/>
                  </a:cubicBezTo>
                  <a:cubicBezTo>
                    <a:pt x="50" y="134"/>
                    <a:pt x="39" y="134"/>
                    <a:pt x="31" y="134"/>
                  </a:cubicBezTo>
                  <a:cubicBezTo>
                    <a:pt x="33" y="129"/>
                    <a:pt x="38" y="122"/>
                    <a:pt x="38" y="115"/>
                  </a:cubicBezTo>
                  <a:cubicBezTo>
                    <a:pt x="39" y="84"/>
                    <a:pt x="39" y="52"/>
                    <a:pt x="38" y="20"/>
                  </a:cubicBezTo>
                  <a:cubicBezTo>
                    <a:pt x="38" y="15"/>
                    <a:pt x="34" y="5"/>
                    <a:pt x="33" y="6"/>
                  </a:cubicBezTo>
                  <a:cubicBezTo>
                    <a:pt x="25" y="6"/>
                    <a:pt x="17" y="9"/>
                    <a:pt x="12" y="13"/>
                  </a:cubicBezTo>
                  <a:cubicBezTo>
                    <a:pt x="7" y="16"/>
                    <a:pt x="6" y="23"/>
                    <a:pt x="0" y="28"/>
                  </a:cubicBezTo>
                  <a:cubicBezTo>
                    <a:pt x="2" y="19"/>
                    <a:pt x="4" y="10"/>
                    <a:pt x="7" y="0"/>
                  </a:cubicBezTo>
                  <a:cubicBezTo>
                    <a:pt x="32" y="0"/>
                    <a:pt x="56" y="0"/>
                    <a:pt x="82" y="0"/>
                  </a:cubicBezTo>
                  <a:cubicBezTo>
                    <a:pt x="84" y="9"/>
                    <a:pt x="86" y="18"/>
                    <a:pt x="8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54">
              <a:extLst>
                <a:ext uri="{FF2B5EF4-FFF2-40B4-BE49-F238E27FC236}">
                  <a16:creationId xmlns:a16="http://schemas.microsoft.com/office/drawing/2014/main" xmlns="" id="{70D56813-FD04-4071-AF22-9EF6C8C79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01" y="4681538"/>
              <a:ext cx="274638" cy="446088"/>
            </a:xfrm>
            <a:custGeom>
              <a:avLst/>
              <a:gdLst>
                <a:gd name="T0" fmla="*/ 62 w 83"/>
                <a:gd name="T1" fmla="*/ 135 h 135"/>
                <a:gd name="T2" fmla="*/ 28 w 83"/>
                <a:gd name="T3" fmla="*/ 135 h 135"/>
                <a:gd name="T4" fmla="*/ 36 w 83"/>
                <a:gd name="T5" fmla="*/ 115 h 135"/>
                <a:gd name="T6" fmla="*/ 0 w 83"/>
                <a:gd name="T7" fmla="*/ 0 h 135"/>
                <a:gd name="T8" fmla="*/ 21 w 83"/>
                <a:gd name="T9" fmla="*/ 0 h 135"/>
                <a:gd name="T10" fmla="*/ 43 w 83"/>
                <a:gd name="T11" fmla="*/ 71 h 135"/>
                <a:gd name="T12" fmla="*/ 63 w 83"/>
                <a:gd name="T13" fmla="*/ 0 h 135"/>
                <a:gd name="T14" fmla="*/ 83 w 83"/>
                <a:gd name="T15" fmla="*/ 0 h 135"/>
                <a:gd name="T16" fmla="*/ 62 w 83"/>
                <a:gd name="T1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35">
                  <a:moveTo>
                    <a:pt x="62" y="135"/>
                  </a:moveTo>
                  <a:cubicBezTo>
                    <a:pt x="47" y="135"/>
                    <a:pt x="36" y="135"/>
                    <a:pt x="28" y="135"/>
                  </a:cubicBezTo>
                  <a:cubicBezTo>
                    <a:pt x="31" y="129"/>
                    <a:pt x="35" y="122"/>
                    <a:pt x="36" y="115"/>
                  </a:cubicBezTo>
                  <a:cubicBezTo>
                    <a:pt x="37" y="86"/>
                    <a:pt x="17" y="24"/>
                    <a:pt x="0" y="0"/>
                  </a:cubicBezTo>
                  <a:cubicBezTo>
                    <a:pt x="8" y="0"/>
                    <a:pt x="17" y="0"/>
                    <a:pt x="21" y="0"/>
                  </a:cubicBezTo>
                  <a:cubicBezTo>
                    <a:pt x="20" y="27"/>
                    <a:pt x="35" y="48"/>
                    <a:pt x="43" y="71"/>
                  </a:cubicBezTo>
                  <a:cubicBezTo>
                    <a:pt x="51" y="48"/>
                    <a:pt x="69" y="28"/>
                    <a:pt x="63" y="0"/>
                  </a:cubicBezTo>
                  <a:cubicBezTo>
                    <a:pt x="68" y="0"/>
                    <a:pt x="76" y="0"/>
                    <a:pt x="83" y="0"/>
                  </a:cubicBezTo>
                  <a:cubicBezTo>
                    <a:pt x="51" y="35"/>
                    <a:pt x="34" y="124"/>
                    <a:pt x="62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55">
              <a:extLst>
                <a:ext uri="{FF2B5EF4-FFF2-40B4-BE49-F238E27FC236}">
                  <a16:creationId xmlns:a16="http://schemas.microsoft.com/office/drawing/2014/main" xmlns="" id="{DF437BF9-DBCB-46E5-BB98-E2EAFD632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9163" y="4681538"/>
              <a:ext cx="203200" cy="442913"/>
            </a:xfrm>
            <a:custGeom>
              <a:avLst/>
              <a:gdLst>
                <a:gd name="T0" fmla="*/ 0 w 62"/>
                <a:gd name="T1" fmla="*/ 132 h 134"/>
                <a:gd name="T2" fmla="*/ 10 w 62"/>
                <a:gd name="T3" fmla="*/ 132 h 134"/>
                <a:gd name="T4" fmla="*/ 23 w 62"/>
                <a:gd name="T5" fmla="*/ 119 h 134"/>
                <a:gd name="T6" fmla="*/ 23 w 62"/>
                <a:gd name="T7" fmla="*/ 18 h 134"/>
                <a:gd name="T8" fmla="*/ 8 w 62"/>
                <a:gd name="T9" fmla="*/ 2 h 134"/>
                <a:gd name="T10" fmla="*/ 0 w 62"/>
                <a:gd name="T11" fmla="*/ 0 h 134"/>
                <a:gd name="T12" fmla="*/ 58 w 62"/>
                <a:gd name="T13" fmla="*/ 0 h 134"/>
                <a:gd name="T14" fmla="*/ 58 w 62"/>
                <a:gd name="T15" fmla="*/ 2 h 134"/>
                <a:gd name="T16" fmla="*/ 52 w 62"/>
                <a:gd name="T17" fmla="*/ 2 h 134"/>
                <a:gd name="T18" fmla="*/ 34 w 62"/>
                <a:gd name="T19" fmla="*/ 22 h 134"/>
                <a:gd name="T20" fmla="*/ 34 w 62"/>
                <a:gd name="T21" fmla="*/ 104 h 134"/>
                <a:gd name="T22" fmla="*/ 62 w 62"/>
                <a:gd name="T23" fmla="*/ 134 h 134"/>
                <a:gd name="T24" fmla="*/ 0 w 62"/>
                <a:gd name="T25" fmla="*/ 134 h 134"/>
                <a:gd name="T26" fmla="*/ 0 w 62"/>
                <a:gd name="T27" fmla="*/ 1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134">
                  <a:moveTo>
                    <a:pt x="0" y="132"/>
                  </a:moveTo>
                  <a:cubicBezTo>
                    <a:pt x="3" y="132"/>
                    <a:pt x="7" y="132"/>
                    <a:pt x="10" y="132"/>
                  </a:cubicBezTo>
                  <a:cubicBezTo>
                    <a:pt x="20" y="133"/>
                    <a:pt x="23" y="128"/>
                    <a:pt x="23" y="119"/>
                  </a:cubicBezTo>
                  <a:cubicBezTo>
                    <a:pt x="23" y="85"/>
                    <a:pt x="23" y="52"/>
                    <a:pt x="23" y="18"/>
                  </a:cubicBezTo>
                  <a:cubicBezTo>
                    <a:pt x="24" y="7"/>
                    <a:pt x="20" y="1"/>
                    <a:pt x="8" y="2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19" y="0"/>
                    <a:pt x="38" y="0"/>
                    <a:pt x="58" y="0"/>
                  </a:cubicBezTo>
                  <a:cubicBezTo>
                    <a:pt x="58" y="1"/>
                    <a:pt x="58" y="1"/>
                    <a:pt x="58" y="2"/>
                  </a:cubicBezTo>
                  <a:cubicBezTo>
                    <a:pt x="56" y="2"/>
                    <a:pt x="54" y="3"/>
                    <a:pt x="52" y="2"/>
                  </a:cubicBezTo>
                  <a:cubicBezTo>
                    <a:pt x="37" y="0"/>
                    <a:pt x="34" y="8"/>
                    <a:pt x="34" y="22"/>
                  </a:cubicBezTo>
                  <a:cubicBezTo>
                    <a:pt x="35" y="49"/>
                    <a:pt x="34" y="77"/>
                    <a:pt x="34" y="104"/>
                  </a:cubicBezTo>
                  <a:cubicBezTo>
                    <a:pt x="34" y="130"/>
                    <a:pt x="34" y="130"/>
                    <a:pt x="62" y="134"/>
                  </a:cubicBezTo>
                  <a:cubicBezTo>
                    <a:pt x="38" y="134"/>
                    <a:pt x="19" y="134"/>
                    <a:pt x="0" y="134"/>
                  </a:cubicBezTo>
                  <a:cubicBezTo>
                    <a:pt x="0" y="134"/>
                    <a:pt x="0" y="133"/>
                    <a:pt x="0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56">
              <a:extLst>
                <a:ext uri="{FF2B5EF4-FFF2-40B4-BE49-F238E27FC236}">
                  <a16:creationId xmlns:a16="http://schemas.microsoft.com/office/drawing/2014/main" xmlns="" id="{7E6C5C00-A69F-4DE9-9142-4384877CC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4813" y="4681538"/>
              <a:ext cx="184150" cy="446088"/>
            </a:xfrm>
            <a:custGeom>
              <a:avLst/>
              <a:gdLst>
                <a:gd name="T0" fmla="*/ 56 w 56"/>
                <a:gd name="T1" fmla="*/ 135 h 135"/>
                <a:gd name="T2" fmla="*/ 0 w 56"/>
                <a:gd name="T3" fmla="*/ 135 h 135"/>
                <a:gd name="T4" fmla="*/ 2 w 56"/>
                <a:gd name="T5" fmla="*/ 132 h 135"/>
                <a:gd name="T6" fmla="*/ 24 w 56"/>
                <a:gd name="T7" fmla="*/ 110 h 135"/>
                <a:gd name="T8" fmla="*/ 24 w 56"/>
                <a:gd name="T9" fmla="*/ 27 h 135"/>
                <a:gd name="T10" fmla="*/ 1 w 56"/>
                <a:gd name="T11" fmla="*/ 0 h 135"/>
                <a:gd name="T12" fmla="*/ 28 w 56"/>
                <a:gd name="T13" fmla="*/ 0 h 135"/>
                <a:gd name="T14" fmla="*/ 56 w 56"/>
                <a:gd name="T15" fmla="*/ 0 h 135"/>
                <a:gd name="T16" fmla="*/ 35 w 56"/>
                <a:gd name="T17" fmla="*/ 27 h 135"/>
                <a:gd name="T18" fmla="*/ 35 w 56"/>
                <a:gd name="T19" fmla="*/ 109 h 135"/>
                <a:gd name="T20" fmla="*/ 56 w 56"/>
                <a:gd name="T2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35">
                  <a:moveTo>
                    <a:pt x="56" y="135"/>
                  </a:moveTo>
                  <a:cubicBezTo>
                    <a:pt x="37" y="135"/>
                    <a:pt x="19" y="135"/>
                    <a:pt x="0" y="135"/>
                  </a:cubicBezTo>
                  <a:cubicBezTo>
                    <a:pt x="1" y="133"/>
                    <a:pt x="2" y="132"/>
                    <a:pt x="2" y="132"/>
                  </a:cubicBezTo>
                  <a:cubicBezTo>
                    <a:pt x="24" y="133"/>
                    <a:pt x="24" y="133"/>
                    <a:pt x="24" y="110"/>
                  </a:cubicBezTo>
                  <a:cubicBezTo>
                    <a:pt x="24" y="82"/>
                    <a:pt x="24" y="55"/>
                    <a:pt x="24" y="27"/>
                  </a:cubicBezTo>
                  <a:cubicBezTo>
                    <a:pt x="24" y="4"/>
                    <a:pt x="24" y="4"/>
                    <a:pt x="1" y="0"/>
                  </a:cubicBezTo>
                  <a:cubicBezTo>
                    <a:pt x="10" y="0"/>
                    <a:pt x="19" y="0"/>
                    <a:pt x="28" y="0"/>
                  </a:cubicBezTo>
                  <a:cubicBezTo>
                    <a:pt x="37" y="0"/>
                    <a:pt x="47" y="0"/>
                    <a:pt x="56" y="0"/>
                  </a:cubicBezTo>
                  <a:cubicBezTo>
                    <a:pt x="35" y="5"/>
                    <a:pt x="35" y="5"/>
                    <a:pt x="35" y="27"/>
                  </a:cubicBezTo>
                  <a:cubicBezTo>
                    <a:pt x="35" y="54"/>
                    <a:pt x="35" y="82"/>
                    <a:pt x="35" y="109"/>
                  </a:cubicBezTo>
                  <a:cubicBezTo>
                    <a:pt x="35" y="131"/>
                    <a:pt x="35" y="131"/>
                    <a:pt x="5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57">
              <a:extLst>
                <a:ext uri="{FF2B5EF4-FFF2-40B4-BE49-F238E27FC236}">
                  <a16:creationId xmlns:a16="http://schemas.microsoft.com/office/drawing/2014/main" xmlns="" id="{C48C9043-B703-4E71-86C4-BA3F3057E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9938" y="3159125"/>
              <a:ext cx="95250" cy="339725"/>
            </a:xfrm>
            <a:custGeom>
              <a:avLst/>
              <a:gdLst>
                <a:gd name="T0" fmla="*/ 29 w 29"/>
                <a:gd name="T1" fmla="*/ 0 h 103"/>
                <a:gd name="T2" fmla="*/ 25 w 29"/>
                <a:gd name="T3" fmla="*/ 47 h 103"/>
                <a:gd name="T4" fmla="*/ 23 w 29"/>
                <a:gd name="T5" fmla="*/ 82 h 103"/>
                <a:gd name="T6" fmla="*/ 0 w 29"/>
                <a:gd name="T7" fmla="*/ 100 h 103"/>
                <a:gd name="T8" fmla="*/ 29 w 29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3">
                  <a:moveTo>
                    <a:pt x="29" y="0"/>
                  </a:moveTo>
                  <a:cubicBezTo>
                    <a:pt x="27" y="18"/>
                    <a:pt x="26" y="32"/>
                    <a:pt x="25" y="47"/>
                  </a:cubicBezTo>
                  <a:cubicBezTo>
                    <a:pt x="24" y="59"/>
                    <a:pt x="23" y="71"/>
                    <a:pt x="23" y="82"/>
                  </a:cubicBezTo>
                  <a:cubicBezTo>
                    <a:pt x="22" y="101"/>
                    <a:pt x="21" y="103"/>
                    <a:pt x="0" y="100"/>
                  </a:cubicBezTo>
                  <a:cubicBezTo>
                    <a:pt x="0" y="65"/>
                    <a:pt x="0" y="3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58">
              <a:extLst>
                <a:ext uri="{FF2B5EF4-FFF2-40B4-BE49-F238E27FC236}">
                  <a16:creationId xmlns:a16="http://schemas.microsoft.com/office/drawing/2014/main" xmlns="" id="{2F737486-67FE-41BF-BD65-1145F1E9A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2676" y="2571750"/>
              <a:ext cx="136525" cy="184150"/>
            </a:xfrm>
            <a:custGeom>
              <a:avLst/>
              <a:gdLst>
                <a:gd name="T0" fmla="*/ 0 w 41"/>
                <a:gd name="T1" fmla="*/ 56 h 56"/>
                <a:gd name="T2" fmla="*/ 0 w 41"/>
                <a:gd name="T3" fmla="*/ 18 h 56"/>
                <a:gd name="T4" fmla="*/ 20 w 41"/>
                <a:gd name="T5" fmla="*/ 9 h 56"/>
                <a:gd name="T6" fmla="*/ 41 w 41"/>
                <a:gd name="T7" fmla="*/ 31 h 56"/>
                <a:gd name="T8" fmla="*/ 18 w 41"/>
                <a:gd name="T9" fmla="*/ 49 h 56"/>
                <a:gd name="T10" fmla="*/ 0 w 41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6">
                  <a:moveTo>
                    <a:pt x="0" y="56"/>
                  </a:moveTo>
                  <a:cubicBezTo>
                    <a:pt x="0" y="42"/>
                    <a:pt x="0" y="30"/>
                    <a:pt x="0" y="18"/>
                  </a:cubicBezTo>
                  <a:cubicBezTo>
                    <a:pt x="1" y="4"/>
                    <a:pt x="9" y="0"/>
                    <a:pt x="20" y="9"/>
                  </a:cubicBezTo>
                  <a:cubicBezTo>
                    <a:pt x="28" y="15"/>
                    <a:pt x="34" y="24"/>
                    <a:pt x="41" y="31"/>
                  </a:cubicBezTo>
                  <a:cubicBezTo>
                    <a:pt x="33" y="37"/>
                    <a:pt x="26" y="44"/>
                    <a:pt x="18" y="49"/>
                  </a:cubicBezTo>
                  <a:cubicBezTo>
                    <a:pt x="13" y="52"/>
                    <a:pt x="7" y="53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59">
              <a:extLst>
                <a:ext uri="{FF2B5EF4-FFF2-40B4-BE49-F238E27FC236}">
                  <a16:creationId xmlns:a16="http://schemas.microsoft.com/office/drawing/2014/main" xmlns="" id="{64C81C86-701B-4078-9603-9DFCFD8607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3863" y="2446338"/>
              <a:ext cx="2151063" cy="2154238"/>
            </a:xfrm>
            <a:custGeom>
              <a:avLst/>
              <a:gdLst>
                <a:gd name="T0" fmla="*/ 328 w 652"/>
                <a:gd name="T1" fmla="*/ 1 h 653"/>
                <a:gd name="T2" fmla="*/ 323 w 652"/>
                <a:gd name="T3" fmla="*/ 652 h 653"/>
                <a:gd name="T4" fmla="*/ 349 w 652"/>
                <a:gd name="T5" fmla="*/ 237 h 653"/>
                <a:gd name="T6" fmla="*/ 304 w 652"/>
                <a:gd name="T7" fmla="*/ 430 h 653"/>
                <a:gd name="T8" fmla="*/ 316 w 652"/>
                <a:gd name="T9" fmla="*/ 630 h 653"/>
                <a:gd name="T10" fmla="*/ 345 w 652"/>
                <a:gd name="T11" fmla="*/ 21 h 653"/>
                <a:gd name="T12" fmla="*/ 335 w 652"/>
                <a:gd name="T13" fmla="*/ 106 h 653"/>
                <a:gd name="T14" fmla="*/ 500 w 652"/>
                <a:gd name="T15" fmla="*/ 112 h 653"/>
                <a:gd name="T16" fmla="*/ 551 w 652"/>
                <a:gd name="T17" fmla="*/ 133 h 653"/>
                <a:gd name="T18" fmla="*/ 382 w 652"/>
                <a:gd name="T19" fmla="*/ 161 h 653"/>
                <a:gd name="T20" fmla="*/ 354 w 652"/>
                <a:gd name="T21" fmla="*/ 222 h 653"/>
                <a:gd name="T22" fmla="*/ 417 w 652"/>
                <a:gd name="T23" fmla="*/ 173 h 653"/>
                <a:gd name="T24" fmla="*/ 547 w 652"/>
                <a:gd name="T25" fmla="*/ 201 h 653"/>
                <a:gd name="T26" fmla="*/ 411 w 652"/>
                <a:gd name="T27" fmla="*/ 263 h 653"/>
                <a:gd name="T28" fmla="*/ 49 w 652"/>
                <a:gd name="T29" fmla="*/ 459 h 653"/>
                <a:gd name="T30" fmla="*/ 103 w 652"/>
                <a:gd name="T31" fmla="*/ 419 h 653"/>
                <a:gd name="T32" fmla="*/ 230 w 652"/>
                <a:gd name="T33" fmla="*/ 425 h 653"/>
                <a:gd name="T34" fmla="*/ 266 w 652"/>
                <a:gd name="T35" fmla="*/ 390 h 653"/>
                <a:gd name="T36" fmla="*/ 302 w 652"/>
                <a:gd name="T37" fmla="*/ 243 h 653"/>
                <a:gd name="T38" fmla="*/ 252 w 652"/>
                <a:gd name="T39" fmla="*/ 302 h 653"/>
                <a:gd name="T40" fmla="*/ 199 w 652"/>
                <a:gd name="T41" fmla="*/ 396 h 653"/>
                <a:gd name="T42" fmla="*/ 53 w 652"/>
                <a:gd name="T43" fmla="*/ 329 h 653"/>
                <a:gd name="T44" fmla="*/ 170 w 652"/>
                <a:gd name="T45" fmla="*/ 150 h 653"/>
                <a:gd name="T46" fmla="*/ 243 w 652"/>
                <a:gd name="T47" fmla="*/ 227 h 653"/>
                <a:gd name="T48" fmla="*/ 285 w 652"/>
                <a:gd name="T49" fmla="*/ 200 h 653"/>
                <a:gd name="T50" fmla="*/ 288 w 652"/>
                <a:gd name="T51" fmla="*/ 161 h 653"/>
                <a:gd name="T52" fmla="*/ 262 w 652"/>
                <a:gd name="T53" fmla="*/ 130 h 653"/>
                <a:gd name="T54" fmla="*/ 321 w 652"/>
                <a:gd name="T55" fmla="*/ 19 h 653"/>
                <a:gd name="T56" fmla="*/ 49 w 652"/>
                <a:gd name="T57" fmla="*/ 459 h 653"/>
                <a:gd name="T58" fmla="*/ 301 w 652"/>
                <a:gd name="T59" fmla="*/ 626 h 653"/>
                <a:gd name="T60" fmla="*/ 266 w 652"/>
                <a:gd name="T61" fmla="*/ 478 h 653"/>
                <a:gd name="T62" fmla="*/ 226 w 652"/>
                <a:gd name="T63" fmla="*/ 469 h 653"/>
                <a:gd name="T64" fmla="*/ 101 w 652"/>
                <a:gd name="T65" fmla="*/ 303 h 653"/>
                <a:gd name="T66" fmla="*/ 166 w 652"/>
                <a:gd name="T67" fmla="*/ 349 h 653"/>
                <a:gd name="T68" fmla="*/ 199 w 652"/>
                <a:gd name="T69" fmla="*/ 306 h 653"/>
                <a:gd name="T70" fmla="*/ 101 w 652"/>
                <a:gd name="T71" fmla="*/ 303 h 653"/>
                <a:gd name="T72" fmla="*/ 143 w 652"/>
                <a:gd name="T73" fmla="*/ 208 h 653"/>
                <a:gd name="T74" fmla="*/ 95 w 652"/>
                <a:gd name="T75" fmla="*/ 243 h 653"/>
                <a:gd name="T76" fmla="*/ 191 w 652"/>
                <a:gd name="T77" fmla="*/ 252 h 653"/>
                <a:gd name="T78" fmla="*/ 494 w 652"/>
                <a:gd name="T79" fmla="*/ 21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" h="653">
                  <a:moveTo>
                    <a:pt x="1" y="325"/>
                  </a:moveTo>
                  <a:cubicBezTo>
                    <a:pt x="0" y="145"/>
                    <a:pt x="153" y="0"/>
                    <a:pt x="328" y="1"/>
                  </a:cubicBezTo>
                  <a:cubicBezTo>
                    <a:pt x="503" y="3"/>
                    <a:pt x="652" y="149"/>
                    <a:pt x="651" y="327"/>
                  </a:cubicBezTo>
                  <a:cubicBezTo>
                    <a:pt x="650" y="505"/>
                    <a:pt x="506" y="653"/>
                    <a:pt x="323" y="652"/>
                  </a:cubicBezTo>
                  <a:cubicBezTo>
                    <a:pt x="140" y="650"/>
                    <a:pt x="0" y="500"/>
                    <a:pt x="1" y="325"/>
                  </a:cubicBezTo>
                  <a:close/>
                  <a:moveTo>
                    <a:pt x="349" y="237"/>
                  </a:moveTo>
                  <a:cubicBezTo>
                    <a:pt x="341" y="264"/>
                    <a:pt x="333" y="287"/>
                    <a:pt x="326" y="311"/>
                  </a:cubicBezTo>
                  <a:cubicBezTo>
                    <a:pt x="315" y="350"/>
                    <a:pt x="302" y="388"/>
                    <a:pt x="304" y="430"/>
                  </a:cubicBezTo>
                  <a:cubicBezTo>
                    <a:pt x="307" y="483"/>
                    <a:pt x="309" y="536"/>
                    <a:pt x="320" y="589"/>
                  </a:cubicBezTo>
                  <a:cubicBezTo>
                    <a:pt x="323" y="603"/>
                    <a:pt x="329" y="617"/>
                    <a:pt x="316" y="630"/>
                  </a:cubicBezTo>
                  <a:cubicBezTo>
                    <a:pt x="465" y="636"/>
                    <a:pt x="613" y="527"/>
                    <a:pt x="628" y="357"/>
                  </a:cubicBezTo>
                  <a:cubicBezTo>
                    <a:pt x="646" y="156"/>
                    <a:pt x="489" y="26"/>
                    <a:pt x="345" y="21"/>
                  </a:cubicBezTo>
                  <a:cubicBezTo>
                    <a:pt x="345" y="28"/>
                    <a:pt x="346" y="35"/>
                    <a:pt x="345" y="42"/>
                  </a:cubicBezTo>
                  <a:cubicBezTo>
                    <a:pt x="342" y="63"/>
                    <a:pt x="338" y="85"/>
                    <a:pt x="335" y="106"/>
                  </a:cubicBezTo>
                  <a:cubicBezTo>
                    <a:pt x="333" y="118"/>
                    <a:pt x="339" y="125"/>
                    <a:pt x="350" y="122"/>
                  </a:cubicBezTo>
                  <a:cubicBezTo>
                    <a:pt x="399" y="108"/>
                    <a:pt x="450" y="113"/>
                    <a:pt x="500" y="112"/>
                  </a:cubicBezTo>
                  <a:cubicBezTo>
                    <a:pt x="515" y="111"/>
                    <a:pt x="530" y="119"/>
                    <a:pt x="544" y="124"/>
                  </a:cubicBezTo>
                  <a:cubicBezTo>
                    <a:pt x="547" y="125"/>
                    <a:pt x="550" y="129"/>
                    <a:pt x="551" y="133"/>
                  </a:cubicBezTo>
                  <a:cubicBezTo>
                    <a:pt x="555" y="151"/>
                    <a:pt x="548" y="160"/>
                    <a:pt x="529" y="161"/>
                  </a:cubicBezTo>
                  <a:cubicBezTo>
                    <a:pt x="480" y="161"/>
                    <a:pt x="431" y="160"/>
                    <a:pt x="382" y="161"/>
                  </a:cubicBezTo>
                  <a:cubicBezTo>
                    <a:pt x="369" y="161"/>
                    <a:pt x="354" y="164"/>
                    <a:pt x="345" y="171"/>
                  </a:cubicBezTo>
                  <a:cubicBezTo>
                    <a:pt x="332" y="180"/>
                    <a:pt x="339" y="211"/>
                    <a:pt x="354" y="222"/>
                  </a:cubicBezTo>
                  <a:cubicBezTo>
                    <a:pt x="355" y="220"/>
                    <a:pt x="356" y="218"/>
                    <a:pt x="357" y="216"/>
                  </a:cubicBezTo>
                  <a:cubicBezTo>
                    <a:pt x="368" y="190"/>
                    <a:pt x="385" y="172"/>
                    <a:pt x="417" y="173"/>
                  </a:cubicBezTo>
                  <a:cubicBezTo>
                    <a:pt x="451" y="174"/>
                    <a:pt x="486" y="174"/>
                    <a:pt x="521" y="176"/>
                  </a:cubicBezTo>
                  <a:cubicBezTo>
                    <a:pt x="535" y="177"/>
                    <a:pt x="545" y="188"/>
                    <a:pt x="547" y="201"/>
                  </a:cubicBezTo>
                  <a:cubicBezTo>
                    <a:pt x="553" y="234"/>
                    <a:pt x="539" y="253"/>
                    <a:pt x="506" y="256"/>
                  </a:cubicBezTo>
                  <a:cubicBezTo>
                    <a:pt x="474" y="259"/>
                    <a:pt x="442" y="261"/>
                    <a:pt x="411" y="263"/>
                  </a:cubicBezTo>
                  <a:cubicBezTo>
                    <a:pt x="387" y="264"/>
                    <a:pt x="368" y="256"/>
                    <a:pt x="349" y="237"/>
                  </a:cubicBezTo>
                  <a:close/>
                  <a:moveTo>
                    <a:pt x="49" y="459"/>
                  </a:moveTo>
                  <a:cubicBezTo>
                    <a:pt x="57" y="449"/>
                    <a:pt x="62" y="442"/>
                    <a:pt x="67" y="435"/>
                  </a:cubicBezTo>
                  <a:cubicBezTo>
                    <a:pt x="76" y="422"/>
                    <a:pt x="87" y="416"/>
                    <a:pt x="103" y="419"/>
                  </a:cubicBezTo>
                  <a:cubicBezTo>
                    <a:pt x="117" y="421"/>
                    <a:pt x="132" y="422"/>
                    <a:pt x="146" y="422"/>
                  </a:cubicBezTo>
                  <a:cubicBezTo>
                    <a:pt x="174" y="423"/>
                    <a:pt x="202" y="423"/>
                    <a:pt x="230" y="425"/>
                  </a:cubicBezTo>
                  <a:cubicBezTo>
                    <a:pt x="263" y="426"/>
                    <a:pt x="265" y="425"/>
                    <a:pt x="266" y="393"/>
                  </a:cubicBezTo>
                  <a:cubicBezTo>
                    <a:pt x="266" y="392"/>
                    <a:pt x="266" y="391"/>
                    <a:pt x="266" y="390"/>
                  </a:cubicBezTo>
                  <a:cubicBezTo>
                    <a:pt x="270" y="344"/>
                    <a:pt x="278" y="300"/>
                    <a:pt x="298" y="259"/>
                  </a:cubicBezTo>
                  <a:cubicBezTo>
                    <a:pt x="301" y="254"/>
                    <a:pt x="301" y="248"/>
                    <a:pt x="302" y="243"/>
                  </a:cubicBezTo>
                  <a:cubicBezTo>
                    <a:pt x="300" y="242"/>
                    <a:pt x="299" y="241"/>
                    <a:pt x="297" y="240"/>
                  </a:cubicBezTo>
                  <a:cubicBezTo>
                    <a:pt x="281" y="261"/>
                    <a:pt x="266" y="281"/>
                    <a:pt x="252" y="302"/>
                  </a:cubicBezTo>
                  <a:cubicBezTo>
                    <a:pt x="247" y="309"/>
                    <a:pt x="245" y="320"/>
                    <a:pt x="246" y="329"/>
                  </a:cubicBezTo>
                  <a:cubicBezTo>
                    <a:pt x="249" y="362"/>
                    <a:pt x="232" y="390"/>
                    <a:pt x="199" y="396"/>
                  </a:cubicBezTo>
                  <a:cubicBezTo>
                    <a:pt x="167" y="402"/>
                    <a:pt x="135" y="404"/>
                    <a:pt x="102" y="392"/>
                  </a:cubicBezTo>
                  <a:cubicBezTo>
                    <a:pt x="72" y="380"/>
                    <a:pt x="56" y="360"/>
                    <a:pt x="53" y="329"/>
                  </a:cubicBezTo>
                  <a:cubicBezTo>
                    <a:pt x="51" y="303"/>
                    <a:pt x="51" y="277"/>
                    <a:pt x="50" y="251"/>
                  </a:cubicBezTo>
                  <a:cubicBezTo>
                    <a:pt x="50" y="191"/>
                    <a:pt x="111" y="139"/>
                    <a:pt x="170" y="150"/>
                  </a:cubicBezTo>
                  <a:cubicBezTo>
                    <a:pt x="203" y="157"/>
                    <a:pt x="233" y="168"/>
                    <a:pt x="239" y="208"/>
                  </a:cubicBezTo>
                  <a:cubicBezTo>
                    <a:pt x="240" y="214"/>
                    <a:pt x="241" y="221"/>
                    <a:pt x="243" y="227"/>
                  </a:cubicBezTo>
                  <a:cubicBezTo>
                    <a:pt x="244" y="231"/>
                    <a:pt x="246" y="234"/>
                    <a:pt x="247" y="237"/>
                  </a:cubicBezTo>
                  <a:cubicBezTo>
                    <a:pt x="261" y="223"/>
                    <a:pt x="275" y="213"/>
                    <a:pt x="285" y="200"/>
                  </a:cubicBezTo>
                  <a:cubicBezTo>
                    <a:pt x="292" y="191"/>
                    <a:pt x="296" y="179"/>
                    <a:pt x="299" y="168"/>
                  </a:cubicBezTo>
                  <a:cubicBezTo>
                    <a:pt x="301" y="160"/>
                    <a:pt x="296" y="155"/>
                    <a:pt x="288" y="161"/>
                  </a:cubicBezTo>
                  <a:cubicBezTo>
                    <a:pt x="276" y="170"/>
                    <a:pt x="264" y="175"/>
                    <a:pt x="251" y="167"/>
                  </a:cubicBezTo>
                  <a:cubicBezTo>
                    <a:pt x="243" y="162"/>
                    <a:pt x="251" y="145"/>
                    <a:pt x="262" y="130"/>
                  </a:cubicBezTo>
                  <a:cubicBezTo>
                    <a:pt x="277" y="108"/>
                    <a:pt x="291" y="86"/>
                    <a:pt x="304" y="63"/>
                  </a:cubicBezTo>
                  <a:cubicBezTo>
                    <a:pt x="311" y="50"/>
                    <a:pt x="315" y="35"/>
                    <a:pt x="321" y="19"/>
                  </a:cubicBezTo>
                  <a:cubicBezTo>
                    <a:pt x="212" y="25"/>
                    <a:pt x="125" y="71"/>
                    <a:pt x="67" y="164"/>
                  </a:cubicBezTo>
                  <a:cubicBezTo>
                    <a:pt x="8" y="257"/>
                    <a:pt x="4" y="355"/>
                    <a:pt x="49" y="459"/>
                  </a:cubicBezTo>
                  <a:close/>
                  <a:moveTo>
                    <a:pt x="62" y="477"/>
                  </a:moveTo>
                  <a:cubicBezTo>
                    <a:pt x="97" y="556"/>
                    <a:pt x="244" y="647"/>
                    <a:pt x="301" y="626"/>
                  </a:cubicBezTo>
                  <a:cubicBezTo>
                    <a:pt x="285" y="613"/>
                    <a:pt x="277" y="597"/>
                    <a:pt x="275" y="577"/>
                  </a:cubicBezTo>
                  <a:cubicBezTo>
                    <a:pt x="272" y="544"/>
                    <a:pt x="269" y="511"/>
                    <a:pt x="266" y="478"/>
                  </a:cubicBezTo>
                  <a:cubicBezTo>
                    <a:pt x="266" y="468"/>
                    <a:pt x="265" y="462"/>
                    <a:pt x="253" y="466"/>
                  </a:cubicBezTo>
                  <a:cubicBezTo>
                    <a:pt x="244" y="468"/>
                    <a:pt x="235" y="469"/>
                    <a:pt x="226" y="469"/>
                  </a:cubicBezTo>
                  <a:cubicBezTo>
                    <a:pt x="172" y="472"/>
                    <a:pt x="118" y="475"/>
                    <a:pt x="62" y="477"/>
                  </a:cubicBezTo>
                  <a:close/>
                  <a:moveTo>
                    <a:pt x="101" y="303"/>
                  </a:moveTo>
                  <a:cubicBezTo>
                    <a:pt x="101" y="307"/>
                    <a:pt x="101" y="310"/>
                    <a:pt x="101" y="313"/>
                  </a:cubicBezTo>
                  <a:cubicBezTo>
                    <a:pt x="111" y="344"/>
                    <a:pt x="130" y="355"/>
                    <a:pt x="166" y="349"/>
                  </a:cubicBezTo>
                  <a:cubicBezTo>
                    <a:pt x="175" y="348"/>
                    <a:pt x="183" y="346"/>
                    <a:pt x="190" y="342"/>
                  </a:cubicBezTo>
                  <a:cubicBezTo>
                    <a:pt x="206" y="334"/>
                    <a:pt x="201" y="318"/>
                    <a:pt x="199" y="306"/>
                  </a:cubicBezTo>
                  <a:cubicBezTo>
                    <a:pt x="198" y="302"/>
                    <a:pt x="186" y="296"/>
                    <a:pt x="179" y="296"/>
                  </a:cubicBezTo>
                  <a:cubicBezTo>
                    <a:pt x="153" y="297"/>
                    <a:pt x="128" y="301"/>
                    <a:pt x="101" y="303"/>
                  </a:cubicBezTo>
                  <a:close/>
                  <a:moveTo>
                    <a:pt x="191" y="252"/>
                  </a:moveTo>
                  <a:cubicBezTo>
                    <a:pt x="189" y="212"/>
                    <a:pt x="180" y="207"/>
                    <a:pt x="143" y="208"/>
                  </a:cubicBezTo>
                  <a:cubicBezTo>
                    <a:pt x="141" y="208"/>
                    <a:pt x="139" y="208"/>
                    <a:pt x="137" y="209"/>
                  </a:cubicBezTo>
                  <a:cubicBezTo>
                    <a:pt x="116" y="212"/>
                    <a:pt x="99" y="226"/>
                    <a:pt x="95" y="243"/>
                  </a:cubicBezTo>
                  <a:cubicBezTo>
                    <a:pt x="94" y="251"/>
                    <a:pt x="92" y="262"/>
                    <a:pt x="106" y="261"/>
                  </a:cubicBezTo>
                  <a:cubicBezTo>
                    <a:pt x="134" y="258"/>
                    <a:pt x="162" y="255"/>
                    <a:pt x="191" y="252"/>
                  </a:cubicBezTo>
                  <a:close/>
                  <a:moveTo>
                    <a:pt x="403" y="219"/>
                  </a:moveTo>
                  <a:cubicBezTo>
                    <a:pt x="433" y="226"/>
                    <a:pt x="464" y="216"/>
                    <a:pt x="494" y="216"/>
                  </a:cubicBezTo>
                  <a:cubicBezTo>
                    <a:pt x="464" y="210"/>
                    <a:pt x="433" y="211"/>
                    <a:pt x="403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60">
              <a:extLst>
                <a:ext uri="{FF2B5EF4-FFF2-40B4-BE49-F238E27FC236}">
                  <a16:creationId xmlns:a16="http://schemas.microsoft.com/office/drawing/2014/main" xmlns="" id="{610AF8D1-F9D6-4957-8A80-F4CABAEA02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526" y="3052763"/>
              <a:ext cx="395288" cy="357188"/>
            </a:xfrm>
            <a:custGeom>
              <a:avLst/>
              <a:gdLst>
                <a:gd name="T0" fmla="*/ 0 w 120"/>
                <a:gd name="T1" fmla="*/ 90 h 108"/>
                <a:gd name="T2" fmla="*/ 5 w 120"/>
                <a:gd name="T3" fmla="*/ 35 h 108"/>
                <a:gd name="T4" fmla="*/ 53 w 120"/>
                <a:gd name="T5" fmla="*/ 7 h 108"/>
                <a:gd name="T6" fmla="*/ 98 w 120"/>
                <a:gd name="T7" fmla="*/ 17 h 108"/>
                <a:gd name="T8" fmla="*/ 119 w 120"/>
                <a:gd name="T9" fmla="*/ 43 h 108"/>
                <a:gd name="T10" fmla="*/ 116 w 120"/>
                <a:gd name="T11" fmla="*/ 89 h 108"/>
                <a:gd name="T12" fmla="*/ 92 w 120"/>
                <a:gd name="T13" fmla="*/ 106 h 108"/>
                <a:gd name="T14" fmla="*/ 42 w 120"/>
                <a:gd name="T15" fmla="*/ 96 h 108"/>
                <a:gd name="T16" fmla="*/ 0 w 120"/>
                <a:gd name="T17" fmla="*/ 90 h 108"/>
                <a:gd name="T18" fmla="*/ 97 w 120"/>
                <a:gd name="T19" fmla="*/ 76 h 108"/>
                <a:gd name="T20" fmla="*/ 69 w 120"/>
                <a:gd name="T21" fmla="*/ 37 h 108"/>
                <a:gd name="T22" fmla="*/ 39 w 120"/>
                <a:gd name="T23" fmla="*/ 33 h 108"/>
                <a:gd name="T24" fmla="*/ 23 w 120"/>
                <a:gd name="T25" fmla="*/ 41 h 108"/>
                <a:gd name="T26" fmla="*/ 30 w 120"/>
                <a:gd name="T27" fmla="*/ 64 h 108"/>
                <a:gd name="T28" fmla="*/ 97 w 120"/>
                <a:gd name="T29" fmla="*/ 7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08">
                  <a:moveTo>
                    <a:pt x="0" y="90"/>
                  </a:moveTo>
                  <a:cubicBezTo>
                    <a:pt x="2" y="69"/>
                    <a:pt x="2" y="52"/>
                    <a:pt x="5" y="35"/>
                  </a:cubicBezTo>
                  <a:cubicBezTo>
                    <a:pt x="10" y="10"/>
                    <a:pt x="28" y="0"/>
                    <a:pt x="53" y="7"/>
                  </a:cubicBezTo>
                  <a:cubicBezTo>
                    <a:pt x="68" y="10"/>
                    <a:pt x="83" y="13"/>
                    <a:pt x="98" y="17"/>
                  </a:cubicBezTo>
                  <a:cubicBezTo>
                    <a:pt x="111" y="20"/>
                    <a:pt x="120" y="29"/>
                    <a:pt x="119" y="43"/>
                  </a:cubicBezTo>
                  <a:cubicBezTo>
                    <a:pt x="118" y="59"/>
                    <a:pt x="116" y="74"/>
                    <a:pt x="116" y="89"/>
                  </a:cubicBezTo>
                  <a:cubicBezTo>
                    <a:pt x="115" y="106"/>
                    <a:pt x="104" y="108"/>
                    <a:pt x="92" y="106"/>
                  </a:cubicBezTo>
                  <a:cubicBezTo>
                    <a:pt x="75" y="103"/>
                    <a:pt x="59" y="99"/>
                    <a:pt x="42" y="96"/>
                  </a:cubicBezTo>
                  <a:cubicBezTo>
                    <a:pt x="28" y="94"/>
                    <a:pt x="15" y="92"/>
                    <a:pt x="0" y="90"/>
                  </a:cubicBezTo>
                  <a:close/>
                  <a:moveTo>
                    <a:pt x="97" y="76"/>
                  </a:moveTo>
                  <a:cubicBezTo>
                    <a:pt x="100" y="44"/>
                    <a:pt x="96" y="39"/>
                    <a:pt x="69" y="37"/>
                  </a:cubicBezTo>
                  <a:cubicBezTo>
                    <a:pt x="59" y="36"/>
                    <a:pt x="49" y="35"/>
                    <a:pt x="39" y="33"/>
                  </a:cubicBezTo>
                  <a:cubicBezTo>
                    <a:pt x="30" y="30"/>
                    <a:pt x="24" y="31"/>
                    <a:pt x="23" y="41"/>
                  </a:cubicBezTo>
                  <a:cubicBezTo>
                    <a:pt x="21" y="49"/>
                    <a:pt x="13" y="61"/>
                    <a:pt x="30" y="64"/>
                  </a:cubicBezTo>
                  <a:cubicBezTo>
                    <a:pt x="52" y="69"/>
                    <a:pt x="74" y="72"/>
                    <a:pt x="9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61">
              <a:extLst>
                <a:ext uri="{FF2B5EF4-FFF2-40B4-BE49-F238E27FC236}">
                  <a16:creationId xmlns:a16="http://schemas.microsoft.com/office/drawing/2014/main" xmlns="" id="{5922493F-08AF-4327-844C-28BD91FE41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9163" y="4586288"/>
              <a:ext cx="382588" cy="385763"/>
            </a:xfrm>
            <a:custGeom>
              <a:avLst/>
              <a:gdLst>
                <a:gd name="T0" fmla="*/ 23 w 116"/>
                <a:gd name="T1" fmla="*/ 62 h 117"/>
                <a:gd name="T2" fmla="*/ 44 w 116"/>
                <a:gd name="T3" fmla="*/ 7 h 117"/>
                <a:gd name="T4" fmla="*/ 100 w 116"/>
                <a:gd name="T5" fmla="*/ 21 h 117"/>
                <a:gd name="T6" fmla="*/ 105 w 116"/>
                <a:gd name="T7" fmla="*/ 33 h 117"/>
                <a:gd name="T8" fmla="*/ 44 w 116"/>
                <a:gd name="T9" fmla="*/ 114 h 117"/>
                <a:gd name="T10" fmla="*/ 18 w 116"/>
                <a:gd name="T11" fmla="*/ 104 h 117"/>
                <a:gd name="T12" fmla="*/ 23 w 116"/>
                <a:gd name="T13" fmla="*/ 62 h 117"/>
                <a:gd name="T14" fmla="*/ 72 w 116"/>
                <a:gd name="T15" fmla="*/ 55 h 117"/>
                <a:gd name="T16" fmla="*/ 80 w 116"/>
                <a:gd name="T17" fmla="*/ 46 h 117"/>
                <a:gd name="T18" fmla="*/ 58 w 116"/>
                <a:gd name="T19" fmla="*/ 29 h 117"/>
                <a:gd name="T20" fmla="*/ 47 w 116"/>
                <a:gd name="T21" fmla="*/ 39 h 117"/>
                <a:gd name="T22" fmla="*/ 72 w 116"/>
                <a:gd name="T23" fmla="*/ 55 h 117"/>
                <a:gd name="T24" fmla="*/ 26 w 116"/>
                <a:gd name="T25" fmla="*/ 70 h 117"/>
                <a:gd name="T26" fmla="*/ 53 w 116"/>
                <a:gd name="T27" fmla="*/ 93 h 117"/>
                <a:gd name="T28" fmla="*/ 70 w 116"/>
                <a:gd name="T29" fmla="*/ 84 h 117"/>
                <a:gd name="T30" fmla="*/ 26 w 116"/>
                <a:gd name="T31" fmla="*/ 7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17">
                  <a:moveTo>
                    <a:pt x="23" y="62"/>
                  </a:moveTo>
                  <a:cubicBezTo>
                    <a:pt x="17" y="38"/>
                    <a:pt x="25" y="17"/>
                    <a:pt x="44" y="7"/>
                  </a:cubicBezTo>
                  <a:cubicBezTo>
                    <a:pt x="58" y="0"/>
                    <a:pt x="89" y="8"/>
                    <a:pt x="100" y="21"/>
                  </a:cubicBezTo>
                  <a:cubicBezTo>
                    <a:pt x="102" y="24"/>
                    <a:pt x="104" y="29"/>
                    <a:pt x="105" y="33"/>
                  </a:cubicBezTo>
                  <a:cubicBezTo>
                    <a:pt x="116" y="74"/>
                    <a:pt x="84" y="117"/>
                    <a:pt x="44" y="114"/>
                  </a:cubicBezTo>
                  <a:cubicBezTo>
                    <a:pt x="35" y="113"/>
                    <a:pt x="26" y="110"/>
                    <a:pt x="18" y="104"/>
                  </a:cubicBezTo>
                  <a:cubicBezTo>
                    <a:pt x="0" y="91"/>
                    <a:pt x="2" y="73"/>
                    <a:pt x="23" y="62"/>
                  </a:cubicBezTo>
                  <a:close/>
                  <a:moveTo>
                    <a:pt x="72" y="55"/>
                  </a:moveTo>
                  <a:cubicBezTo>
                    <a:pt x="74" y="53"/>
                    <a:pt x="77" y="49"/>
                    <a:pt x="80" y="46"/>
                  </a:cubicBezTo>
                  <a:cubicBezTo>
                    <a:pt x="73" y="40"/>
                    <a:pt x="66" y="33"/>
                    <a:pt x="58" y="29"/>
                  </a:cubicBezTo>
                  <a:cubicBezTo>
                    <a:pt x="57" y="28"/>
                    <a:pt x="47" y="35"/>
                    <a:pt x="47" y="39"/>
                  </a:cubicBezTo>
                  <a:cubicBezTo>
                    <a:pt x="48" y="52"/>
                    <a:pt x="58" y="53"/>
                    <a:pt x="72" y="55"/>
                  </a:cubicBezTo>
                  <a:close/>
                  <a:moveTo>
                    <a:pt x="26" y="70"/>
                  </a:moveTo>
                  <a:cubicBezTo>
                    <a:pt x="33" y="85"/>
                    <a:pt x="41" y="92"/>
                    <a:pt x="53" y="93"/>
                  </a:cubicBezTo>
                  <a:cubicBezTo>
                    <a:pt x="57" y="93"/>
                    <a:pt x="62" y="88"/>
                    <a:pt x="70" y="84"/>
                  </a:cubicBezTo>
                  <a:cubicBezTo>
                    <a:pt x="53" y="79"/>
                    <a:pt x="42" y="75"/>
                    <a:pt x="2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62">
              <a:extLst>
                <a:ext uri="{FF2B5EF4-FFF2-40B4-BE49-F238E27FC236}">
                  <a16:creationId xmlns:a16="http://schemas.microsoft.com/office/drawing/2014/main" xmlns="" id="{7828D538-7CD2-4617-9914-0ECA6576CC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0026" y="4649788"/>
              <a:ext cx="333375" cy="388938"/>
            </a:xfrm>
            <a:custGeom>
              <a:avLst/>
              <a:gdLst>
                <a:gd name="T0" fmla="*/ 0 w 101"/>
                <a:gd name="T1" fmla="*/ 56 h 118"/>
                <a:gd name="T2" fmla="*/ 58 w 101"/>
                <a:gd name="T3" fmla="*/ 0 h 118"/>
                <a:gd name="T4" fmla="*/ 84 w 101"/>
                <a:gd name="T5" fmla="*/ 14 h 118"/>
                <a:gd name="T6" fmla="*/ 99 w 101"/>
                <a:gd name="T7" fmla="*/ 75 h 118"/>
                <a:gd name="T8" fmla="*/ 68 w 101"/>
                <a:gd name="T9" fmla="*/ 113 h 118"/>
                <a:gd name="T10" fmla="*/ 17 w 101"/>
                <a:gd name="T11" fmla="*/ 94 h 118"/>
                <a:gd name="T12" fmla="*/ 0 w 101"/>
                <a:gd name="T13" fmla="*/ 56 h 118"/>
                <a:gd name="T14" fmla="*/ 31 w 101"/>
                <a:gd name="T15" fmla="*/ 52 h 118"/>
                <a:gd name="T16" fmla="*/ 42 w 101"/>
                <a:gd name="T17" fmla="*/ 80 h 118"/>
                <a:gd name="T18" fmla="*/ 60 w 101"/>
                <a:gd name="T19" fmla="*/ 89 h 118"/>
                <a:gd name="T20" fmla="*/ 72 w 101"/>
                <a:gd name="T21" fmla="*/ 71 h 118"/>
                <a:gd name="T22" fmla="*/ 68 w 101"/>
                <a:gd name="T23" fmla="*/ 46 h 118"/>
                <a:gd name="T24" fmla="*/ 46 w 101"/>
                <a:gd name="T25" fmla="*/ 24 h 118"/>
                <a:gd name="T26" fmla="*/ 31 w 101"/>
                <a:gd name="T27" fmla="*/ 5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118">
                  <a:moveTo>
                    <a:pt x="0" y="56"/>
                  </a:moveTo>
                  <a:cubicBezTo>
                    <a:pt x="3" y="20"/>
                    <a:pt x="24" y="0"/>
                    <a:pt x="58" y="0"/>
                  </a:cubicBezTo>
                  <a:cubicBezTo>
                    <a:pt x="69" y="0"/>
                    <a:pt x="78" y="5"/>
                    <a:pt x="84" y="14"/>
                  </a:cubicBezTo>
                  <a:cubicBezTo>
                    <a:pt x="95" y="33"/>
                    <a:pt x="101" y="53"/>
                    <a:pt x="99" y="75"/>
                  </a:cubicBezTo>
                  <a:cubicBezTo>
                    <a:pt x="97" y="94"/>
                    <a:pt x="84" y="109"/>
                    <a:pt x="68" y="113"/>
                  </a:cubicBezTo>
                  <a:cubicBezTo>
                    <a:pt x="49" y="118"/>
                    <a:pt x="26" y="110"/>
                    <a:pt x="17" y="94"/>
                  </a:cubicBezTo>
                  <a:cubicBezTo>
                    <a:pt x="10" y="82"/>
                    <a:pt x="6" y="68"/>
                    <a:pt x="0" y="56"/>
                  </a:cubicBezTo>
                  <a:close/>
                  <a:moveTo>
                    <a:pt x="31" y="52"/>
                  </a:moveTo>
                  <a:cubicBezTo>
                    <a:pt x="34" y="60"/>
                    <a:pt x="37" y="71"/>
                    <a:pt x="42" y="80"/>
                  </a:cubicBezTo>
                  <a:cubicBezTo>
                    <a:pt x="45" y="85"/>
                    <a:pt x="56" y="91"/>
                    <a:pt x="60" y="89"/>
                  </a:cubicBezTo>
                  <a:cubicBezTo>
                    <a:pt x="65" y="86"/>
                    <a:pt x="71" y="78"/>
                    <a:pt x="72" y="71"/>
                  </a:cubicBezTo>
                  <a:cubicBezTo>
                    <a:pt x="73" y="63"/>
                    <a:pt x="70" y="54"/>
                    <a:pt x="68" y="46"/>
                  </a:cubicBezTo>
                  <a:cubicBezTo>
                    <a:pt x="67" y="33"/>
                    <a:pt x="59" y="24"/>
                    <a:pt x="46" y="24"/>
                  </a:cubicBezTo>
                  <a:cubicBezTo>
                    <a:pt x="31" y="25"/>
                    <a:pt x="35" y="39"/>
                    <a:pt x="31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63">
              <a:extLst>
                <a:ext uri="{FF2B5EF4-FFF2-40B4-BE49-F238E27FC236}">
                  <a16:creationId xmlns:a16="http://schemas.microsoft.com/office/drawing/2014/main" xmlns="" id="{09F0AB54-B4C4-407C-8E39-7AE4B555D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1" y="4451350"/>
              <a:ext cx="388938" cy="412750"/>
            </a:xfrm>
            <a:custGeom>
              <a:avLst/>
              <a:gdLst>
                <a:gd name="T0" fmla="*/ 42 w 118"/>
                <a:gd name="T1" fmla="*/ 54 h 125"/>
                <a:gd name="T2" fmla="*/ 51 w 118"/>
                <a:gd name="T3" fmla="*/ 49 h 125"/>
                <a:gd name="T4" fmla="*/ 101 w 118"/>
                <a:gd name="T5" fmla="*/ 48 h 125"/>
                <a:gd name="T6" fmla="*/ 99 w 118"/>
                <a:gd name="T7" fmla="*/ 108 h 125"/>
                <a:gd name="T8" fmla="*/ 50 w 118"/>
                <a:gd name="T9" fmla="*/ 122 h 125"/>
                <a:gd name="T10" fmla="*/ 39 w 118"/>
                <a:gd name="T11" fmla="*/ 108 h 125"/>
                <a:gd name="T12" fmla="*/ 55 w 118"/>
                <a:gd name="T13" fmla="*/ 98 h 125"/>
                <a:gd name="T14" fmla="*/ 84 w 118"/>
                <a:gd name="T15" fmla="*/ 71 h 125"/>
                <a:gd name="T16" fmla="*/ 75 w 118"/>
                <a:gd name="T17" fmla="*/ 60 h 125"/>
                <a:gd name="T18" fmla="*/ 57 w 118"/>
                <a:gd name="T19" fmla="*/ 66 h 125"/>
                <a:gd name="T20" fmla="*/ 12 w 118"/>
                <a:gd name="T21" fmla="*/ 59 h 125"/>
                <a:gd name="T22" fmla="*/ 9 w 118"/>
                <a:gd name="T23" fmla="*/ 49 h 125"/>
                <a:gd name="T24" fmla="*/ 1 w 118"/>
                <a:gd name="T25" fmla="*/ 33 h 125"/>
                <a:gd name="T26" fmla="*/ 17 w 118"/>
                <a:gd name="T27" fmla="*/ 23 h 125"/>
                <a:gd name="T28" fmla="*/ 54 w 118"/>
                <a:gd name="T29" fmla="*/ 2 h 125"/>
                <a:gd name="T30" fmla="*/ 70 w 118"/>
                <a:gd name="T31" fmla="*/ 3 h 125"/>
                <a:gd name="T32" fmla="*/ 67 w 118"/>
                <a:gd name="T33" fmla="*/ 20 h 125"/>
                <a:gd name="T34" fmla="*/ 48 w 118"/>
                <a:gd name="T35" fmla="*/ 32 h 125"/>
                <a:gd name="T36" fmla="*/ 42 w 118"/>
                <a:gd name="T37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25">
                  <a:moveTo>
                    <a:pt x="42" y="54"/>
                  </a:moveTo>
                  <a:cubicBezTo>
                    <a:pt x="46" y="52"/>
                    <a:pt x="49" y="51"/>
                    <a:pt x="51" y="49"/>
                  </a:cubicBezTo>
                  <a:cubicBezTo>
                    <a:pt x="67" y="36"/>
                    <a:pt x="92" y="34"/>
                    <a:pt x="101" y="48"/>
                  </a:cubicBezTo>
                  <a:cubicBezTo>
                    <a:pt x="118" y="73"/>
                    <a:pt x="118" y="91"/>
                    <a:pt x="99" y="108"/>
                  </a:cubicBezTo>
                  <a:cubicBezTo>
                    <a:pt x="85" y="120"/>
                    <a:pt x="68" y="125"/>
                    <a:pt x="50" y="122"/>
                  </a:cubicBezTo>
                  <a:cubicBezTo>
                    <a:pt x="44" y="120"/>
                    <a:pt x="35" y="118"/>
                    <a:pt x="39" y="108"/>
                  </a:cubicBezTo>
                  <a:cubicBezTo>
                    <a:pt x="42" y="101"/>
                    <a:pt x="44" y="95"/>
                    <a:pt x="55" y="98"/>
                  </a:cubicBezTo>
                  <a:cubicBezTo>
                    <a:pt x="79" y="104"/>
                    <a:pt x="90" y="94"/>
                    <a:pt x="84" y="71"/>
                  </a:cubicBezTo>
                  <a:cubicBezTo>
                    <a:pt x="83" y="67"/>
                    <a:pt x="78" y="60"/>
                    <a:pt x="75" y="60"/>
                  </a:cubicBezTo>
                  <a:cubicBezTo>
                    <a:pt x="69" y="60"/>
                    <a:pt x="60" y="62"/>
                    <a:pt x="57" y="66"/>
                  </a:cubicBezTo>
                  <a:cubicBezTo>
                    <a:pt x="37" y="95"/>
                    <a:pt x="25" y="87"/>
                    <a:pt x="12" y="59"/>
                  </a:cubicBezTo>
                  <a:cubicBezTo>
                    <a:pt x="11" y="55"/>
                    <a:pt x="10" y="52"/>
                    <a:pt x="9" y="49"/>
                  </a:cubicBezTo>
                  <a:cubicBezTo>
                    <a:pt x="6" y="43"/>
                    <a:pt x="0" y="37"/>
                    <a:pt x="1" y="33"/>
                  </a:cubicBezTo>
                  <a:cubicBezTo>
                    <a:pt x="4" y="29"/>
                    <a:pt x="11" y="27"/>
                    <a:pt x="17" y="23"/>
                  </a:cubicBezTo>
                  <a:cubicBezTo>
                    <a:pt x="29" y="16"/>
                    <a:pt x="41" y="8"/>
                    <a:pt x="54" y="2"/>
                  </a:cubicBezTo>
                  <a:cubicBezTo>
                    <a:pt x="58" y="0"/>
                    <a:pt x="65" y="3"/>
                    <a:pt x="70" y="3"/>
                  </a:cubicBezTo>
                  <a:cubicBezTo>
                    <a:pt x="69" y="9"/>
                    <a:pt x="70" y="17"/>
                    <a:pt x="67" y="20"/>
                  </a:cubicBezTo>
                  <a:cubicBezTo>
                    <a:pt x="62" y="26"/>
                    <a:pt x="55" y="28"/>
                    <a:pt x="48" y="32"/>
                  </a:cubicBezTo>
                  <a:cubicBezTo>
                    <a:pt x="41" y="37"/>
                    <a:pt x="35" y="43"/>
                    <a:pt x="4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64">
              <a:extLst>
                <a:ext uri="{FF2B5EF4-FFF2-40B4-BE49-F238E27FC236}">
                  <a16:creationId xmlns:a16="http://schemas.microsoft.com/office/drawing/2014/main" xmlns="" id="{8EBBC6F4-E505-4979-9BE8-777C9D144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3776" y="2419350"/>
              <a:ext cx="449263" cy="436563"/>
            </a:xfrm>
            <a:custGeom>
              <a:avLst/>
              <a:gdLst>
                <a:gd name="T0" fmla="*/ 6 w 136"/>
                <a:gd name="T1" fmla="*/ 68 h 132"/>
                <a:gd name="T2" fmla="*/ 73 w 136"/>
                <a:gd name="T3" fmla="*/ 0 h 132"/>
                <a:gd name="T4" fmla="*/ 120 w 136"/>
                <a:gd name="T5" fmla="*/ 47 h 132"/>
                <a:gd name="T6" fmla="*/ 94 w 136"/>
                <a:gd name="T7" fmla="*/ 91 h 132"/>
                <a:gd name="T8" fmla="*/ 73 w 136"/>
                <a:gd name="T9" fmla="*/ 112 h 132"/>
                <a:gd name="T10" fmla="*/ 73 w 136"/>
                <a:gd name="T11" fmla="*/ 121 h 132"/>
                <a:gd name="T12" fmla="*/ 59 w 136"/>
                <a:gd name="T13" fmla="*/ 132 h 132"/>
                <a:gd name="T14" fmla="*/ 50 w 136"/>
                <a:gd name="T15" fmla="*/ 117 h 132"/>
                <a:gd name="T16" fmla="*/ 59 w 136"/>
                <a:gd name="T17" fmla="*/ 92 h 132"/>
                <a:gd name="T18" fmla="*/ 52 w 136"/>
                <a:gd name="T19" fmla="*/ 71 h 132"/>
                <a:gd name="T20" fmla="*/ 34 w 136"/>
                <a:gd name="T21" fmla="*/ 87 h 132"/>
                <a:gd name="T22" fmla="*/ 28 w 136"/>
                <a:gd name="T23" fmla="*/ 96 h 132"/>
                <a:gd name="T24" fmla="*/ 15 w 136"/>
                <a:gd name="T25" fmla="*/ 92 h 132"/>
                <a:gd name="T26" fmla="*/ 6 w 136"/>
                <a:gd name="T27" fmla="*/ 68 h 132"/>
                <a:gd name="T28" fmla="*/ 87 w 136"/>
                <a:gd name="T29" fmla="*/ 34 h 132"/>
                <a:gd name="T30" fmla="*/ 72 w 136"/>
                <a:gd name="T31" fmla="*/ 55 h 132"/>
                <a:gd name="T32" fmla="*/ 87 w 136"/>
                <a:gd name="T33" fmla="*/ 71 h 132"/>
                <a:gd name="T34" fmla="*/ 101 w 136"/>
                <a:gd name="T35" fmla="*/ 60 h 132"/>
                <a:gd name="T36" fmla="*/ 87 w 136"/>
                <a:gd name="T37" fmla="*/ 3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" h="132">
                  <a:moveTo>
                    <a:pt x="6" y="68"/>
                  </a:moveTo>
                  <a:cubicBezTo>
                    <a:pt x="41" y="56"/>
                    <a:pt x="62" y="36"/>
                    <a:pt x="73" y="0"/>
                  </a:cubicBezTo>
                  <a:cubicBezTo>
                    <a:pt x="90" y="17"/>
                    <a:pt x="107" y="30"/>
                    <a:pt x="120" y="47"/>
                  </a:cubicBezTo>
                  <a:cubicBezTo>
                    <a:pt x="136" y="67"/>
                    <a:pt x="122" y="91"/>
                    <a:pt x="94" y="91"/>
                  </a:cubicBezTo>
                  <a:cubicBezTo>
                    <a:pt x="76" y="90"/>
                    <a:pt x="73" y="98"/>
                    <a:pt x="73" y="112"/>
                  </a:cubicBezTo>
                  <a:cubicBezTo>
                    <a:pt x="74" y="115"/>
                    <a:pt x="75" y="119"/>
                    <a:pt x="73" y="121"/>
                  </a:cubicBezTo>
                  <a:cubicBezTo>
                    <a:pt x="69" y="125"/>
                    <a:pt x="64" y="129"/>
                    <a:pt x="59" y="132"/>
                  </a:cubicBezTo>
                  <a:cubicBezTo>
                    <a:pt x="56" y="127"/>
                    <a:pt x="49" y="122"/>
                    <a:pt x="50" y="117"/>
                  </a:cubicBezTo>
                  <a:cubicBezTo>
                    <a:pt x="51" y="109"/>
                    <a:pt x="57" y="101"/>
                    <a:pt x="59" y="92"/>
                  </a:cubicBezTo>
                  <a:cubicBezTo>
                    <a:pt x="61" y="84"/>
                    <a:pt x="64" y="72"/>
                    <a:pt x="52" y="71"/>
                  </a:cubicBezTo>
                  <a:cubicBezTo>
                    <a:pt x="46" y="70"/>
                    <a:pt x="39" y="81"/>
                    <a:pt x="34" y="87"/>
                  </a:cubicBezTo>
                  <a:cubicBezTo>
                    <a:pt x="31" y="89"/>
                    <a:pt x="30" y="96"/>
                    <a:pt x="28" y="96"/>
                  </a:cubicBezTo>
                  <a:cubicBezTo>
                    <a:pt x="24" y="97"/>
                    <a:pt x="18" y="95"/>
                    <a:pt x="15" y="92"/>
                  </a:cubicBezTo>
                  <a:cubicBezTo>
                    <a:pt x="9" y="85"/>
                    <a:pt x="0" y="78"/>
                    <a:pt x="6" y="68"/>
                  </a:cubicBezTo>
                  <a:close/>
                  <a:moveTo>
                    <a:pt x="87" y="34"/>
                  </a:moveTo>
                  <a:cubicBezTo>
                    <a:pt x="80" y="43"/>
                    <a:pt x="71" y="50"/>
                    <a:pt x="72" y="55"/>
                  </a:cubicBezTo>
                  <a:cubicBezTo>
                    <a:pt x="73" y="61"/>
                    <a:pt x="81" y="68"/>
                    <a:pt x="87" y="71"/>
                  </a:cubicBezTo>
                  <a:cubicBezTo>
                    <a:pt x="94" y="74"/>
                    <a:pt x="102" y="68"/>
                    <a:pt x="101" y="60"/>
                  </a:cubicBezTo>
                  <a:cubicBezTo>
                    <a:pt x="99" y="52"/>
                    <a:pt x="93" y="45"/>
                    <a:pt x="8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65">
              <a:extLst>
                <a:ext uri="{FF2B5EF4-FFF2-40B4-BE49-F238E27FC236}">
                  <a16:creationId xmlns:a16="http://schemas.microsoft.com/office/drawing/2014/main" xmlns="" id="{D58D79A9-9FF7-49BF-832A-1D13D52EC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201" y="2782888"/>
              <a:ext cx="404813" cy="358775"/>
            </a:xfrm>
            <a:custGeom>
              <a:avLst/>
              <a:gdLst>
                <a:gd name="T0" fmla="*/ 0 w 123"/>
                <a:gd name="T1" fmla="*/ 34 h 109"/>
                <a:gd name="T2" fmla="*/ 33 w 123"/>
                <a:gd name="T3" fmla="*/ 17 h 109"/>
                <a:gd name="T4" fmla="*/ 36 w 123"/>
                <a:gd name="T5" fmla="*/ 19 h 109"/>
                <a:gd name="T6" fmla="*/ 31 w 123"/>
                <a:gd name="T7" fmla="*/ 31 h 109"/>
                <a:gd name="T8" fmla="*/ 33 w 123"/>
                <a:gd name="T9" fmla="*/ 79 h 109"/>
                <a:gd name="T10" fmla="*/ 46 w 123"/>
                <a:gd name="T11" fmla="*/ 83 h 109"/>
                <a:gd name="T12" fmla="*/ 51 w 123"/>
                <a:gd name="T13" fmla="*/ 72 h 109"/>
                <a:gd name="T14" fmla="*/ 50 w 123"/>
                <a:gd name="T15" fmla="*/ 48 h 109"/>
                <a:gd name="T16" fmla="*/ 79 w 123"/>
                <a:gd name="T17" fmla="*/ 3 h 109"/>
                <a:gd name="T18" fmla="*/ 116 w 123"/>
                <a:gd name="T19" fmla="*/ 38 h 109"/>
                <a:gd name="T20" fmla="*/ 119 w 123"/>
                <a:gd name="T21" fmla="*/ 55 h 109"/>
                <a:gd name="T22" fmla="*/ 98 w 123"/>
                <a:gd name="T23" fmla="*/ 82 h 109"/>
                <a:gd name="T24" fmla="*/ 102 w 123"/>
                <a:gd name="T25" fmla="*/ 49 h 109"/>
                <a:gd name="T26" fmla="*/ 84 w 123"/>
                <a:gd name="T27" fmla="*/ 20 h 109"/>
                <a:gd name="T28" fmla="*/ 75 w 123"/>
                <a:gd name="T29" fmla="*/ 50 h 109"/>
                <a:gd name="T30" fmla="*/ 78 w 123"/>
                <a:gd name="T31" fmla="*/ 79 h 109"/>
                <a:gd name="T32" fmla="*/ 57 w 123"/>
                <a:gd name="T33" fmla="*/ 103 h 109"/>
                <a:gd name="T34" fmla="*/ 6 w 123"/>
                <a:gd name="T35" fmla="*/ 65 h 109"/>
                <a:gd name="T36" fmla="*/ 0 w 123"/>
                <a:gd name="T37" fmla="*/ 3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" h="109">
                  <a:moveTo>
                    <a:pt x="0" y="34"/>
                  </a:moveTo>
                  <a:cubicBezTo>
                    <a:pt x="10" y="29"/>
                    <a:pt x="21" y="23"/>
                    <a:pt x="33" y="17"/>
                  </a:cubicBezTo>
                  <a:cubicBezTo>
                    <a:pt x="34" y="17"/>
                    <a:pt x="35" y="18"/>
                    <a:pt x="36" y="19"/>
                  </a:cubicBezTo>
                  <a:cubicBezTo>
                    <a:pt x="34" y="23"/>
                    <a:pt x="34" y="28"/>
                    <a:pt x="31" y="31"/>
                  </a:cubicBezTo>
                  <a:cubicBezTo>
                    <a:pt x="19" y="43"/>
                    <a:pt x="20" y="68"/>
                    <a:pt x="33" y="79"/>
                  </a:cubicBezTo>
                  <a:cubicBezTo>
                    <a:pt x="37" y="82"/>
                    <a:pt x="42" y="84"/>
                    <a:pt x="46" y="83"/>
                  </a:cubicBezTo>
                  <a:cubicBezTo>
                    <a:pt x="49" y="82"/>
                    <a:pt x="51" y="76"/>
                    <a:pt x="51" y="72"/>
                  </a:cubicBezTo>
                  <a:cubicBezTo>
                    <a:pt x="52" y="64"/>
                    <a:pt x="51" y="56"/>
                    <a:pt x="50" y="48"/>
                  </a:cubicBezTo>
                  <a:cubicBezTo>
                    <a:pt x="47" y="26"/>
                    <a:pt x="60" y="5"/>
                    <a:pt x="79" y="3"/>
                  </a:cubicBezTo>
                  <a:cubicBezTo>
                    <a:pt x="96" y="0"/>
                    <a:pt x="113" y="16"/>
                    <a:pt x="116" y="38"/>
                  </a:cubicBezTo>
                  <a:cubicBezTo>
                    <a:pt x="117" y="43"/>
                    <a:pt x="117" y="49"/>
                    <a:pt x="119" y="55"/>
                  </a:cubicBezTo>
                  <a:cubicBezTo>
                    <a:pt x="123" y="73"/>
                    <a:pt x="118" y="80"/>
                    <a:pt x="98" y="82"/>
                  </a:cubicBezTo>
                  <a:cubicBezTo>
                    <a:pt x="99" y="71"/>
                    <a:pt x="102" y="60"/>
                    <a:pt x="102" y="49"/>
                  </a:cubicBezTo>
                  <a:cubicBezTo>
                    <a:pt x="102" y="34"/>
                    <a:pt x="91" y="17"/>
                    <a:pt x="84" y="20"/>
                  </a:cubicBezTo>
                  <a:cubicBezTo>
                    <a:pt x="70" y="26"/>
                    <a:pt x="75" y="40"/>
                    <a:pt x="75" y="50"/>
                  </a:cubicBezTo>
                  <a:cubicBezTo>
                    <a:pt x="75" y="60"/>
                    <a:pt x="77" y="69"/>
                    <a:pt x="78" y="79"/>
                  </a:cubicBezTo>
                  <a:cubicBezTo>
                    <a:pt x="79" y="93"/>
                    <a:pt x="71" y="101"/>
                    <a:pt x="57" y="103"/>
                  </a:cubicBezTo>
                  <a:cubicBezTo>
                    <a:pt x="31" y="109"/>
                    <a:pt x="10" y="93"/>
                    <a:pt x="6" y="65"/>
                  </a:cubicBezTo>
                  <a:cubicBezTo>
                    <a:pt x="5" y="55"/>
                    <a:pt x="2" y="46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66">
              <a:extLst>
                <a:ext uri="{FF2B5EF4-FFF2-40B4-BE49-F238E27FC236}">
                  <a16:creationId xmlns:a16="http://schemas.microsoft.com/office/drawing/2014/main" xmlns="" id="{92E9720A-45CA-4D4E-A50E-4107F8608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2027238"/>
              <a:ext cx="319088" cy="376238"/>
            </a:xfrm>
            <a:custGeom>
              <a:avLst/>
              <a:gdLst>
                <a:gd name="T0" fmla="*/ 42 w 97"/>
                <a:gd name="T1" fmla="*/ 108 h 114"/>
                <a:gd name="T2" fmla="*/ 15 w 97"/>
                <a:gd name="T3" fmla="*/ 114 h 114"/>
                <a:gd name="T4" fmla="*/ 0 w 97"/>
                <a:gd name="T5" fmla="*/ 16 h 114"/>
                <a:gd name="T6" fmla="*/ 43 w 97"/>
                <a:gd name="T7" fmla="*/ 22 h 114"/>
                <a:gd name="T8" fmla="*/ 63 w 97"/>
                <a:gd name="T9" fmla="*/ 47 h 114"/>
                <a:gd name="T10" fmla="*/ 74 w 97"/>
                <a:gd name="T11" fmla="*/ 54 h 114"/>
                <a:gd name="T12" fmla="*/ 68 w 97"/>
                <a:gd name="T13" fmla="*/ 16 h 114"/>
                <a:gd name="T14" fmla="*/ 77 w 97"/>
                <a:gd name="T15" fmla="*/ 1 h 114"/>
                <a:gd name="T16" fmla="*/ 97 w 97"/>
                <a:gd name="T17" fmla="*/ 1 h 114"/>
                <a:gd name="T18" fmla="*/ 88 w 97"/>
                <a:gd name="T19" fmla="*/ 47 h 114"/>
                <a:gd name="T20" fmla="*/ 94 w 97"/>
                <a:gd name="T21" fmla="*/ 80 h 114"/>
                <a:gd name="T22" fmla="*/ 88 w 97"/>
                <a:gd name="T23" fmla="*/ 94 h 114"/>
                <a:gd name="T24" fmla="*/ 73 w 97"/>
                <a:gd name="T25" fmla="*/ 89 h 114"/>
                <a:gd name="T26" fmla="*/ 51 w 97"/>
                <a:gd name="T27" fmla="*/ 61 h 114"/>
                <a:gd name="T28" fmla="*/ 33 w 97"/>
                <a:gd name="T29" fmla="*/ 42 h 114"/>
                <a:gd name="T30" fmla="*/ 42 w 97"/>
                <a:gd name="T31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114">
                  <a:moveTo>
                    <a:pt x="42" y="108"/>
                  </a:moveTo>
                  <a:cubicBezTo>
                    <a:pt x="33" y="110"/>
                    <a:pt x="24" y="112"/>
                    <a:pt x="15" y="114"/>
                  </a:cubicBezTo>
                  <a:cubicBezTo>
                    <a:pt x="10" y="81"/>
                    <a:pt x="5" y="49"/>
                    <a:pt x="0" y="16"/>
                  </a:cubicBezTo>
                  <a:cubicBezTo>
                    <a:pt x="11" y="6"/>
                    <a:pt x="31" y="7"/>
                    <a:pt x="43" y="22"/>
                  </a:cubicBezTo>
                  <a:cubicBezTo>
                    <a:pt x="50" y="31"/>
                    <a:pt x="56" y="39"/>
                    <a:pt x="63" y="47"/>
                  </a:cubicBezTo>
                  <a:cubicBezTo>
                    <a:pt x="65" y="49"/>
                    <a:pt x="67" y="50"/>
                    <a:pt x="74" y="54"/>
                  </a:cubicBezTo>
                  <a:cubicBezTo>
                    <a:pt x="72" y="39"/>
                    <a:pt x="73" y="26"/>
                    <a:pt x="68" y="16"/>
                  </a:cubicBezTo>
                  <a:cubicBezTo>
                    <a:pt x="62" y="4"/>
                    <a:pt x="67" y="1"/>
                    <a:pt x="77" y="1"/>
                  </a:cubicBezTo>
                  <a:cubicBezTo>
                    <a:pt x="82" y="0"/>
                    <a:pt x="88" y="1"/>
                    <a:pt x="97" y="1"/>
                  </a:cubicBezTo>
                  <a:cubicBezTo>
                    <a:pt x="82" y="17"/>
                    <a:pt x="86" y="32"/>
                    <a:pt x="88" y="47"/>
                  </a:cubicBezTo>
                  <a:cubicBezTo>
                    <a:pt x="90" y="58"/>
                    <a:pt x="93" y="69"/>
                    <a:pt x="94" y="80"/>
                  </a:cubicBezTo>
                  <a:cubicBezTo>
                    <a:pt x="94" y="85"/>
                    <a:pt x="91" y="93"/>
                    <a:pt x="88" y="94"/>
                  </a:cubicBezTo>
                  <a:cubicBezTo>
                    <a:pt x="84" y="95"/>
                    <a:pt x="76" y="93"/>
                    <a:pt x="73" y="89"/>
                  </a:cubicBezTo>
                  <a:cubicBezTo>
                    <a:pt x="65" y="81"/>
                    <a:pt x="58" y="71"/>
                    <a:pt x="51" y="61"/>
                  </a:cubicBezTo>
                  <a:cubicBezTo>
                    <a:pt x="46" y="55"/>
                    <a:pt x="40" y="50"/>
                    <a:pt x="33" y="42"/>
                  </a:cubicBezTo>
                  <a:cubicBezTo>
                    <a:pt x="26" y="67"/>
                    <a:pt x="31" y="87"/>
                    <a:pt x="42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67">
              <a:extLst>
                <a:ext uri="{FF2B5EF4-FFF2-40B4-BE49-F238E27FC236}">
                  <a16:creationId xmlns:a16="http://schemas.microsoft.com/office/drawing/2014/main" xmlns="" id="{9314FEE1-72BB-4EE1-AC5F-BA059C0E4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613" y="2357438"/>
              <a:ext cx="446088" cy="438150"/>
            </a:xfrm>
            <a:custGeom>
              <a:avLst/>
              <a:gdLst>
                <a:gd name="T0" fmla="*/ 103 w 135"/>
                <a:gd name="T1" fmla="*/ 108 h 133"/>
                <a:gd name="T2" fmla="*/ 88 w 135"/>
                <a:gd name="T3" fmla="*/ 125 h 133"/>
                <a:gd name="T4" fmla="*/ 69 w 135"/>
                <a:gd name="T5" fmla="*/ 122 h 133"/>
                <a:gd name="T6" fmla="*/ 27 w 135"/>
                <a:gd name="T7" fmla="*/ 82 h 133"/>
                <a:gd name="T8" fmla="*/ 0 w 135"/>
                <a:gd name="T9" fmla="*/ 63 h 133"/>
                <a:gd name="T10" fmla="*/ 26 w 135"/>
                <a:gd name="T11" fmla="*/ 41 h 133"/>
                <a:gd name="T12" fmla="*/ 79 w 135"/>
                <a:gd name="T13" fmla="*/ 54 h 133"/>
                <a:gd name="T14" fmla="*/ 47 w 135"/>
                <a:gd name="T15" fmla="*/ 21 h 133"/>
                <a:gd name="T16" fmla="*/ 66 w 135"/>
                <a:gd name="T17" fmla="*/ 0 h 133"/>
                <a:gd name="T18" fmla="*/ 135 w 135"/>
                <a:gd name="T19" fmla="*/ 78 h 133"/>
                <a:gd name="T20" fmla="*/ 41 w 135"/>
                <a:gd name="T21" fmla="*/ 62 h 133"/>
                <a:gd name="T22" fmla="*/ 103 w 135"/>
                <a:gd name="T23" fmla="*/ 10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133">
                  <a:moveTo>
                    <a:pt x="103" y="108"/>
                  </a:moveTo>
                  <a:cubicBezTo>
                    <a:pt x="98" y="115"/>
                    <a:pt x="93" y="120"/>
                    <a:pt x="88" y="125"/>
                  </a:cubicBezTo>
                  <a:cubicBezTo>
                    <a:pt x="80" y="132"/>
                    <a:pt x="77" y="133"/>
                    <a:pt x="69" y="122"/>
                  </a:cubicBezTo>
                  <a:cubicBezTo>
                    <a:pt x="58" y="106"/>
                    <a:pt x="42" y="95"/>
                    <a:pt x="27" y="82"/>
                  </a:cubicBezTo>
                  <a:cubicBezTo>
                    <a:pt x="19" y="75"/>
                    <a:pt x="10" y="70"/>
                    <a:pt x="0" y="63"/>
                  </a:cubicBezTo>
                  <a:cubicBezTo>
                    <a:pt x="1" y="48"/>
                    <a:pt x="21" y="50"/>
                    <a:pt x="26" y="41"/>
                  </a:cubicBezTo>
                  <a:cubicBezTo>
                    <a:pt x="45" y="45"/>
                    <a:pt x="62" y="49"/>
                    <a:pt x="79" y="54"/>
                  </a:cubicBezTo>
                  <a:cubicBezTo>
                    <a:pt x="80" y="38"/>
                    <a:pt x="66" y="24"/>
                    <a:pt x="47" y="21"/>
                  </a:cubicBezTo>
                  <a:cubicBezTo>
                    <a:pt x="48" y="10"/>
                    <a:pt x="48" y="10"/>
                    <a:pt x="66" y="0"/>
                  </a:cubicBezTo>
                  <a:cubicBezTo>
                    <a:pt x="83" y="30"/>
                    <a:pt x="109" y="51"/>
                    <a:pt x="135" y="78"/>
                  </a:cubicBezTo>
                  <a:cubicBezTo>
                    <a:pt x="102" y="83"/>
                    <a:pt x="76" y="61"/>
                    <a:pt x="41" y="62"/>
                  </a:cubicBezTo>
                  <a:cubicBezTo>
                    <a:pt x="62" y="82"/>
                    <a:pt x="75" y="103"/>
                    <a:pt x="103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68">
              <a:extLst>
                <a:ext uri="{FF2B5EF4-FFF2-40B4-BE49-F238E27FC236}">
                  <a16:creationId xmlns:a16="http://schemas.microsoft.com/office/drawing/2014/main" xmlns="" id="{83C2B933-A746-42FB-BBFA-A76FCC81E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7076" y="2214563"/>
              <a:ext cx="412750" cy="422275"/>
            </a:xfrm>
            <a:custGeom>
              <a:avLst/>
              <a:gdLst>
                <a:gd name="T0" fmla="*/ 84 w 125"/>
                <a:gd name="T1" fmla="*/ 113 h 128"/>
                <a:gd name="T2" fmla="*/ 53 w 125"/>
                <a:gd name="T3" fmla="*/ 118 h 128"/>
                <a:gd name="T4" fmla="*/ 0 w 125"/>
                <a:gd name="T5" fmla="*/ 81 h 128"/>
                <a:gd name="T6" fmla="*/ 23 w 125"/>
                <a:gd name="T7" fmla="*/ 64 h 128"/>
                <a:gd name="T8" fmla="*/ 54 w 125"/>
                <a:gd name="T9" fmla="*/ 12 h 128"/>
                <a:gd name="T10" fmla="*/ 68 w 125"/>
                <a:gd name="T11" fmla="*/ 6 h 128"/>
                <a:gd name="T12" fmla="*/ 117 w 125"/>
                <a:gd name="T13" fmla="*/ 37 h 128"/>
                <a:gd name="T14" fmla="*/ 125 w 125"/>
                <a:gd name="T15" fmla="*/ 51 h 128"/>
                <a:gd name="T16" fmla="*/ 120 w 125"/>
                <a:gd name="T17" fmla="*/ 57 h 128"/>
                <a:gd name="T18" fmla="*/ 107 w 125"/>
                <a:gd name="T19" fmla="*/ 49 h 128"/>
                <a:gd name="T20" fmla="*/ 74 w 125"/>
                <a:gd name="T21" fmla="*/ 28 h 128"/>
                <a:gd name="T22" fmla="*/ 56 w 125"/>
                <a:gd name="T23" fmla="*/ 49 h 128"/>
                <a:gd name="T24" fmla="*/ 100 w 125"/>
                <a:gd name="T25" fmla="*/ 72 h 128"/>
                <a:gd name="T26" fmla="*/ 90 w 125"/>
                <a:gd name="T27" fmla="*/ 86 h 128"/>
                <a:gd name="T28" fmla="*/ 76 w 125"/>
                <a:gd name="T29" fmla="*/ 84 h 128"/>
                <a:gd name="T30" fmla="*/ 64 w 125"/>
                <a:gd name="T31" fmla="*/ 72 h 128"/>
                <a:gd name="T32" fmla="*/ 40 w 125"/>
                <a:gd name="T33" fmla="*/ 74 h 128"/>
                <a:gd name="T34" fmla="*/ 45 w 125"/>
                <a:gd name="T35" fmla="*/ 99 h 128"/>
                <a:gd name="T36" fmla="*/ 84 w 125"/>
                <a:gd name="T37" fmla="*/ 11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28">
                  <a:moveTo>
                    <a:pt x="84" y="113"/>
                  </a:moveTo>
                  <a:cubicBezTo>
                    <a:pt x="80" y="123"/>
                    <a:pt x="68" y="128"/>
                    <a:pt x="53" y="118"/>
                  </a:cubicBezTo>
                  <a:cubicBezTo>
                    <a:pt x="37" y="108"/>
                    <a:pt x="21" y="96"/>
                    <a:pt x="0" y="81"/>
                  </a:cubicBezTo>
                  <a:cubicBezTo>
                    <a:pt x="8" y="75"/>
                    <a:pt x="18" y="71"/>
                    <a:pt x="23" y="64"/>
                  </a:cubicBezTo>
                  <a:cubicBezTo>
                    <a:pt x="35" y="48"/>
                    <a:pt x="44" y="30"/>
                    <a:pt x="54" y="12"/>
                  </a:cubicBezTo>
                  <a:cubicBezTo>
                    <a:pt x="57" y="6"/>
                    <a:pt x="60" y="0"/>
                    <a:pt x="68" y="6"/>
                  </a:cubicBezTo>
                  <a:cubicBezTo>
                    <a:pt x="84" y="16"/>
                    <a:pt x="101" y="26"/>
                    <a:pt x="117" y="37"/>
                  </a:cubicBezTo>
                  <a:cubicBezTo>
                    <a:pt x="121" y="39"/>
                    <a:pt x="123" y="46"/>
                    <a:pt x="125" y="51"/>
                  </a:cubicBezTo>
                  <a:cubicBezTo>
                    <a:pt x="125" y="52"/>
                    <a:pt x="121" y="57"/>
                    <a:pt x="120" y="57"/>
                  </a:cubicBezTo>
                  <a:cubicBezTo>
                    <a:pt x="116" y="55"/>
                    <a:pt x="111" y="52"/>
                    <a:pt x="107" y="49"/>
                  </a:cubicBezTo>
                  <a:cubicBezTo>
                    <a:pt x="96" y="42"/>
                    <a:pt x="85" y="35"/>
                    <a:pt x="74" y="28"/>
                  </a:cubicBezTo>
                  <a:cubicBezTo>
                    <a:pt x="68" y="35"/>
                    <a:pt x="63" y="41"/>
                    <a:pt x="56" y="49"/>
                  </a:cubicBezTo>
                  <a:cubicBezTo>
                    <a:pt x="71" y="57"/>
                    <a:pt x="84" y="64"/>
                    <a:pt x="100" y="72"/>
                  </a:cubicBezTo>
                  <a:cubicBezTo>
                    <a:pt x="98" y="75"/>
                    <a:pt x="96" y="82"/>
                    <a:pt x="90" y="86"/>
                  </a:cubicBezTo>
                  <a:cubicBezTo>
                    <a:pt x="88" y="88"/>
                    <a:pt x="80" y="87"/>
                    <a:pt x="76" y="84"/>
                  </a:cubicBezTo>
                  <a:cubicBezTo>
                    <a:pt x="71" y="82"/>
                    <a:pt x="68" y="76"/>
                    <a:pt x="64" y="72"/>
                  </a:cubicBezTo>
                  <a:cubicBezTo>
                    <a:pt x="55" y="65"/>
                    <a:pt x="48" y="63"/>
                    <a:pt x="40" y="74"/>
                  </a:cubicBezTo>
                  <a:cubicBezTo>
                    <a:pt x="33" y="85"/>
                    <a:pt x="32" y="94"/>
                    <a:pt x="45" y="99"/>
                  </a:cubicBezTo>
                  <a:cubicBezTo>
                    <a:pt x="58" y="104"/>
                    <a:pt x="71" y="108"/>
                    <a:pt x="84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69">
              <a:extLst>
                <a:ext uri="{FF2B5EF4-FFF2-40B4-BE49-F238E27FC236}">
                  <a16:creationId xmlns:a16="http://schemas.microsoft.com/office/drawing/2014/main" xmlns="" id="{B834414A-DB12-465B-B1FA-8965FFBC1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176" y="3432175"/>
              <a:ext cx="407988" cy="303213"/>
            </a:xfrm>
            <a:custGeom>
              <a:avLst/>
              <a:gdLst>
                <a:gd name="T0" fmla="*/ 0 w 124"/>
                <a:gd name="T1" fmla="*/ 32 h 92"/>
                <a:gd name="T2" fmla="*/ 11 w 124"/>
                <a:gd name="T3" fmla="*/ 0 h 92"/>
                <a:gd name="T4" fmla="*/ 64 w 124"/>
                <a:gd name="T5" fmla="*/ 8 h 92"/>
                <a:gd name="T6" fmla="*/ 71 w 124"/>
                <a:gd name="T7" fmla="*/ 7 h 92"/>
                <a:gd name="T8" fmla="*/ 113 w 124"/>
                <a:gd name="T9" fmla="*/ 19 h 92"/>
                <a:gd name="T10" fmla="*/ 114 w 124"/>
                <a:gd name="T11" fmla="*/ 70 h 92"/>
                <a:gd name="T12" fmla="*/ 90 w 124"/>
                <a:gd name="T13" fmla="*/ 83 h 92"/>
                <a:gd name="T14" fmla="*/ 41 w 124"/>
                <a:gd name="T15" fmla="*/ 87 h 92"/>
                <a:gd name="T16" fmla="*/ 12 w 124"/>
                <a:gd name="T17" fmla="*/ 92 h 92"/>
                <a:gd name="T18" fmla="*/ 32 w 124"/>
                <a:gd name="T19" fmla="*/ 66 h 92"/>
                <a:gd name="T20" fmla="*/ 85 w 124"/>
                <a:gd name="T21" fmla="*/ 66 h 92"/>
                <a:gd name="T22" fmla="*/ 103 w 124"/>
                <a:gd name="T23" fmla="*/ 51 h 92"/>
                <a:gd name="T24" fmla="*/ 87 w 124"/>
                <a:gd name="T25" fmla="*/ 23 h 92"/>
                <a:gd name="T26" fmla="*/ 16 w 124"/>
                <a:gd name="T27" fmla="*/ 32 h 92"/>
                <a:gd name="T28" fmla="*/ 0 w 124"/>
                <a:gd name="T29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92">
                  <a:moveTo>
                    <a:pt x="0" y="32"/>
                  </a:moveTo>
                  <a:cubicBezTo>
                    <a:pt x="4" y="20"/>
                    <a:pt x="7" y="11"/>
                    <a:pt x="11" y="0"/>
                  </a:cubicBezTo>
                  <a:cubicBezTo>
                    <a:pt x="28" y="20"/>
                    <a:pt x="47" y="7"/>
                    <a:pt x="64" y="8"/>
                  </a:cubicBezTo>
                  <a:cubicBezTo>
                    <a:pt x="66" y="9"/>
                    <a:pt x="69" y="7"/>
                    <a:pt x="71" y="7"/>
                  </a:cubicBezTo>
                  <a:cubicBezTo>
                    <a:pt x="87" y="5"/>
                    <a:pt x="104" y="4"/>
                    <a:pt x="113" y="19"/>
                  </a:cubicBezTo>
                  <a:cubicBezTo>
                    <a:pt x="122" y="35"/>
                    <a:pt x="124" y="54"/>
                    <a:pt x="114" y="70"/>
                  </a:cubicBezTo>
                  <a:cubicBezTo>
                    <a:pt x="110" y="77"/>
                    <a:pt x="99" y="81"/>
                    <a:pt x="90" y="83"/>
                  </a:cubicBezTo>
                  <a:cubicBezTo>
                    <a:pt x="74" y="86"/>
                    <a:pt x="57" y="85"/>
                    <a:pt x="41" y="87"/>
                  </a:cubicBezTo>
                  <a:cubicBezTo>
                    <a:pt x="31" y="88"/>
                    <a:pt x="21" y="90"/>
                    <a:pt x="12" y="92"/>
                  </a:cubicBezTo>
                  <a:cubicBezTo>
                    <a:pt x="8" y="69"/>
                    <a:pt x="10" y="66"/>
                    <a:pt x="32" y="66"/>
                  </a:cubicBezTo>
                  <a:cubicBezTo>
                    <a:pt x="50" y="66"/>
                    <a:pt x="68" y="67"/>
                    <a:pt x="85" y="66"/>
                  </a:cubicBezTo>
                  <a:cubicBezTo>
                    <a:pt x="94" y="65"/>
                    <a:pt x="103" y="65"/>
                    <a:pt x="103" y="51"/>
                  </a:cubicBezTo>
                  <a:cubicBezTo>
                    <a:pt x="104" y="33"/>
                    <a:pt x="100" y="23"/>
                    <a:pt x="87" y="23"/>
                  </a:cubicBezTo>
                  <a:cubicBezTo>
                    <a:pt x="63" y="23"/>
                    <a:pt x="39" y="18"/>
                    <a:pt x="16" y="32"/>
                  </a:cubicBezTo>
                  <a:cubicBezTo>
                    <a:pt x="13" y="34"/>
                    <a:pt x="7" y="32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70">
              <a:extLst>
                <a:ext uri="{FF2B5EF4-FFF2-40B4-BE49-F238E27FC236}">
                  <a16:creationId xmlns:a16="http://schemas.microsoft.com/office/drawing/2014/main" xmlns="" id="{A90EC90A-DDB5-4057-8BEB-C5AF63269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3792538"/>
              <a:ext cx="434975" cy="285750"/>
            </a:xfrm>
            <a:custGeom>
              <a:avLst/>
              <a:gdLst>
                <a:gd name="T0" fmla="*/ 119 w 132"/>
                <a:gd name="T1" fmla="*/ 22 h 87"/>
                <a:gd name="T2" fmla="*/ 131 w 132"/>
                <a:gd name="T3" fmla="*/ 48 h 87"/>
                <a:gd name="T4" fmla="*/ 125 w 132"/>
                <a:gd name="T5" fmla="*/ 58 h 87"/>
                <a:gd name="T6" fmla="*/ 74 w 132"/>
                <a:gd name="T7" fmla="*/ 69 h 87"/>
                <a:gd name="T8" fmla="*/ 33 w 132"/>
                <a:gd name="T9" fmla="*/ 87 h 87"/>
                <a:gd name="T10" fmla="*/ 18 w 132"/>
                <a:gd name="T11" fmla="*/ 63 h 87"/>
                <a:gd name="T12" fmla="*/ 6 w 132"/>
                <a:gd name="T13" fmla="*/ 30 h 87"/>
                <a:gd name="T14" fmla="*/ 19 w 132"/>
                <a:gd name="T15" fmla="*/ 9 h 87"/>
                <a:gd name="T16" fmla="*/ 28 w 132"/>
                <a:gd name="T17" fmla="*/ 49 h 87"/>
                <a:gd name="T18" fmla="*/ 45 w 132"/>
                <a:gd name="T19" fmla="*/ 57 h 87"/>
                <a:gd name="T20" fmla="*/ 59 w 132"/>
                <a:gd name="T21" fmla="*/ 41 h 87"/>
                <a:gd name="T22" fmla="*/ 47 w 132"/>
                <a:gd name="T23" fmla="*/ 18 h 87"/>
                <a:gd name="T24" fmla="*/ 42 w 132"/>
                <a:gd name="T25" fmla="*/ 10 h 87"/>
                <a:gd name="T26" fmla="*/ 52 w 132"/>
                <a:gd name="T27" fmla="*/ 2 h 87"/>
                <a:gd name="T28" fmla="*/ 62 w 132"/>
                <a:gd name="T29" fmla="*/ 0 h 87"/>
                <a:gd name="T30" fmla="*/ 83 w 132"/>
                <a:gd name="T31" fmla="*/ 42 h 87"/>
                <a:gd name="T32" fmla="*/ 119 w 132"/>
                <a:gd name="T33" fmla="*/ 2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87">
                  <a:moveTo>
                    <a:pt x="119" y="22"/>
                  </a:moveTo>
                  <a:cubicBezTo>
                    <a:pt x="124" y="32"/>
                    <a:pt x="129" y="39"/>
                    <a:pt x="131" y="48"/>
                  </a:cubicBezTo>
                  <a:cubicBezTo>
                    <a:pt x="132" y="50"/>
                    <a:pt x="126" y="58"/>
                    <a:pt x="125" y="58"/>
                  </a:cubicBezTo>
                  <a:cubicBezTo>
                    <a:pt x="106" y="52"/>
                    <a:pt x="90" y="64"/>
                    <a:pt x="74" y="69"/>
                  </a:cubicBezTo>
                  <a:cubicBezTo>
                    <a:pt x="61" y="73"/>
                    <a:pt x="48" y="80"/>
                    <a:pt x="33" y="87"/>
                  </a:cubicBezTo>
                  <a:cubicBezTo>
                    <a:pt x="29" y="81"/>
                    <a:pt x="22" y="72"/>
                    <a:pt x="18" y="63"/>
                  </a:cubicBezTo>
                  <a:cubicBezTo>
                    <a:pt x="13" y="52"/>
                    <a:pt x="10" y="41"/>
                    <a:pt x="6" y="30"/>
                  </a:cubicBezTo>
                  <a:cubicBezTo>
                    <a:pt x="0" y="15"/>
                    <a:pt x="5" y="8"/>
                    <a:pt x="19" y="9"/>
                  </a:cubicBezTo>
                  <a:cubicBezTo>
                    <a:pt x="22" y="23"/>
                    <a:pt x="25" y="36"/>
                    <a:pt x="28" y="49"/>
                  </a:cubicBezTo>
                  <a:cubicBezTo>
                    <a:pt x="31" y="59"/>
                    <a:pt x="35" y="60"/>
                    <a:pt x="45" y="57"/>
                  </a:cubicBezTo>
                  <a:cubicBezTo>
                    <a:pt x="54" y="54"/>
                    <a:pt x="62" y="51"/>
                    <a:pt x="59" y="41"/>
                  </a:cubicBezTo>
                  <a:cubicBezTo>
                    <a:pt x="56" y="33"/>
                    <a:pt x="51" y="26"/>
                    <a:pt x="47" y="18"/>
                  </a:cubicBezTo>
                  <a:cubicBezTo>
                    <a:pt x="45" y="15"/>
                    <a:pt x="41" y="11"/>
                    <a:pt x="42" y="10"/>
                  </a:cubicBezTo>
                  <a:cubicBezTo>
                    <a:pt x="44" y="6"/>
                    <a:pt x="48" y="4"/>
                    <a:pt x="52" y="2"/>
                  </a:cubicBezTo>
                  <a:cubicBezTo>
                    <a:pt x="56" y="1"/>
                    <a:pt x="62" y="1"/>
                    <a:pt x="62" y="0"/>
                  </a:cubicBezTo>
                  <a:cubicBezTo>
                    <a:pt x="69" y="15"/>
                    <a:pt x="74" y="30"/>
                    <a:pt x="83" y="42"/>
                  </a:cubicBezTo>
                  <a:cubicBezTo>
                    <a:pt x="87" y="48"/>
                    <a:pt x="112" y="34"/>
                    <a:pt x="1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71">
              <a:extLst>
                <a:ext uri="{FF2B5EF4-FFF2-40B4-BE49-F238E27FC236}">
                  <a16:creationId xmlns:a16="http://schemas.microsoft.com/office/drawing/2014/main" xmlns="" id="{E7582C38-381E-4C0E-AB43-A75415600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3821113"/>
              <a:ext cx="422275" cy="303213"/>
            </a:xfrm>
            <a:custGeom>
              <a:avLst/>
              <a:gdLst>
                <a:gd name="T0" fmla="*/ 123 w 128"/>
                <a:gd name="T1" fmla="*/ 2 h 92"/>
                <a:gd name="T2" fmla="*/ 98 w 128"/>
                <a:gd name="T3" fmla="*/ 35 h 92"/>
                <a:gd name="T4" fmla="*/ 69 w 128"/>
                <a:gd name="T5" fmla="*/ 36 h 92"/>
                <a:gd name="T6" fmla="*/ 67 w 128"/>
                <a:gd name="T7" fmla="*/ 43 h 92"/>
                <a:gd name="T8" fmla="*/ 100 w 128"/>
                <a:gd name="T9" fmla="*/ 69 h 92"/>
                <a:gd name="T10" fmla="*/ 104 w 128"/>
                <a:gd name="T11" fmla="*/ 66 h 92"/>
                <a:gd name="T12" fmla="*/ 103 w 128"/>
                <a:gd name="T13" fmla="*/ 82 h 92"/>
                <a:gd name="T14" fmla="*/ 96 w 128"/>
                <a:gd name="T15" fmla="*/ 92 h 92"/>
                <a:gd name="T16" fmla="*/ 86 w 128"/>
                <a:gd name="T17" fmla="*/ 88 h 92"/>
                <a:gd name="T18" fmla="*/ 50 w 128"/>
                <a:gd name="T19" fmla="*/ 50 h 92"/>
                <a:gd name="T20" fmla="*/ 0 w 128"/>
                <a:gd name="T21" fmla="*/ 42 h 92"/>
                <a:gd name="T22" fmla="*/ 11 w 128"/>
                <a:gd name="T23" fmla="*/ 3 h 92"/>
                <a:gd name="T24" fmla="*/ 22 w 128"/>
                <a:gd name="T25" fmla="*/ 1 h 92"/>
                <a:gd name="T26" fmla="*/ 65 w 128"/>
                <a:gd name="T27" fmla="*/ 19 h 92"/>
                <a:gd name="T28" fmla="*/ 123 w 128"/>
                <a:gd name="T29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92">
                  <a:moveTo>
                    <a:pt x="123" y="2"/>
                  </a:moveTo>
                  <a:cubicBezTo>
                    <a:pt x="128" y="19"/>
                    <a:pt x="117" y="34"/>
                    <a:pt x="98" y="35"/>
                  </a:cubicBezTo>
                  <a:cubicBezTo>
                    <a:pt x="88" y="35"/>
                    <a:pt x="79" y="36"/>
                    <a:pt x="69" y="36"/>
                  </a:cubicBezTo>
                  <a:cubicBezTo>
                    <a:pt x="69" y="38"/>
                    <a:pt x="68" y="41"/>
                    <a:pt x="67" y="43"/>
                  </a:cubicBezTo>
                  <a:cubicBezTo>
                    <a:pt x="78" y="52"/>
                    <a:pt x="89" y="60"/>
                    <a:pt x="100" y="69"/>
                  </a:cubicBezTo>
                  <a:cubicBezTo>
                    <a:pt x="101" y="68"/>
                    <a:pt x="102" y="67"/>
                    <a:pt x="104" y="66"/>
                  </a:cubicBezTo>
                  <a:cubicBezTo>
                    <a:pt x="104" y="72"/>
                    <a:pt x="104" y="77"/>
                    <a:pt x="103" y="82"/>
                  </a:cubicBezTo>
                  <a:cubicBezTo>
                    <a:pt x="102" y="86"/>
                    <a:pt x="99" y="90"/>
                    <a:pt x="96" y="92"/>
                  </a:cubicBezTo>
                  <a:cubicBezTo>
                    <a:pt x="94" y="92"/>
                    <a:pt x="89" y="90"/>
                    <a:pt x="86" y="88"/>
                  </a:cubicBezTo>
                  <a:cubicBezTo>
                    <a:pt x="74" y="75"/>
                    <a:pt x="62" y="63"/>
                    <a:pt x="50" y="50"/>
                  </a:cubicBezTo>
                  <a:cubicBezTo>
                    <a:pt x="37" y="36"/>
                    <a:pt x="21" y="35"/>
                    <a:pt x="0" y="42"/>
                  </a:cubicBezTo>
                  <a:cubicBezTo>
                    <a:pt x="4" y="27"/>
                    <a:pt x="7" y="15"/>
                    <a:pt x="11" y="3"/>
                  </a:cubicBezTo>
                  <a:cubicBezTo>
                    <a:pt x="11" y="1"/>
                    <a:pt x="21" y="0"/>
                    <a:pt x="22" y="1"/>
                  </a:cubicBezTo>
                  <a:cubicBezTo>
                    <a:pt x="36" y="21"/>
                    <a:pt x="44" y="24"/>
                    <a:pt x="65" y="19"/>
                  </a:cubicBezTo>
                  <a:cubicBezTo>
                    <a:pt x="84" y="14"/>
                    <a:pt x="103" y="8"/>
                    <a:pt x="1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72">
              <a:extLst>
                <a:ext uri="{FF2B5EF4-FFF2-40B4-BE49-F238E27FC236}">
                  <a16:creationId xmlns:a16="http://schemas.microsoft.com/office/drawing/2014/main" xmlns="" id="{D0DD4D10-1656-40C1-B205-895F2F9E6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6" y="2116138"/>
              <a:ext cx="352425" cy="379413"/>
            </a:xfrm>
            <a:custGeom>
              <a:avLst/>
              <a:gdLst>
                <a:gd name="T0" fmla="*/ 76 w 107"/>
                <a:gd name="T1" fmla="*/ 0 h 115"/>
                <a:gd name="T2" fmla="*/ 94 w 107"/>
                <a:gd name="T3" fmla="*/ 50 h 115"/>
                <a:gd name="T4" fmla="*/ 97 w 107"/>
                <a:gd name="T5" fmla="*/ 58 h 115"/>
                <a:gd name="T6" fmla="*/ 71 w 107"/>
                <a:gd name="T7" fmla="*/ 109 h 115"/>
                <a:gd name="T8" fmla="*/ 24 w 107"/>
                <a:gd name="T9" fmla="*/ 85 h 115"/>
                <a:gd name="T10" fmla="*/ 2 w 107"/>
                <a:gd name="T11" fmla="*/ 39 h 115"/>
                <a:gd name="T12" fmla="*/ 1 w 107"/>
                <a:gd name="T13" fmla="*/ 30 h 115"/>
                <a:gd name="T14" fmla="*/ 30 w 107"/>
                <a:gd name="T15" fmla="*/ 18 h 115"/>
                <a:gd name="T16" fmla="*/ 49 w 107"/>
                <a:gd name="T17" fmla="*/ 86 h 115"/>
                <a:gd name="T18" fmla="*/ 84 w 107"/>
                <a:gd name="T19" fmla="*/ 94 h 115"/>
                <a:gd name="T20" fmla="*/ 87 w 107"/>
                <a:gd name="T21" fmla="*/ 80 h 115"/>
                <a:gd name="T22" fmla="*/ 62 w 107"/>
                <a:gd name="T23" fmla="*/ 18 h 115"/>
                <a:gd name="T24" fmla="*/ 72 w 107"/>
                <a:gd name="T25" fmla="*/ 0 h 115"/>
                <a:gd name="T26" fmla="*/ 76 w 107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" h="115">
                  <a:moveTo>
                    <a:pt x="76" y="0"/>
                  </a:moveTo>
                  <a:cubicBezTo>
                    <a:pt x="82" y="18"/>
                    <a:pt x="88" y="34"/>
                    <a:pt x="94" y="50"/>
                  </a:cubicBezTo>
                  <a:cubicBezTo>
                    <a:pt x="95" y="53"/>
                    <a:pt x="96" y="56"/>
                    <a:pt x="97" y="58"/>
                  </a:cubicBezTo>
                  <a:cubicBezTo>
                    <a:pt x="107" y="98"/>
                    <a:pt x="102" y="101"/>
                    <a:pt x="71" y="109"/>
                  </a:cubicBezTo>
                  <a:cubicBezTo>
                    <a:pt x="45" y="115"/>
                    <a:pt x="34" y="109"/>
                    <a:pt x="24" y="85"/>
                  </a:cubicBezTo>
                  <a:cubicBezTo>
                    <a:pt x="17" y="69"/>
                    <a:pt x="9" y="54"/>
                    <a:pt x="2" y="39"/>
                  </a:cubicBezTo>
                  <a:cubicBezTo>
                    <a:pt x="0" y="36"/>
                    <a:pt x="0" y="30"/>
                    <a:pt x="1" y="30"/>
                  </a:cubicBezTo>
                  <a:cubicBezTo>
                    <a:pt x="10" y="25"/>
                    <a:pt x="20" y="21"/>
                    <a:pt x="30" y="18"/>
                  </a:cubicBezTo>
                  <a:cubicBezTo>
                    <a:pt x="24" y="46"/>
                    <a:pt x="41" y="65"/>
                    <a:pt x="49" y="86"/>
                  </a:cubicBezTo>
                  <a:cubicBezTo>
                    <a:pt x="54" y="100"/>
                    <a:pt x="72" y="103"/>
                    <a:pt x="84" y="94"/>
                  </a:cubicBezTo>
                  <a:cubicBezTo>
                    <a:pt x="87" y="91"/>
                    <a:pt x="89" y="84"/>
                    <a:pt x="87" y="80"/>
                  </a:cubicBezTo>
                  <a:cubicBezTo>
                    <a:pt x="80" y="59"/>
                    <a:pt x="71" y="38"/>
                    <a:pt x="62" y="18"/>
                  </a:cubicBezTo>
                  <a:cubicBezTo>
                    <a:pt x="55" y="3"/>
                    <a:pt x="56" y="1"/>
                    <a:pt x="72" y="0"/>
                  </a:cubicBezTo>
                  <a:cubicBezTo>
                    <a:pt x="74" y="0"/>
                    <a:pt x="76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73">
              <a:extLst>
                <a:ext uri="{FF2B5EF4-FFF2-40B4-BE49-F238E27FC236}">
                  <a16:creationId xmlns:a16="http://schemas.microsoft.com/office/drawing/2014/main" xmlns="" id="{F8D0021A-1942-4312-A0FB-32A40404A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76" y="3416300"/>
              <a:ext cx="385763" cy="319088"/>
            </a:xfrm>
            <a:custGeom>
              <a:avLst/>
              <a:gdLst>
                <a:gd name="T0" fmla="*/ 8 w 117"/>
                <a:gd name="T1" fmla="*/ 72 h 97"/>
                <a:gd name="T2" fmla="*/ 14 w 117"/>
                <a:gd name="T3" fmla="*/ 25 h 97"/>
                <a:gd name="T4" fmla="*/ 93 w 117"/>
                <a:gd name="T5" fmla="*/ 40 h 97"/>
                <a:gd name="T6" fmla="*/ 101 w 117"/>
                <a:gd name="T7" fmla="*/ 24 h 97"/>
                <a:gd name="T8" fmla="*/ 94 w 117"/>
                <a:gd name="T9" fmla="*/ 9 h 97"/>
                <a:gd name="T10" fmla="*/ 116 w 117"/>
                <a:gd name="T11" fmla="*/ 0 h 97"/>
                <a:gd name="T12" fmla="*/ 116 w 117"/>
                <a:gd name="T13" fmla="*/ 83 h 97"/>
                <a:gd name="T14" fmla="*/ 93 w 117"/>
                <a:gd name="T15" fmla="*/ 93 h 97"/>
                <a:gd name="T16" fmla="*/ 96 w 117"/>
                <a:gd name="T17" fmla="*/ 82 h 97"/>
                <a:gd name="T18" fmla="*/ 84 w 117"/>
                <a:gd name="T19" fmla="*/ 63 h 97"/>
                <a:gd name="T20" fmla="*/ 62 w 117"/>
                <a:gd name="T21" fmla="*/ 61 h 97"/>
                <a:gd name="T22" fmla="*/ 8 w 117"/>
                <a:gd name="T23" fmla="*/ 7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97">
                  <a:moveTo>
                    <a:pt x="8" y="72"/>
                  </a:moveTo>
                  <a:cubicBezTo>
                    <a:pt x="0" y="51"/>
                    <a:pt x="2" y="40"/>
                    <a:pt x="14" y="25"/>
                  </a:cubicBezTo>
                  <a:cubicBezTo>
                    <a:pt x="38" y="42"/>
                    <a:pt x="66" y="37"/>
                    <a:pt x="93" y="40"/>
                  </a:cubicBezTo>
                  <a:cubicBezTo>
                    <a:pt x="102" y="42"/>
                    <a:pt x="106" y="32"/>
                    <a:pt x="101" y="24"/>
                  </a:cubicBezTo>
                  <a:cubicBezTo>
                    <a:pt x="99" y="19"/>
                    <a:pt x="97" y="14"/>
                    <a:pt x="94" y="9"/>
                  </a:cubicBezTo>
                  <a:cubicBezTo>
                    <a:pt x="101" y="6"/>
                    <a:pt x="108" y="3"/>
                    <a:pt x="116" y="0"/>
                  </a:cubicBezTo>
                  <a:cubicBezTo>
                    <a:pt x="116" y="30"/>
                    <a:pt x="117" y="57"/>
                    <a:pt x="116" y="83"/>
                  </a:cubicBezTo>
                  <a:cubicBezTo>
                    <a:pt x="115" y="97"/>
                    <a:pt x="102" y="89"/>
                    <a:pt x="93" y="93"/>
                  </a:cubicBezTo>
                  <a:cubicBezTo>
                    <a:pt x="95" y="88"/>
                    <a:pt x="95" y="85"/>
                    <a:pt x="96" y="82"/>
                  </a:cubicBezTo>
                  <a:cubicBezTo>
                    <a:pt x="104" y="64"/>
                    <a:pt x="103" y="63"/>
                    <a:pt x="84" y="63"/>
                  </a:cubicBezTo>
                  <a:cubicBezTo>
                    <a:pt x="77" y="63"/>
                    <a:pt x="69" y="63"/>
                    <a:pt x="62" y="61"/>
                  </a:cubicBezTo>
                  <a:cubicBezTo>
                    <a:pt x="43" y="56"/>
                    <a:pt x="25" y="57"/>
                    <a:pt x="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74">
              <a:extLst>
                <a:ext uri="{FF2B5EF4-FFF2-40B4-BE49-F238E27FC236}">
                  <a16:creationId xmlns:a16="http://schemas.microsoft.com/office/drawing/2014/main" xmlns="" id="{53E2F649-6725-43D2-9DC0-EFA2C0375B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0976" y="2773363"/>
              <a:ext cx="371475" cy="315913"/>
            </a:xfrm>
            <a:custGeom>
              <a:avLst/>
              <a:gdLst>
                <a:gd name="T0" fmla="*/ 113 w 113"/>
                <a:gd name="T1" fmla="*/ 18 h 96"/>
                <a:gd name="T2" fmla="*/ 96 w 113"/>
                <a:gd name="T3" fmla="*/ 32 h 96"/>
                <a:gd name="T4" fmla="*/ 70 w 113"/>
                <a:gd name="T5" fmla="*/ 31 h 96"/>
                <a:gd name="T6" fmla="*/ 62 w 113"/>
                <a:gd name="T7" fmla="*/ 52 h 96"/>
                <a:gd name="T8" fmla="*/ 86 w 113"/>
                <a:gd name="T9" fmla="*/ 75 h 96"/>
                <a:gd name="T10" fmla="*/ 71 w 113"/>
                <a:gd name="T11" fmla="*/ 94 h 96"/>
                <a:gd name="T12" fmla="*/ 59 w 113"/>
                <a:gd name="T13" fmla="*/ 91 h 96"/>
                <a:gd name="T14" fmla="*/ 2 w 113"/>
                <a:gd name="T15" fmla="*/ 16 h 96"/>
                <a:gd name="T16" fmla="*/ 1 w 113"/>
                <a:gd name="T17" fmla="*/ 4 h 96"/>
                <a:gd name="T18" fmla="*/ 12 w 113"/>
                <a:gd name="T19" fmla="*/ 1 h 96"/>
                <a:gd name="T20" fmla="*/ 113 w 113"/>
                <a:gd name="T21" fmla="*/ 18 h 96"/>
                <a:gd name="T22" fmla="*/ 22 w 113"/>
                <a:gd name="T23" fmla="*/ 15 h 96"/>
                <a:gd name="T24" fmla="*/ 45 w 113"/>
                <a:gd name="T25" fmla="*/ 43 h 96"/>
                <a:gd name="T26" fmla="*/ 55 w 113"/>
                <a:gd name="T27" fmla="*/ 23 h 96"/>
                <a:gd name="T28" fmla="*/ 22 w 113"/>
                <a:gd name="T29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96">
                  <a:moveTo>
                    <a:pt x="113" y="18"/>
                  </a:moveTo>
                  <a:cubicBezTo>
                    <a:pt x="113" y="34"/>
                    <a:pt x="108" y="38"/>
                    <a:pt x="96" y="32"/>
                  </a:cubicBezTo>
                  <a:cubicBezTo>
                    <a:pt x="87" y="28"/>
                    <a:pt x="78" y="21"/>
                    <a:pt x="70" y="31"/>
                  </a:cubicBezTo>
                  <a:cubicBezTo>
                    <a:pt x="65" y="37"/>
                    <a:pt x="60" y="47"/>
                    <a:pt x="62" y="52"/>
                  </a:cubicBezTo>
                  <a:cubicBezTo>
                    <a:pt x="66" y="60"/>
                    <a:pt x="76" y="66"/>
                    <a:pt x="86" y="75"/>
                  </a:cubicBezTo>
                  <a:cubicBezTo>
                    <a:pt x="83" y="79"/>
                    <a:pt x="78" y="87"/>
                    <a:pt x="71" y="94"/>
                  </a:cubicBezTo>
                  <a:cubicBezTo>
                    <a:pt x="69" y="96"/>
                    <a:pt x="61" y="93"/>
                    <a:pt x="59" y="91"/>
                  </a:cubicBezTo>
                  <a:cubicBezTo>
                    <a:pt x="40" y="66"/>
                    <a:pt x="21" y="41"/>
                    <a:pt x="2" y="16"/>
                  </a:cubicBezTo>
                  <a:cubicBezTo>
                    <a:pt x="0" y="13"/>
                    <a:pt x="0" y="7"/>
                    <a:pt x="1" y="4"/>
                  </a:cubicBezTo>
                  <a:cubicBezTo>
                    <a:pt x="3" y="2"/>
                    <a:pt x="9" y="0"/>
                    <a:pt x="12" y="1"/>
                  </a:cubicBezTo>
                  <a:cubicBezTo>
                    <a:pt x="46" y="6"/>
                    <a:pt x="79" y="12"/>
                    <a:pt x="113" y="18"/>
                  </a:cubicBezTo>
                  <a:close/>
                  <a:moveTo>
                    <a:pt x="22" y="15"/>
                  </a:moveTo>
                  <a:cubicBezTo>
                    <a:pt x="31" y="26"/>
                    <a:pt x="37" y="34"/>
                    <a:pt x="45" y="43"/>
                  </a:cubicBezTo>
                  <a:cubicBezTo>
                    <a:pt x="48" y="35"/>
                    <a:pt x="51" y="29"/>
                    <a:pt x="55" y="23"/>
                  </a:cubicBezTo>
                  <a:cubicBezTo>
                    <a:pt x="44" y="20"/>
                    <a:pt x="35" y="18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75">
              <a:extLst>
                <a:ext uri="{FF2B5EF4-FFF2-40B4-BE49-F238E27FC236}">
                  <a16:creationId xmlns:a16="http://schemas.microsoft.com/office/drawing/2014/main" xmlns="" id="{C7EC3662-0236-4704-B34D-E7576E60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7626" y="3132138"/>
              <a:ext cx="422275" cy="257175"/>
            </a:xfrm>
            <a:custGeom>
              <a:avLst/>
              <a:gdLst>
                <a:gd name="T0" fmla="*/ 23 w 128"/>
                <a:gd name="T1" fmla="*/ 30 h 78"/>
                <a:gd name="T2" fmla="*/ 82 w 128"/>
                <a:gd name="T3" fmla="*/ 22 h 78"/>
                <a:gd name="T4" fmla="*/ 108 w 128"/>
                <a:gd name="T5" fmla="*/ 0 h 78"/>
                <a:gd name="T6" fmla="*/ 119 w 128"/>
                <a:gd name="T7" fmla="*/ 13 h 78"/>
                <a:gd name="T8" fmla="*/ 126 w 128"/>
                <a:gd name="T9" fmla="*/ 39 h 78"/>
                <a:gd name="T10" fmla="*/ 113 w 128"/>
                <a:gd name="T11" fmla="*/ 52 h 78"/>
                <a:gd name="T12" fmla="*/ 46 w 128"/>
                <a:gd name="T13" fmla="*/ 54 h 78"/>
                <a:gd name="T14" fmla="*/ 21 w 128"/>
                <a:gd name="T15" fmla="*/ 70 h 78"/>
                <a:gd name="T16" fmla="*/ 7 w 128"/>
                <a:gd name="T17" fmla="*/ 69 h 78"/>
                <a:gd name="T18" fmla="*/ 1 w 128"/>
                <a:gd name="T19" fmla="*/ 26 h 78"/>
                <a:gd name="T20" fmla="*/ 8 w 128"/>
                <a:gd name="T21" fmla="*/ 16 h 78"/>
                <a:gd name="T22" fmla="*/ 23 w 128"/>
                <a:gd name="T23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78">
                  <a:moveTo>
                    <a:pt x="23" y="30"/>
                  </a:moveTo>
                  <a:cubicBezTo>
                    <a:pt x="41" y="28"/>
                    <a:pt x="62" y="25"/>
                    <a:pt x="82" y="22"/>
                  </a:cubicBezTo>
                  <a:cubicBezTo>
                    <a:pt x="95" y="21"/>
                    <a:pt x="105" y="18"/>
                    <a:pt x="108" y="0"/>
                  </a:cubicBezTo>
                  <a:cubicBezTo>
                    <a:pt x="113" y="6"/>
                    <a:pt x="118" y="9"/>
                    <a:pt x="119" y="13"/>
                  </a:cubicBezTo>
                  <a:cubicBezTo>
                    <a:pt x="122" y="21"/>
                    <a:pt x="124" y="30"/>
                    <a:pt x="126" y="39"/>
                  </a:cubicBezTo>
                  <a:cubicBezTo>
                    <a:pt x="128" y="49"/>
                    <a:pt x="122" y="56"/>
                    <a:pt x="113" y="52"/>
                  </a:cubicBezTo>
                  <a:cubicBezTo>
                    <a:pt x="90" y="40"/>
                    <a:pt x="68" y="51"/>
                    <a:pt x="46" y="54"/>
                  </a:cubicBezTo>
                  <a:cubicBezTo>
                    <a:pt x="35" y="55"/>
                    <a:pt x="25" y="57"/>
                    <a:pt x="21" y="70"/>
                  </a:cubicBezTo>
                  <a:cubicBezTo>
                    <a:pt x="19" y="77"/>
                    <a:pt x="9" y="78"/>
                    <a:pt x="7" y="69"/>
                  </a:cubicBezTo>
                  <a:cubicBezTo>
                    <a:pt x="3" y="55"/>
                    <a:pt x="2" y="41"/>
                    <a:pt x="1" y="26"/>
                  </a:cubicBezTo>
                  <a:cubicBezTo>
                    <a:pt x="0" y="23"/>
                    <a:pt x="5" y="20"/>
                    <a:pt x="8" y="16"/>
                  </a:cubicBezTo>
                  <a:cubicBezTo>
                    <a:pt x="12" y="20"/>
                    <a:pt x="17" y="24"/>
                    <a:pt x="2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76">
              <a:extLst>
                <a:ext uri="{FF2B5EF4-FFF2-40B4-BE49-F238E27FC236}">
                  <a16:creationId xmlns:a16="http://schemas.microsoft.com/office/drawing/2014/main" xmlns="" id="{A709C433-54D8-4911-B136-3C0CC3B3A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9913" y="4432300"/>
              <a:ext cx="285750" cy="331788"/>
            </a:xfrm>
            <a:custGeom>
              <a:avLst/>
              <a:gdLst>
                <a:gd name="T0" fmla="*/ 19 w 87"/>
                <a:gd name="T1" fmla="*/ 100 h 101"/>
                <a:gd name="T2" fmla="*/ 6 w 87"/>
                <a:gd name="T3" fmla="*/ 81 h 101"/>
                <a:gd name="T4" fmla="*/ 31 w 87"/>
                <a:gd name="T5" fmla="*/ 46 h 101"/>
                <a:gd name="T6" fmla="*/ 29 w 87"/>
                <a:gd name="T7" fmla="*/ 18 h 101"/>
                <a:gd name="T8" fmla="*/ 28 w 87"/>
                <a:gd name="T9" fmla="*/ 6 h 101"/>
                <a:gd name="T10" fmla="*/ 42 w 87"/>
                <a:gd name="T11" fmla="*/ 1 h 101"/>
                <a:gd name="T12" fmla="*/ 64 w 87"/>
                <a:gd name="T13" fmla="*/ 1 h 101"/>
                <a:gd name="T14" fmla="*/ 87 w 87"/>
                <a:gd name="T15" fmla="*/ 3 h 101"/>
                <a:gd name="T16" fmla="*/ 82 w 87"/>
                <a:gd name="T17" fmla="*/ 22 h 101"/>
                <a:gd name="T18" fmla="*/ 32 w 87"/>
                <a:gd name="T19" fmla="*/ 92 h 101"/>
                <a:gd name="T20" fmla="*/ 19 w 87"/>
                <a:gd name="T21" fmla="*/ 10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01">
                  <a:moveTo>
                    <a:pt x="19" y="100"/>
                  </a:moveTo>
                  <a:cubicBezTo>
                    <a:pt x="6" y="101"/>
                    <a:pt x="0" y="90"/>
                    <a:pt x="6" y="81"/>
                  </a:cubicBezTo>
                  <a:cubicBezTo>
                    <a:pt x="13" y="69"/>
                    <a:pt x="22" y="57"/>
                    <a:pt x="31" y="46"/>
                  </a:cubicBezTo>
                  <a:cubicBezTo>
                    <a:pt x="39" y="36"/>
                    <a:pt x="44" y="27"/>
                    <a:pt x="29" y="18"/>
                  </a:cubicBezTo>
                  <a:cubicBezTo>
                    <a:pt x="27" y="17"/>
                    <a:pt x="26" y="8"/>
                    <a:pt x="28" y="6"/>
                  </a:cubicBezTo>
                  <a:cubicBezTo>
                    <a:pt x="31" y="3"/>
                    <a:pt x="37" y="1"/>
                    <a:pt x="42" y="1"/>
                  </a:cubicBezTo>
                  <a:cubicBezTo>
                    <a:pt x="49" y="0"/>
                    <a:pt x="56" y="0"/>
                    <a:pt x="64" y="1"/>
                  </a:cubicBezTo>
                  <a:cubicBezTo>
                    <a:pt x="72" y="1"/>
                    <a:pt x="79" y="2"/>
                    <a:pt x="87" y="3"/>
                  </a:cubicBezTo>
                  <a:cubicBezTo>
                    <a:pt x="86" y="9"/>
                    <a:pt x="86" y="17"/>
                    <a:pt x="82" y="22"/>
                  </a:cubicBezTo>
                  <a:cubicBezTo>
                    <a:pt x="66" y="46"/>
                    <a:pt x="49" y="69"/>
                    <a:pt x="32" y="92"/>
                  </a:cubicBezTo>
                  <a:cubicBezTo>
                    <a:pt x="28" y="97"/>
                    <a:pt x="21" y="99"/>
                    <a:pt x="19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77">
              <a:extLst>
                <a:ext uri="{FF2B5EF4-FFF2-40B4-BE49-F238E27FC236}">
                  <a16:creationId xmlns:a16="http://schemas.microsoft.com/office/drawing/2014/main" xmlns="" id="{F7B7899A-2243-48D4-BD6F-4435ADD52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6576" y="2082800"/>
              <a:ext cx="300038" cy="366713"/>
            </a:xfrm>
            <a:custGeom>
              <a:avLst/>
              <a:gdLst>
                <a:gd name="T0" fmla="*/ 91 w 91"/>
                <a:gd name="T1" fmla="*/ 27 h 111"/>
                <a:gd name="T2" fmla="*/ 40 w 91"/>
                <a:gd name="T3" fmla="*/ 89 h 111"/>
                <a:gd name="T4" fmla="*/ 16 w 91"/>
                <a:gd name="T5" fmla="*/ 104 h 111"/>
                <a:gd name="T6" fmla="*/ 6 w 91"/>
                <a:gd name="T7" fmla="*/ 78 h 111"/>
                <a:gd name="T8" fmla="*/ 0 w 91"/>
                <a:gd name="T9" fmla="*/ 15 h 111"/>
                <a:gd name="T10" fmla="*/ 4 w 91"/>
                <a:gd name="T11" fmla="*/ 0 h 111"/>
                <a:gd name="T12" fmla="*/ 29 w 91"/>
                <a:gd name="T13" fmla="*/ 5 h 111"/>
                <a:gd name="T14" fmla="*/ 28 w 91"/>
                <a:gd name="T15" fmla="*/ 19 h 111"/>
                <a:gd name="T16" fmla="*/ 25 w 91"/>
                <a:gd name="T17" fmla="*/ 70 h 111"/>
                <a:gd name="T18" fmla="*/ 38 w 91"/>
                <a:gd name="T19" fmla="*/ 72 h 111"/>
                <a:gd name="T20" fmla="*/ 66 w 91"/>
                <a:gd name="T21" fmla="*/ 26 h 111"/>
                <a:gd name="T22" fmla="*/ 91 w 91"/>
                <a:gd name="T23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11">
                  <a:moveTo>
                    <a:pt x="91" y="27"/>
                  </a:moveTo>
                  <a:cubicBezTo>
                    <a:pt x="74" y="48"/>
                    <a:pt x="57" y="69"/>
                    <a:pt x="40" y="89"/>
                  </a:cubicBezTo>
                  <a:cubicBezTo>
                    <a:pt x="33" y="97"/>
                    <a:pt x="27" y="111"/>
                    <a:pt x="16" y="104"/>
                  </a:cubicBezTo>
                  <a:cubicBezTo>
                    <a:pt x="10" y="101"/>
                    <a:pt x="8" y="87"/>
                    <a:pt x="6" y="78"/>
                  </a:cubicBezTo>
                  <a:cubicBezTo>
                    <a:pt x="4" y="57"/>
                    <a:pt x="2" y="36"/>
                    <a:pt x="0" y="15"/>
                  </a:cubicBezTo>
                  <a:cubicBezTo>
                    <a:pt x="0" y="10"/>
                    <a:pt x="3" y="0"/>
                    <a:pt x="4" y="0"/>
                  </a:cubicBezTo>
                  <a:cubicBezTo>
                    <a:pt x="12" y="0"/>
                    <a:pt x="21" y="2"/>
                    <a:pt x="29" y="5"/>
                  </a:cubicBezTo>
                  <a:cubicBezTo>
                    <a:pt x="30" y="5"/>
                    <a:pt x="28" y="14"/>
                    <a:pt x="28" y="19"/>
                  </a:cubicBezTo>
                  <a:cubicBezTo>
                    <a:pt x="27" y="36"/>
                    <a:pt x="25" y="53"/>
                    <a:pt x="25" y="70"/>
                  </a:cubicBezTo>
                  <a:cubicBezTo>
                    <a:pt x="26" y="78"/>
                    <a:pt x="33" y="80"/>
                    <a:pt x="38" y="72"/>
                  </a:cubicBezTo>
                  <a:cubicBezTo>
                    <a:pt x="47" y="57"/>
                    <a:pt x="63" y="46"/>
                    <a:pt x="66" y="26"/>
                  </a:cubicBezTo>
                  <a:cubicBezTo>
                    <a:pt x="68" y="15"/>
                    <a:pt x="81" y="16"/>
                    <a:pt x="9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78">
              <a:extLst>
                <a:ext uri="{FF2B5EF4-FFF2-40B4-BE49-F238E27FC236}">
                  <a16:creationId xmlns:a16="http://schemas.microsoft.com/office/drawing/2014/main" xmlns="" id="{F15B497D-2FCE-44B2-854F-BB52986DD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2576" y="2033588"/>
              <a:ext cx="131763" cy="346075"/>
            </a:xfrm>
            <a:custGeom>
              <a:avLst/>
              <a:gdLst>
                <a:gd name="T0" fmla="*/ 40 w 40"/>
                <a:gd name="T1" fmla="*/ 5 h 105"/>
                <a:gd name="T2" fmla="*/ 30 w 40"/>
                <a:gd name="T3" fmla="*/ 102 h 105"/>
                <a:gd name="T4" fmla="*/ 0 w 40"/>
                <a:gd name="T5" fmla="*/ 105 h 105"/>
                <a:gd name="T6" fmla="*/ 9 w 40"/>
                <a:gd name="T7" fmla="*/ 56 h 105"/>
                <a:gd name="T8" fmla="*/ 8 w 40"/>
                <a:gd name="T9" fmla="*/ 16 h 105"/>
                <a:gd name="T10" fmla="*/ 9 w 40"/>
                <a:gd name="T11" fmla="*/ 3 h 105"/>
                <a:gd name="T12" fmla="*/ 22 w 40"/>
                <a:gd name="T13" fmla="*/ 1 h 105"/>
                <a:gd name="T14" fmla="*/ 40 w 40"/>
                <a:gd name="T15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5">
                  <a:moveTo>
                    <a:pt x="40" y="5"/>
                  </a:moveTo>
                  <a:cubicBezTo>
                    <a:pt x="36" y="38"/>
                    <a:pt x="33" y="69"/>
                    <a:pt x="30" y="102"/>
                  </a:cubicBezTo>
                  <a:cubicBezTo>
                    <a:pt x="23" y="103"/>
                    <a:pt x="12" y="104"/>
                    <a:pt x="0" y="105"/>
                  </a:cubicBezTo>
                  <a:cubicBezTo>
                    <a:pt x="3" y="87"/>
                    <a:pt x="8" y="72"/>
                    <a:pt x="9" y="56"/>
                  </a:cubicBezTo>
                  <a:cubicBezTo>
                    <a:pt x="10" y="43"/>
                    <a:pt x="8" y="30"/>
                    <a:pt x="8" y="16"/>
                  </a:cubicBezTo>
                  <a:cubicBezTo>
                    <a:pt x="8" y="12"/>
                    <a:pt x="7" y="6"/>
                    <a:pt x="9" y="3"/>
                  </a:cubicBezTo>
                  <a:cubicBezTo>
                    <a:pt x="12" y="0"/>
                    <a:pt x="18" y="0"/>
                    <a:pt x="22" y="1"/>
                  </a:cubicBezTo>
                  <a:cubicBezTo>
                    <a:pt x="29" y="2"/>
                    <a:pt x="36" y="4"/>
                    <a:pt x="4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79">
              <a:extLst>
                <a:ext uri="{FF2B5EF4-FFF2-40B4-BE49-F238E27FC236}">
                  <a16:creationId xmlns:a16="http://schemas.microsoft.com/office/drawing/2014/main" xmlns="" id="{3AD567F8-E04E-42BA-B975-FCF385060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9551" y="3630613"/>
              <a:ext cx="741363" cy="711200"/>
            </a:xfrm>
            <a:custGeom>
              <a:avLst/>
              <a:gdLst>
                <a:gd name="T0" fmla="*/ 89 w 225"/>
                <a:gd name="T1" fmla="*/ 97 h 216"/>
                <a:gd name="T2" fmla="*/ 47 w 225"/>
                <a:gd name="T3" fmla="*/ 105 h 216"/>
                <a:gd name="T4" fmla="*/ 5 w 225"/>
                <a:gd name="T5" fmla="*/ 116 h 216"/>
                <a:gd name="T6" fmla="*/ 19 w 225"/>
                <a:gd name="T7" fmla="*/ 83 h 216"/>
                <a:gd name="T8" fmla="*/ 83 w 225"/>
                <a:gd name="T9" fmla="*/ 60 h 216"/>
                <a:gd name="T10" fmla="*/ 96 w 225"/>
                <a:gd name="T11" fmla="*/ 57 h 216"/>
                <a:gd name="T12" fmla="*/ 96 w 225"/>
                <a:gd name="T13" fmla="*/ 50 h 216"/>
                <a:gd name="T14" fmla="*/ 65 w 225"/>
                <a:gd name="T15" fmla="*/ 48 h 216"/>
                <a:gd name="T16" fmla="*/ 42 w 225"/>
                <a:gd name="T17" fmla="*/ 39 h 216"/>
                <a:gd name="T18" fmla="*/ 62 w 225"/>
                <a:gd name="T19" fmla="*/ 13 h 216"/>
                <a:gd name="T20" fmla="*/ 152 w 225"/>
                <a:gd name="T21" fmla="*/ 6 h 216"/>
                <a:gd name="T22" fmla="*/ 154 w 225"/>
                <a:gd name="T23" fmla="*/ 12 h 216"/>
                <a:gd name="T24" fmla="*/ 146 w 225"/>
                <a:gd name="T25" fmla="*/ 32 h 216"/>
                <a:gd name="T26" fmla="*/ 145 w 225"/>
                <a:gd name="T27" fmla="*/ 46 h 216"/>
                <a:gd name="T28" fmla="*/ 159 w 225"/>
                <a:gd name="T29" fmla="*/ 45 h 216"/>
                <a:gd name="T30" fmla="*/ 187 w 225"/>
                <a:gd name="T31" fmla="*/ 23 h 216"/>
                <a:gd name="T32" fmla="*/ 203 w 225"/>
                <a:gd name="T33" fmla="*/ 6 h 216"/>
                <a:gd name="T34" fmla="*/ 224 w 225"/>
                <a:gd name="T35" fmla="*/ 17 h 216"/>
                <a:gd name="T36" fmla="*/ 217 w 225"/>
                <a:gd name="T37" fmla="*/ 106 h 216"/>
                <a:gd name="T38" fmla="*/ 171 w 225"/>
                <a:gd name="T39" fmla="*/ 135 h 216"/>
                <a:gd name="T40" fmla="*/ 139 w 225"/>
                <a:gd name="T41" fmla="*/ 141 h 216"/>
                <a:gd name="T42" fmla="*/ 156 w 225"/>
                <a:gd name="T43" fmla="*/ 180 h 216"/>
                <a:gd name="T44" fmla="*/ 161 w 225"/>
                <a:gd name="T45" fmla="*/ 197 h 216"/>
                <a:gd name="T46" fmla="*/ 159 w 225"/>
                <a:gd name="T47" fmla="*/ 214 h 216"/>
                <a:gd name="T48" fmla="*/ 139 w 225"/>
                <a:gd name="T49" fmla="*/ 212 h 216"/>
                <a:gd name="T50" fmla="*/ 97 w 225"/>
                <a:gd name="T51" fmla="*/ 166 h 216"/>
                <a:gd name="T52" fmla="*/ 73 w 225"/>
                <a:gd name="T53" fmla="*/ 159 h 216"/>
                <a:gd name="T54" fmla="*/ 24 w 225"/>
                <a:gd name="T55" fmla="*/ 178 h 216"/>
                <a:gd name="T56" fmla="*/ 2 w 225"/>
                <a:gd name="T57" fmla="*/ 174 h 216"/>
                <a:gd name="T58" fmla="*/ 8 w 225"/>
                <a:gd name="T59" fmla="*/ 154 h 216"/>
                <a:gd name="T60" fmla="*/ 65 w 225"/>
                <a:gd name="T61" fmla="*/ 121 h 216"/>
                <a:gd name="T62" fmla="*/ 89 w 225"/>
                <a:gd name="T63" fmla="*/ 97 h 216"/>
                <a:gd name="T64" fmla="*/ 178 w 225"/>
                <a:gd name="T65" fmla="*/ 75 h 216"/>
                <a:gd name="T66" fmla="*/ 146 w 225"/>
                <a:gd name="T67" fmla="*/ 75 h 216"/>
                <a:gd name="T68" fmla="*/ 138 w 225"/>
                <a:gd name="T69" fmla="*/ 83 h 216"/>
                <a:gd name="T70" fmla="*/ 141 w 225"/>
                <a:gd name="T71" fmla="*/ 94 h 216"/>
                <a:gd name="T72" fmla="*/ 168 w 225"/>
                <a:gd name="T73" fmla="*/ 92 h 216"/>
                <a:gd name="T74" fmla="*/ 178 w 225"/>
                <a:gd name="T7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5" h="216">
                  <a:moveTo>
                    <a:pt x="89" y="97"/>
                  </a:moveTo>
                  <a:cubicBezTo>
                    <a:pt x="75" y="100"/>
                    <a:pt x="61" y="102"/>
                    <a:pt x="47" y="105"/>
                  </a:cubicBezTo>
                  <a:cubicBezTo>
                    <a:pt x="33" y="108"/>
                    <a:pt x="20" y="112"/>
                    <a:pt x="5" y="116"/>
                  </a:cubicBezTo>
                  <a:cubicBezTo>
                    <a:pt x="0" y="98"/>
                    <a:pt x="11" y="90"/>
                    <a:pt x="19" y="83"/>
                  </a:cubicBezTo>
                  <a:cubicBezTo>
                    <a:pt x="38" y="67"/>
                    <a:pt x="60" y="63"/>
                    <a:pt x="83" y="60"/>
                  </a:cubicBezTo>
                  <a:cubicBezTo>
                    <a:pt x="88" y="60"/>
                    <a:pt x="92" y="58"/>
                    <a:pt x="96" y="57"/>
                  </a:cubicBezTo>
                  <a:cubicBezTo>
                    <a:pt x="96" y="55"/>
                    <a:pt x="96" y="53"/>
                    <a:pt x="96" y="50"/>
                  </a:cubicBezTo>
                  <a:cubicBezTo>
                    <a:pt x="86" y="50"/>
                    <a:pt x="76" y="49"/>
                    <a:pt x="65" y="48"/>
                  </a:cubicBezTo>
                  <a:cubicBezTo>
                    <a:pt x="57" y="47"/>
                    <a:pt x="45" y="52"/>
                    <a:pt x="42" y="39"/>
                  </a:cubicBezTo>
                  <a:cubicBezTo>
                    <a:pt x="39" y="29"/>
                    <a:pt x="51" y="14"/>
                    <a:pt x="62" y="13"/>
                  </a:cubicBezTo>
                  <a:cubicBezTo>
                    <a:pt x="92" y="10"/>
                    <a:pt x="122" y="8"/>
                    <a:pt x="152" y="6"/>
                  </a:cubicBezTo>
                  <a:cubicBezTo>
                    <a:pt x="152" y="8"/>
                    <a:pt x="153" y="10"/>
                    <a:pt x="154" y="12"/>
                  </a:cubicBezTo>
                  <a:cubicBezTo>
                    <a:pt x="151" y="18"/>
                    <a:pt x="148" y="25"/>
                    <a:pt x="146" y="32"/>
                  </a:cubicBezTo>
                  <a:cubicBezTo>
                    <a:pt x="145" y="36"/>
                    <a:pt x="145" y="41"/>
                    <a:pt x="145" y="46"/>
                  </a:cubicBezTo>
                  <a:cubicBezTo>
                    <a:pt x="149" y="46"/>
                    <a:pt x="154" y="47"/>
                    <a:pt x="159" y="45"/>
                  </a:cubicBezTo>
                  <a:cubicBezTo>
                    <a:pt x="171" y="42"/>
                    <a:pt x="181" y="35"/>
                    <a:pt x="187" y="23"/>
                  </a:cubicBezTo>
                  <a:cubicBezTo>
                    <a:pt x="190" y="16"/>
                    <a:pt x="196" y="10"/>
                    <a:pt x="203" y="6"/>
                  </a:cubicBezTo>
                  <a:cubicBezTo>
                    <a:pt x="213" y="0"/>
                    <a:pt x="225" y="6"/>
                    <a:pt x="224" y="17"/>
                  </a:cubicBezTo>
                  <a:cubicBezTo>
                    <a:pt x="223" y="47"/>
                    <a:pt x="222" y="77"/>
                    <a:pt x="217" y="106"/>
                  </a:cubicBezTo>
                  <a:cubicBezTo>
                    <a:pt x="213" y="130"/>
                    <a:pt x="191" y="131"/>
                    <a:pt x="171" y="135"/>
                  </a:cubicBezTo>
                  <a:cubicBezTo>
                    <a:pt x="161" y="136"/>
                    <a:pt x="151" y="139"/>
                    <a:pt x="139" y="141"/>
                  </a:cubicBezTo>
                  <a:cubicBezTo>
                    <a:pt x="145" y="156"/>
                    <a:pt x="150" y="168"/>
                    <a:pt x="156" y="180"/>
                  </a:cubicBezTo>
                  <a:cubicBezTo>
                    <a:pt x="158" y="186"/>
                    <a:pt x="161" y="191"/>
                    <a:pt x="161" y="197"/>
                  </a:cubicBezTo>
                  <a:cubicBezTo>
                    <a:pt x="162" y="203"/>
                    <a:pt x="161" y="214"/>
                    <a:pt x="159" y="214"/>
                  </a:cubicBezTo>
                  <a:cubicBezTo>
                    <a:pt x="153" y="216"/>
                    <a:pt x="143" y="216"/>
                    <a:pt x="139" y="212"/>
                  </a:cubicBezTo>
                  <a:cubicBezTo>
                    <a:pt x="124" y="198"/>
                    <a:pt x="109" y="182"/>
                    <a:pt x="97" y="166"/>
                  </a:cubicBezTo>
                  <a:cubicBezTo>
                    <a:pt x="89" y="156"/>
                    <a:pt x="83" y="155"/>
                    <a:pt x="73" y="159"/>
                  </a:cubicBezTo>
                  <a:cubicBezTo>
                    <a:pt x="57" y="166"/>
                    <a:pt x="41" y="173"/>
                    <a:pt x="24" y="178"/>
                  </a:cubicBezTo>
                  <a:cubicBezTo>
                    <a:pt x="18" y="179"/>
                    <a:pt x="10" y="175"/>
                    <a:pt x="2" y="174"/>
                  </a:cubicBezTo>
                  <a:cubicBezTo>
                    <a:pt x="4" y="167"/>
                    <a:pt x="4" y="157"/>
                    <a:pt x="8" y="154"/>
                  </a:cubicBezTo>
                  <a:cubicBezTo>
                    <a:pt x="26" y="142"/>
                    <a:pt x="45" y="129"/>
                    <a:pt x="65" y="121"/>
                  </a:cubicBezTo>
                  <a:cubicBezTo>
                    <a:pt x="80" y="115"/>
                    <a:pt x="88" y="113"/>
                    <a:pt x="89" y="97"/>
                  </a:cubicBezTo>
                  <a:close/>
                  <a:moveTo>
                    <a:pt x="178" y="75"/>
                  </a:moveTo>
                  <a:cubicBezTo>
                    <a:pt x="164" y="75"/>
                    <a:pt x="155" y="74"/>
                    <a:pt x="146" y="75"/>
                  </a:cubicBezTo>
                  <a:cubicBezTo>
                    <a:pt x="143" y="75"/>
                    <a:pt x="139" y="80"/>
                    <a:pt x="138" y="83"/>
                  </a:cubicBezTo>
                  <a:cubicBezTo>
                    <a:pt x="137" y="86"/>
                    <a:pt x="140" y="94"/>
                    <a:pt x="141" y="94"/>
                  </a:cubicBezTo>
                  <a:cubicBezTo>
                    <a:pt x="150" y="94"/>
                    <a:pt x="160" y="94"/>
                    <a:pt x="168" y="92"/>
                  </a:cubicBezTo>
                  <a:cubicBezTo>
                    <a:pt x="172" y="90"/>
                    <a:pt x="173" y="83"/>
                    <a:pt x="178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80">
              <a:extLst>
                <a:ext uri="{FF2B5EF4-FFF2-40B4-BE49-F238E27FC236}">
                  <a16:creationId xmlns:a16="http://schemas.microsoft.com/office/drawing/2014/main" xmlns="" id="{E5F08B08-72DA-4E81-AC88-A341709AAA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8926" y="3336925"/>
              <a:ext cx="676275" cy="287338"/>
            </a:xfrm>
            <a:custGeom>
              <a:avLst/>
              <a:gdLst>
                <a:gd name="T0" fmla="*/ 60 w 205"/>
                <a:gd name="T1" fmla="*/ 6 h 87"/>
                <a:gd name="T2" fmla="*/ 108 w 205"/>
                <a:gd name="T3" fmla="*/ 0 h 87"/>
                <a:gd name="T4" fmla="*/ 183 w 205"/>
                <a:gd name="T5" fmla="*/ 3 h 87"/>
                <a:gd name="T6" fmla="*/ 200 w 205"/>
                <a:gd name="T7" fmla="*/ 20 h 87"/>
                <a:gd name="T8" fmla="*/ 203 w 205"/>
                <a:gd name="T9" fmla="*/ 47 h 87"/>
                <a:gd name="T10" fmla="*/ 184 w 205"/>
                <a:gd name="T11" fmla="*/ 76 h 87"/>
                <a:gd name="T12" fmla="*/ 129 w 205"/>
                <a:gd name="T13" fmla="*/ 84 h 87"/>
                <a:gd name="T14" fmla="*/ 49 w 205"/>
                <a:gd name="T15" fmla="*/ 85 h 87"/>
                <a:gd name="T16" fmla="*/ 16 w 205"/>
                <a:gd name="T17" fmla="*/ 70 h 87"/>
                <a:gd name="T18" fmla="*/ 15 w 205"/>
                <a:gd name="T19" fmla="*/ 25 h 87"/>
                <a:gd name="T20" fmla="*/ 60 w 205"/>
                <a:gd name="T21" fmla="*/ 6 h 87"/>
                <a:gd name="T22" fmla="*/ 161 w 205"/>
                <a:gd name="T23" fmla="*/ 42 h 87"/>
                <a:gd name="T24" fmla="*/ 59 w 205"/>
                <a:gd name="T25" fmla="*/ 49 h 87"/>
                <a:gd name="T26" fmla="*/ 161 w 205"/>
                <a:gd name="T27" fmla="*/ 4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5" h="87">
                  <a:moveTo>
                    <a:pt x="60" y="6"/>
                  </a:moveTo>
                  <a:cubicBezTo>
                    <a:pt x="76" y="4"/>
                    <a:pt x="92" y="0"/>
                    <a:pt x="108" y="0"/>
                  </a:cubicBezTo>
                  <a:cubicBezTo>
                    <a:pt x="133" y="0"/>
                    <a:pt x="158" y="0"/>
                    <a:pt x="183" y="3"/>
                  </a:cubicBezTo>
                  <a:cubicBezTo>
                    <a:pt x="189" y="4"/>
                    <a:pt x="197" y="13"/>
                    <a:pt x="200" y="20"/>
                  </a:cubicBezTo>
                  <a:cubicBezTo>
                    <a:pt x="203" y="28"/>
                    <a:pt x="203" y="38"/>
                    <a:pt x="203" y="47"/>
                  </a:cubicBezTo>
                  <a:cubicBezTo>
                    <a:pt x="205" y="64"/>
                    <a:pt x="200" y="72"/>
                    <a:pt x="184" y="76"/>
                  </a:cubicBezTo>
                  <a:cubicBezTo>
                    <a:pt x="166" y="80"/>
                    <a:pt x="148" y="83"/>
                    <a:pt x="129" y="84"/>
                  </a:cubicBezTo>
                  <a:cubicBezTo>
                    <a:pt x="103" y="86"/>
                    <a:pt x="76" y="87"/>
                    <a:pt x="49" y="85"/>
                  </a:cubicBezTo>
                  <a:cubicBezTo>
                    <a:pt x="38" y="84"/>
                    <a:pt x="26" y="77"/>
                    <a:pt x="16" y="70"/>
                  </a:cubicBezTo>
                  <a:cubicBezTo>
                    <a:pt x="0" y="58"/>
                    <a:pt x="0" y="38"/>
                    <a:pt x="15" y="25"/>
                  </a:cubicBezTo>
                  <a:cubicBezTo>
                    <a:pt x="28" y="14"/>
                    <a:pt x="40" y="0"/>
                    <a:pt x="60" y="6"/>
                  </a:cubicBezTo>
                  <a:close/>
                  <a:moveTo>
                    <a:pt x="161" y="42"/>
                  </a:moveTo>
                  <a:cubicBezTo>
                    <a:pt x="145" y="30"/>
                    <a:pt x="72" y="35"/>
                    <a:pt x="59" y="49"/>
                  </a:cubicBezTo>
                  <a:cubicBezTo>
                    <a:pt x="95" y="46"/>
                    <a:pt x="128" y="44"/>
                    <a:pt x="16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89E61619-FE64-4828-8CFB-91B87753E3FE}"/>
              </a:ext>
            </a:extLst>
          </p:cNvPr>
          <p:cNvSpPr/>
          <p:nvPr/>
        </p:nvSpPr>
        <p:spPr>
          <a:xfrm>
            <a:off x="9433102" y="7174223"/>
            <a:ext cx="2861647" cy="5348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陈宇</a:t>
            </a:r>
          </a:p>
        </p:txBody>
      </p:sp>
    </p:spTree>
    <p:extLst>
      <p:ext uri="{BB962C8B-B14F-4D97-AF65-F5344CB8AC3E}">
        <p14:creationId xmlns:p14="http://schemas.microsoft.com/office/powerpoint/2010/main" val="236413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https://timgsa.baidu.com/timg?image&amp;quality=80&amp;size=b9999_10000&amp;sec=1513057957097&amp;di=18d345e7b0a8a8b980d124dc0e2f1256&amp;imgtype=0&amp;src=http%3A%2F%2Fsh.newzane.com%2Fuploadfile%2F2017%2F0627%2F20170627113046147.jpg">
            <a:extLst>
              <a:ext uri="{FF2B5EF4-FFF2-40B4-BE49-F238E27FC236}">
                <a16:creationId xmlns:a16="http://schemas.microsoft.com/office/drawing/2014/main" xmlns="" id="{D46C6345-FC1E-440B-8FE9-2844703C7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" b="15738"/>
          <a:stretch>
            <a:fillRect/>
          </a:stretch>
        </p:blipFill>
        <p:spPr bwMode="auto">
          <a:xfrm>
            <a:off x="3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PA_矩形 9">
            <a:extLst>
              <a:ext uri="{FF2B5EF4-FFF2-40B4-BE49-F238E27FC236}">
                <a16:creationId xmlns:a16="http://schemas.microsoft.com/office/drawing/2014/main" xmlns="" id="{8D67424D-8C7B-474A-B0DB-DC1220ADF97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-973"/>
            <a:ext cx="12192000" cy="6858000"/>
          </a:xfrm>
          <a:prstGeom prst="rect">
            <a:avLst/>
          </a:prstGeom>
          <a:gradFill>
            <a:gsLst>
              <a:gs pos="0">
                <a:srgbClr val="09397E">
                  <a:alpha val="51000"/>
                </a:srgbClr>
              </a:gs>
              <a:gs pos="82000">
                <a:srgbClr val="09397E"/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84A5363-6C95-49DD-B222-4C4744245A9D}"/>
              </a:ext>
            </a:extLst>
          </p:cNvPr>
          <p:cNvGrpSpPr/>
          <p:nvPr/>
        </p:nvGrpSpPr>
        <p:grpSpPr>
          <a:xfrm>
            <a:off x="2960915" y="299818"/>
            <a:ext cx="6270172" cy="6258367"/>
            <a:chOff x="2713038" y="60325"/>
            <a:chExt cx="6743700" cy="6731000"/>
          </a:xfrm>
          <a:solidFill>
            <a:schemeClr val="bg1">
              <a:alpha val="2000"/>
            </a:schemeClr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B292339C-85A0-4E97-8F10-3587F05579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3038" y="60325"/>
              <a:ext cx="6743700" cy="6731000"/>
            </a:xfrm>
            <a:custGeom>
              <a:avLst/>
              <a:gdLst>
                <a:gd name="T0" fmla="*/ 949 w 2045"/>
                <a:gd name="T1" fmla="*/ 2044 h 2044"/>
                <a:gd name="T2" fmla="*/ 865 w 2045"/>
                <a:gd name="T3" fmla="*/ 2032 h 2044"/>
                <a:gd name="T4" fmla="*/ 449 w 2045"/>
                <a:gd name="T5" fmla="*/ 1865 h 2044"/>
                <a:gd name="T6" fmla="*/ 24 w 2045"/>
                <a:gd name="T7" fmla="*/ 1220 h 2044"/>
                <a:gd name="T8" fmla="*/ 9 w 2045"/>
                <a:gd name="T9" fmla="*/ 935 h 2044"/>
                <a:gd name="T10" fmla="*/ 421 w 2045"/>
                <a:gd name="T11" fmla="*/ 203 h 2044"/>
                <a:gd name="T12" fmla="*/ 829 w 2045"/>
                <a:gd name="T13" fmla="*/ 22 h 2044"/>
                <a:gd name="T14" fmla="*/ 1113 w 2045"/>
                <a:gd name="T15" fmla="*/ 8 h 2044"/>
                <a:gd name="T16" fmla="*/ 1628 w 2045"/>
                <a:gd name="T17" fmla="*/ 202 h 2044"/>
                <a:gd name="T18" fmla="*/ 2020 w 2045"/>
                <a:gd name="T19" fmla="*/ 798 h 2044"/>
                <a:gd name="T20" fmla="*/ 2041 w 2045"/>
                <a:gd name="T21" fmla="*/ 935 h 2044"/>
                <a:gd name="T22" fmla="*/ 2045 w 2045"/>
                <a:gd name="T23" fmla="*/ 948 h 2044"/>
                <a:gd name="T24" fmla="*/ 2045 w 2045"/>
                <a:gd name="T25" fmla="*/ 1100 h 2044"/>
                <a:gd name="T26" fmla="*/ 2041 w 2045"/>
                <a:gd name="T27" fmla="*/ 1117 h 2044"/>
                <a:gd name="T28" fmla="*/ 2023 w 2045"/>
                <a:gd name="T29" fmla="*/ 1239 h 2044"/>
                <a:gd name="T30" fmla="*/ 1692 w 2045"/>
                <a:gd name="T31" fmla="*/ 1794 h 2044"/>
                <a:gd name="T32" fmla="*/ 1185 w 2045"/>
                <a:gd name="T33" fmla="*/ 2032 h 2044"/>
                <a:gd name="T34" fmla="*/ 1101 w 2045"/>
                <a:gd name="T35" fmla="*/ 2044 h 2044"/>
                <a:gd name="T36" fmla="*/ 949 w 2045"/>
                <a:gd name="T37" fmla="*/ 2044 h 2044"/>
                <a:gd name="T38" fmla="*/ 40 w 2045"/>
                <a:gd name="T39" fmla="*/ 1024 h 2044"/>
                <a:gd name="T40" fmla="*/ 1025 w 2045"/>
                <a:gd name="T41" fmla="*/ 2005 h 2044"/>
                <a:gd name="T42" fmla="*/ 2006 w 2045"/>
                <a:gd name="T43" fmla="*/ 1022 h 2044"/>
                <a:gd name="T44" fmla="*/ 1025 w 2045"/>
                <a:gd name="T45" fmla="*/ 39 h 2044"/>
                <a:gd name="T46" fmla="*/ 40 w 2045"/>
                <a:gd name="T47" fmla="*/ 1024 h 2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45" h="2044">
                  <a:moveTo>
                    <a:pt x="949" y="2044"/>
                  </a:moveTo>
                  <a:cubicBezTo>
                    <a:pt x="921" y="2040"/>
                    <a:pt x="893" y="2036"/>
                    <a:pt x="865" y="2032"/>
                  </a:cubicBezTo>
                  <a:cubicBezTo>
                    <a:pt x="714" y="2008"/>
                    <a:pt x="574" y="1953"/>
                    <a:pt x="449" y="1865"/>
                  </a:cubicBezTo>
                  <a:cubicBezTo>
                    <a:pt x="222" y="1706"/>
                    <a:pt x="80" y="1491"/>
                    <a:pt x="24" y="1220"/>
                  </a:cubicBezTo>
                  <a:cubicBezTo>
                    <a:pt x="4" y="1126"/>
                    <a:pt x="0" y="1031"/>
                    <a:pt x="9" y="935"/>
                  </a:cubicBezTo>
                  <a:cubicBezTo>
                    <a:pt x="39" y="630"/>
                    <a:pt x="178" y="387"/>
                    <a:pt x="421" y="203"/>
                  </a:cubicBezTo>
                  <a:cubicBezTo>
                    <a:pt x="542" y="111"/>
                    <a:pt x="680" y="52"/>
                    <a:pt x="829" y="22"/>
                  </a:cubicBezTo>
                  <a:cubicBezTo>
                    <a:pt x="923" y="4"/>
                    <a:pt x="1018" y="0"/>
                    <a:pt x="1113" y="8"/>
                  </a:cubicBezTo>
                  <a:cubicBezTo>
                    <a:pt x="1303" y="24"/>
                    <a:pt x="1475" y="89"/>
                    <a:pt x="1628" y="202"/>
                  </a:cubicBezTo>
                  <a:cubicBezTo>
                    <a:pt x="1831" y="353"/>
                    <a:pt x="1962" y="552"/>
                    <a:pt x="2020" y="798"/>
                  </a:cubicBezTo>
                  <a:cubicBezTo>
                    <a:pt x="2030" y="843"/>
                    <a:pt x="2034" y="889"/>
                    <a:pt x="2041" y="935"/>
                  </a:cubicBezTo>
                  <a:cubicBezTo>
                    <a:pt x="2042" y="939"/>
                    <a:pt x="2044" y="944"/>
                    <a:pt x="2045" y="948"/>
                  </a:cubicBezTo>
                  <a:cubicBezTo>
                    <a:pt x="2045" y="999"/>
                    <a:pt x="2045" y="1049"/>
                    <a:pt x="2045" y="1100"/>
                  </a:cubicBezTo>
                  <a:cubicBezTo>
                    <a:pt x="2044" y="1106"/>
                    <a:pt x="2041" y="1111"/>
                    <a:pt x="2041" y="1117"/>
                  </a:cubicBezTo>
                  <a:cubicBezTo>
                    <a:pt x="2035" y="1158"/>
                    <a:pt x="2031" y="1199"/>
                    <a:pt x="2023" y="1239"/>
                  </a:cubicBezTo>
                  <a:cubicBezTo>
                    <a:pt x="1973" y="1460"/>
                    <a:pt x="1863" y="1646"/>
                    <a:pt x="1692" y="1794"/>
                  </a:cubicBezTo>
                  <a:cubicBezTo>
                    <a:pt x="1546" y="1922"/>
                    <a:pt x="1377" y="2001"/>
                    <a:pt x="1185" y="2032"/>
                  </a:cubicBezTo>
                  <a:cubicBezTo>
                    <a:pt x="1157" y="2036"/>
                    <a:pt x="1129" y="2040"/>
                    <a:pt x="1101" y="2044"/>
                  </a:cubicBezTo>
                  <a:cubicBezTo>
                    <a:pt x="1050" y="2044"/>
                    <a:pt x="1000" y="2044"/>
                    <a:pt x="949" y="2044"/>
                  </a:cubicBezTo>
                  <a:close/>
                  <a:moveTo>
                    <a:pt x="40" y="1024"/>
                  </a:moveTo>
                  <a:cubicBezTo>
                    <a:pt x="40" y="1564"/>
                    <a:pt x="484" y="2005"/>
                    <a:pt x="1025" y="2005"/>
                  </a:cubicBezTo>
                  <a:cubicBezTo>
                    <a:pt x="1566" y="2004"/>
                    <a:pt x="2006" y="1564"/>
                    <a:pt x="2006" y="1022"/>
                  </a:cubicBezTo>
                  <a:cubicBezTo>
                    <a:pt x="2005" y="482"/>
                    <a:pt x="1563" y="39"/>
                    <a:pt x="1025" y="39"/>
                  </a:cubicBezTo>
                  <a:cubicBezTo>
                    <a:pt x="485" y="39"/>
                    <a:pt x="40" y="485"/>
                    <a:pt x="40" y="10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2313AEDF-9EAC-4302-B1B7-D1F6F38A1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3338" y="1192213"/>
              <a:ext cx="4487863" cy="4479925"/>
            </a:xfrm>
            <a:custGeom>
              <a:avLst/>
              <a:gdLst>
                <a:gd name="T0" fmla="*/ 680 w 1361"/>
                <a:gd name="T1" fmla="*/ 1359 h 1360"/>
                <a:gd name="T2" fmla="*/ 684 w 1361"/>
                <a:gd name="T3" fmla="*/ 2 h 1360"/>
                <a:gd name="T4" fmla="*/ 740 w 1361"/>
                <a:gd name="T5" fmla="*/ 464 h 1360"/>
                <a:gd name="T6" fmla="*/ 839 w 1361"/>
                <a:gd name="T7" fmla="*/ 362 h 1360"/>
                <a:gd name="T8" fmla="*/ 1143 w 1361"/>
                <a:gd name="T9" fmla="*/ 471 h 1360"/>
                <a:gd name="T10" fmla="*/ 1020 w 1361"/>
                <a:gd name="T11" fmla="*/ 539 h 1360"/>
                <a:gd name="T12" fmla="*/ 747 w 1361"/>
                <a:gd name="T13" fmla="*/ 507 h 1360"/>
                <a:gd name="T14" fmla="*/ 714 w 1361"/>
                <a:gd name="T15" fmla="*/ 544 h 1360"/>
                <a:gd name="T16" fmla="*/ 638 w 1361"/>
                <a:gd name="T17" fmla="*/ 886 h 1360"/>
                <a:gd name="T18" fmla="*/ 675 w 1361"/>
                <a:gd name="T19" fmla="*/ 1241 h 1360"/>
                <a:gd name="T20" fmla="*/ 1207 w 1361"/>
                <a:gd name="T21" fmla="*/ 1036 h 1360"/>
                <a:gd name="T22" fmla="*/ 719 w 1361"/>
                <a:gd name="T23" fmla="*/ 42 h 1360"/>
                <a:gd name="T24" fmla="*/ 719 w 1361"/>
                <a:gd name="T25" fmla="*/ 139 h 1360"/>
                <a:gd name="T26" fmla="*/ 739 w 1361"/>
                <a:gd name="T27" fmla="*/ 252 h 1360"/>
                <a:gd name="T28" fmla="*/ 1117 w 1361"/>
                <a:gd name="T29" fmla="*/ 248 h 1360"/>
                <a:gd name="T30" fmla="*/ 1110 w 1361"/>
                <a:gd name="T31" fmla="*/ 333 h 1360"/>
                <a:gd name="T32" fmla="*/ 711 w 1361"/>
                <a:gd name="T33" fmla="*/ 372 h 1360"/>
                <a:gd name="T34" fmla="*/ 740 w 1361"/>
                <a:gd name="T35" fmla="*/ 464 h 1360"/>
                <a:gd name="T36" fmla="*/ 109 w 1361"/>
                <a:gd name="T37" fmla="*/ 950 h 1360"/>
                <a:gd name="T38" fmla="*/ 212 w 1361"/>
                <a:gd name="T39" fmla="*/ 872 h 1360"/>
                <a:gd name="T40" fmla="*/ 519 w 1361"/>
                <a:gd name="T41" fmla="*/ 886 h 1360"/>
                <a:gd name="T42" fmla="*/ 559 w 1361"/>
                <a:gd name="T43" fmla="*/ 794 h 1360"/>
                <a:gd name="T44" fmla="*/ 630 w 1361"/>
                <a:gd name="T45" fmla="*/ 526 h 1360"/>
                <a:gd name="T46" fmla="*/ 613 w 1361"/>
                <a:gd name="T47" fmla="*/ 514 h 1360"/>
                <a:gd name="T48" fmla="*/ 548 w 1361"/>
                <a:gd name="T49" fmla="*/ 593 h 1360"/>
                <a:gd name="T50" fmla="*/ 424 w 1361"/>
                <a:gd name="T51" fmla="*/ 823 h 1360"/>
                <a:gd name="T52" fmla="*/ 175 w 1361"/>
                <a:gd name="T53" fmla="*/ 798 h 1360"/>
                <a:gd name="T54" fmla="*/ 110 w 1361"/>
                <a:gd name="T55" fmla="*/ 667 h 1360"/>
                <a:gd name="T56" fmla="*/ 109 w 1361"/>
                <a:gd name="T57" fmla="*/ 497 h 1360"/>
                <a:gd name="T58" fmla="*/ 207 w 1361"/>
                <a:gd name="T59" fmla="*/ 341 h 1360"/>
                <a:gd name="T60" fmla="*/ 510 w 1361"/>
                <a:gd name="T61" fmla="*/ 470 h 1360"/>
                <a:gd name="T62" fmla="*/ 516 w 1361"/>
                <a:gd name="T63" fmla="*/ 484 h 1360"/>
                <a:gd name="T64" fmla="*/ 627 w 1361"/>
                <a:gd name="T65" fmla="*/ 352 h 1360"/>
                <a:gd name="T66" fmla="*/ 601 w 1361"/>
                <a:gd name="T67" fmla="*/ 337 h 1360"/>
                <a:gd name="T68" fmla="*/ 521 w 1361"/>
                <a:gd name="T69" fmla="*/ 322 h 1360"/>
                <a:gd name="T70" fmla="*/ 638 w 1361"/>
                <a:gd name="T71" fmla="*/ 123 h 1360"/>
                <a:gd name="T72" fmla="*/ 154 w 1361"/>
                <a:gd name="T73" fmla="*/ 324 h 1360"/>
                <a:gd name="T74" fmla="*/ 135 w 1361"/>
                <a:gd name="T75" fmla="*/ 996 h 1360"/>
                <a:gd name="T76" fmla="*/ 346 w 1361"/>
                <a:gd name="T77" fmla="*/ 1219 h 1360"/>
                <a:gd name="T78" fmla="*/ 575 w 1361"/>
                <a:gd name="T79" fmla="*/ 1203 h 1360"/>
                <a:gd name="T80" fmla="*/ 534 w 1361"/>
                <a:gd name="T81" fmla="*/ 970 h 1360"/>
                <a:gd name="T82" fmla="*/ 135 w 1361"/>
                <a:gd name="T83" fmla="*/ 996 h 1360"/>
                <a:gd name="T84" fmla="*/ 422 w 1361"/>
                <a:gd name="T85" fmla="*/ 649 h 1360"/>
                <a:gd name="T86" fmla="*/ 254 w 1361"/>
                <a:gd name="T87" fmla="*/ 631 h 1360"/>
                <a:gd name="T88" fmla="*/ 228 w 1361"/>
                <a:gd name="T89" fmla="*/ 684 h 1360"/>
                <a:gd name="T90" fmla="*/ 367 w 1361"/>
                <a:gd name="T91" fmla="*/ 724 h 1360"/>
                <a:gd name="T92" fmla="*/ 406 w 1361"/>
                <a:gd name="T93" fmla="*/ 528 h 1360"/>
                <a:gd name="T94" fmla="*/ 372 w 1361"/>
                <a:gd name="T95" fmla="*/ 444 h 1360"/>
                <a:gd name="T96" fmla="*/ 201 w 1361"/>
                <a:gd name="T97" fmla="*/ 527 h 1360"/>
                <a:gd name="T98" fmla="*/ 284 w 1361"/>
                <a:gd name="T99" fmla="*/ 535 h 1360"/>
                <a:gd name="T100" fmla="*/ 406 w 1361"/>
                <a:gd name="T101" fmla="*/ 528 h 1360"/>
                <a:gd name="T102" fmla="*/ 839 w 1361"/>
                <a:gd name="T103" fmla="*/ 459 h 1360"/>
                <a:gd name="T104" fmla="*/ 997 w 1361"/>
                <a:gd name="T105" fmla="*/ 456 h 1360"/>
                <a:gd name="T106" fmla="*/ 1036 w 1361"/>
                <a:gd name="T107" fmla="*/ 446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61" h="1360">
                  <a:moveTo>
                    <a:pt x="1361" y="681"/>
                  </a:moveTo>
                  <a:cubicBezTo>
                    <a:pt x="1358" y="1058"/>
                    <a:pt x="1055" y="1360"/>
                    <a:pt x="680" y="1359"/>
                  </a:cubicBezTo>
                  <a:cubicBezTo>
                    <a:pt x="306" y="1358"/>
                    <a:pt x="0" y="1050"/>
                    <a:pt x="3" y="679"/>
                  </a:cubicBezTo>
                  <a:cubicBezTo>
                    <a:pt x="6" y="301"/>
                    <a:pt x="311" y="0"/>
                    <a:pt x="684" y="2"/>
                  </a:cubicBezTo>
                  <a:cubicBezTo>
                    <a:pt x="1064" y="3"/>
                    <a:pt x="1359" y="311"/>
                    <a:pt x="1361" y="681"/>
                  </a:cubicBezTo>
                  <a:close/>
                  <a:moveTo>
                    <a:pt x="740" y="464"/>
                  </a:moveTo>
                  <a:cubicBezTo>
                    <a:pt x="744" y="455"/>
                    <a:pt x="747" y="446"/>
                    <a:pt x="751" y="438"/>
                  </a:cubicBezTo>
                  <a:cubicBezTo>
                    <a:pt x="770" y="400"/>
                    <a:pt x="795" y="367"/>
                    <a:pt x="839" y="362"/>
                  </a:cubicBezTo>
                  <a:cubicBezTo>
                    <a:pt x="915" y="353"/>
                    <a:pt x="990" y="349"/>
                    <a:pt x="1066" y="359"/>
                  </a:cubicBezTo>
                  <a:cubicBezTo>
                    <a:pt x="1121" y="367"/>
                    <a:pt x="1158" y="403"/>
                    <a:pt x="1143" y="471"/>
                  </a:cubicBezTo>
                  <a:cubicBezTo>
                    <a:pt x="1136" y="502"/>
                    <a:pt x="1120" y="519"/>
                    <a:pt x="1092" y="527"/>
                  </a:cubicBezTo>
                  <a:cubicBezTo>
                    <a:pt x="1069" y="533"/>
                    <a:pt x="1044" y="537"/>
                    <a:pt x="1020" y="539"/>
                  </a:cubicBezTo>
                  <a:cubicBezTo>
                    <a:pt x="975" y="542"/>
                    <a:pt x="929" y="541"/>
                    <a:pt x="884" y="546"/>
                  </a:cubicBezTo>
                  <a:cubicBezTo>
                    <a:pt x="833" y="551"/>
                    <a:pt x="785" y="547"/>
                    <a:pt x="747" y="507"/>
                  </a:cubicBezTo>
                  <a:cubicBezTo>
                    <a:pt x="736" y="496"/>
                    <a:pt x="730" y="499"/>
                    <a:pt x="725" y="511"/>
                  </a:cubicBezTo>
                  <a:cubicBezTo>
                    <a:pt x="721" y="522"/>
                    <a:pt x="717" y="533"/>
                    <a:pt x="714" y="544"/>
                  </a:cubicBezTo>
                  <a:cubicBezTo>
                    <a:pt x="695" y="606"/>
                    <a:pt x="678" y="668"/>
                    <a:pt x="658" y="729"/>
                  </a:cubicBezTo>
                  <a:cubicBezTo>
                    <a:pt x="642" y="780"/>
                    <a:pt x="634" y="832"/>
                    <a:pt x="638" y="886"/>
                  </a:cubicBezTo>
                  <a:cubicBezTo>
                    <a:pt x="640" y="921"/>
                    <a:pt x="641" y="955"/>
                    <a:pt x="641" y="990"/>
                  </a:cubicBezTo>
                  <a:cubicBezTo>
                    <a:pt x="641" y="1075"/>
                    <a:pt x="657" y="1158"/>
                    <a:pt x="675" y="1241"/>
                  </a:cubicBezTo>
                  <a:cubicBezTo>
                    <a:pt x="680" y="1266"/>
                    <a:pt x="687" y="1291"/>
                    <a:pt x="660" y="1315"/>
                  </a:cubicBezTo>
                  <a:cubicBezTo>
                    <a:pt x="894" y="1314"/>
                    <a:pt x="1077" y="1224"/>
                    <a:pt x="1207" y="1036"/>
                  </a:cubicBezTo>
                  <a:cubicBezTo>
                    <a:pt x="1354" y="823"/>
                    <a:pt x="1355" y="545"/>
                    <a:pt x="1211" y="329"/>
                  </a:cubicBezTo>
                  <a:cubicBezTo>
                    <a:pt x="1094" y="154"/>
                    <a:pt x="929" y="59"/>
                    <a:pt x="719" y="42"/>
                  </a:cubicBezTo>
                  <a:cubicBezTo>
                    <a:pt x="722" y="51"/>
                    <a:pt x="725" y="57"/>
                    <a:pt x="725" y="63"/>
                  </a:cubicBezTo>
                  <a:cubicBezTo>
                    <a:pt x="724" y="88"/>
                    <a:pt x="722" y="114"/>
                    <a:pt x="719" y="139"/>
                  </a:cubicBezTo>
                  <a:cubicBezTo>
                    <a:pt x="715" y="165"/>
                    <a:pt x="708" y="191"/>
                    <a:pt x="704" y="218"/>
                  </a:cubicBezTo>
                  <a:cubicBezTo>
                    <a:pt x="698" y="249"/>
                    <a:pt x="710" y="259"/>
                    <a:pt x="739" y="252"/>
                  </a:cubicBezTo>
                  <a:cubicBezTo>
                    <a:pt x="764" y="246"/>
                    <a:pt x="789" y="238"/>
                    <a:pt x="814" y="237"/>
                  </a:cubicBezTo>
                  <a:cubicBezTo>
                    <a:pt x="915" y="234"/>
                    <a:pt x="1017" y="220"/>
                    <a:pt x="1117" y="248"/>
                  </a:cubicBezTo>
                  <a:cubicBezTo>
                    <a:pt x="1147" y="257"/>
                    <a:pt x="1156" y="267"/>
                    <a:pt x="1154" y="301"/>
                  </a:cubicBezTo>
                  <a:cubicBezTo>
                    <a:pt x="1152" y="323"/>
                    <a:pt x="1139" y="333"/>
                    <a:pt x="1110" y="333"/>
                  </a:cubicBezTo>
                  <a:cubicBezTo>
                    <a:pt x="991" y="332"/>
                    <a:pt x="872" y="327"/>
                    <a:pt x="753" y="339"/>
                  </a:cubicBezTo>
                  <a:cubicBezTo>
                    <a:pt x="731" y="342"/>
                    <a:pt x="716" y="350"/>
                    <a:pt x="711" y="372"/>
                  </a:cubicBezTo>
                  <a:cubicBezTo>
                    <a:pt x="705" y="403"/>
                    <a:pt x="718" y="430"/>
                    <a:pt x="730" y="458"/>
                  </a:cubicBezTo>
                  <a:cubicBezTo>
                    <a:pt x="731" y="461"/>
                    <a:pt x="736" y="462"/>
                    <a:pt x="740" y="464"/>
                  </a:cubicBezTo>
                  <a:close/>
                  <a:moveTo>
                    <a:pt x="101" y="948"/>
                  </a:moveTo>
                  <a:cubicBezTo>
                    <a:pt x="104" y="949"/>
                    <a:pt x="106" y="949"/>
                    <a:pt x="109" y="950"/>
                  </a:cubicBezTo>
                  <a:cubicBezTo>
                    <a:pt x="122" y="933"/>
                    <a:pt x="134" y="915"/>
                    <a:pt x="148" y="898"/>
                  </a:cubicBezTo>
                  <a:cubicBezTo>
                    <a:pt x="165" y="878"/>
                    <a:pt x="184" y="867"/>
                    <a:pt x="212" y="872"/>
                  </a:cubicBezTo>
                  <a:cubicBezTo>
                    <a:pt x="243" y="877"/>
                    <a:pt x="274" y="879"/>
                    <a:pt x="306" y="880"/>
                  </a:cubicBezTo>
                  <a:cubicBezTo>
                    <a:pt x="377" y="883"/>
                    <a:pt x="448" y="882"/>
                    <a:pt x="519" y="886"/>
                  </a:cubicBezTo>
                  <a:cubicBezTo>
                    <a:pt x="541" y="887"/>
                    <a:pt x="549" y="879"/>
                    <a:pt x="552" y="861"/>
                  </a:cubicBezTo>
                  <a:cubicBezTo>
                    <a:pt x="555" y="839"/>
                    <a:pt x="556" y="816"/>
                    <a:pt x="559" y="794"/>
                  </a:cubicBezTo>
                  <a:cubicBezTo>
                    <a:pt x="566" y="721"/>
                    <a:pt x="578" y="649"/>
                    <a:pt x="606" y="580"/>
                  </a:cubicBezTo>
                  <a:cubicBezTo>
                    <a:pt x="614" y="562"/>
                    <a:pt x="623" y="544"/>
                    <a:pt x="630" y="526"/>
                  </a:cubicBezTo>
                  <a:cubicBezTo>
                    <a:pt x="633" y="521"/>
                    <a:pt x="631" y="514"/>
                    <a:pt x="632" y="508"/>
                  </a:cubicBezTo>
                  <a:cubicBezTo>
                    <a:pt x="625" y="510"/>
                    <a:pt x="619" y="511"/>
                    <a:pt x="613" y="514"/>
                  </a:cubicBezTo>
                  <a:cubicBezTo>
                    <a:pt x="610" y="515"/>
                    <a:pt x="608" y="518"/>
                    <a:pt x="606" y="521"/>
                  </a:cubicBezTo>
                  <a:cubicBezTo>
                    <a:pt x="587" y="545"/>
                    <a:pt x="568" y="569"/>
                    <a:pt x="548" y="593"/>
                  </a:cubicBezTo>
                  <a:cubicBezTo>
                    <a:pt x="525" y="623"/>
                    <a:pt x="515" y="658"/>
                    <a:pt x="518" y="695"/>
                  </a:cubicBezTo>
                  <a:cubicBezTo>
                    <a:pt x="521" y="754"/>
                    <a:pt x="482" y="812"/>
                    <a:pt x="424" y="823"/>
                  </a:cubicBezTo>
                  <a:cubicBezTo>
                    <a:pt x="388" y="830"/>
                    <a:pt x="351" y="831"/>
                    <a:pt x="315" y="836"/>
                  </a:cubicBezTo>
                  <a:cubicBezTo>
                    <a:pt x="263" y="841"/>
                    <a:pt x="220" y="818"/>
                    <a:pt x="175" y="798"/>
                  </a:cubicBezTo>
                  <a:cubicBezTo>
                    <a:pt x="163" y="793"/>
                    <a:pt x="152" y="782"/>
                    <a:pt x="144" y="771"/>
                  </a:cubicBezTo>
                  <a:cubicBezTo>
                    <a:pt x="122" y="740"/>
                    <a:pt x="111" y="705"/>
                    <a:pt x="110" y="667"/>
                  </a:cubicBezTo>
                  <a:cubicBezTo>
                    <a:pt x="110" y="631"/>
                    <a:pt x="110" y="595"/>
                    <a:pt x="109" y="559"/>
                  </a:cubicBezTo>
                  <a:cubicBezTo>
                    <a:pt x="109" y="538"/>
                    <a:pt x="107" y="517"/>
                    <a:pt x="109" y="497"/>
                  </a:cubicBezTo>
                  <a:cubicBezTo>
                    <a:pt x="113" y="455"/>
                    <a:pt x="137" y="421"/>
                    <a:pt x="157" y="385"/>
                  </a:cubicBezTo>
                  <a:cubicBezTo>
                    <a:pt x="169" y="364"/>
                    <a:pt x="185" y="349"/>
                    <a:pt x="207" y="341"/>
                  </a:cubicBezTo>
                  <a:cubicBezTo>
                    <a:pt x="274" y="317"/>
                    <a:pt x="341" y="302"/>
                    <a:pt x="412" y="328"/>
                  </a:cubicBezTo>
                  <a:cubicBezTo>
                    <a:pt x="471" y="350"/>
                    <a:pt x="512" y="407"/>
                    <a:pt x="510" y="470"/>
                  </a:cubicBezTo>
                  <a:cubicBezTo>
                    <a:pt x="510" y="478"/>
                    <a:pt x="515" y="485"/>
                    <a:pt x="518" y="493"/>
                  </a:cubicBezTo>
                  <a:cubicBezTo>
                    <a:pt x="518" y="490"/>
                    <a:pt x="517" y="487"/>
                    <a:pt x="516" y="484"/>
                  </a:cubicBezTo>
                  <a:cubicBezTo>
                    <a:pt x="546" y="459"/>
                    <a:pt x="577" y="436"/>
                    <a:pt x="603" y="407"/>
                  </a:cubicBezTo>
                  <a:cubicBezTo>
                    <a:pt x="616" y="394"/>
                    <a:pt x="621" y="371"/>
                    <a:pt x="627" y="352"/>
                  </a:cubicBezTo>
                  <a:cubicBezTo>
                    <a:pt x="629" y="347"/>
                    <a:pt x="624" y="337"/>
                    <a:pt x="619" y="333"/>
                  </a:cubicBezTo>
                  <a:cubicBezTo>
                    <a:pt x="617" y="330"/>
                    <a:pt x="607" y="335"/>
                    <a:pt x="601" y="337"/>
                  </a:cubicBezTo>
                  <a:cubicBezTo>
                    <a:pt x="583" y="343"/>
                    <a:pt x="565" y="353"/>
                    <a:pt x="546" y="355"/>
                  </a:cubicBezTo>
                  <a:cubicBezTo>
                    <a:pt x="524" y="358"/>
                    <a:pt x="513" y="344"/>
                    <a:pt x="521" y="322"/>
                  </a:cubicBezTo>
                  <a:cubicBezTo>
                    <a:pt x="528" y="303"/>
                    <a:pt x="538" y="283"/>
                    <a:pt x="551" y="267"/>
                  </a:cubicBezTo>
                  <a:cubicBezTo>
                    <a:pt x="590" y="225"/>
                    <a:pt x="619" y="177"/>
                    <a:pt x="638" y="123"/>
                  </a:cubicBezTo>
                  <a:cubicBezTo>
                    <a:pt x="649" y="96"/>
                    <a:pt x="660" y="69"/>
                    <a:pt x="671" y="41"/>
                  </a:cubicBezTo>
                  <a:cubicBezTo>
                    <a:pt x="454" y="49"/>
                    <a:pt x="277" y="141"/>
                    <a:pt x="154" y="324"/>
                  </a:cubicBezTo>
                  <a:cubicBezTo>
                    <a:pt x="21" y="521"/>
                    <a:pt x="10" y="732"/>
                    <a:pt x="101" y="948"/>
                  </a:cubicBezTo>
                  <a:close/>
                  <a:moveTo>
                    <a:pt x="135" y="996"/>
                  </a:moveTo>
                  <a:cubicBezTo>
                    <a:pt x="134" y="999"/>
                    <a:pt x="134" y="1001"/>
                    <a:pt x="133" y="1004"/>
                  </a:cubicBezTo>
                  <a:cubicBezTo>
                    <a:pt x="186" y="1093"/>
                    <a:pt x="258" y="1164"/>
                    <a:pt x="346" y="1219"/>
                  </a:cubicBezTo>
                  <a:cubicBezTo>
                    <a:pt x="430" y="1272"/>
                    <a:pt x="594" y="1323"/>
                    <a:pt x="632" y="1308"/>
                  </a:cubicBezTo>
                  <a:cubicBezTo>
                    <a:pt x="597" y="1282"/>
                    <a:pt x="580" y="1245"/>
                    <a:pt x="575" y="1203"/>
                  </a:cubicBezTo>
                  <a:cubicBezTo>
                    <a:pt x="567" y="1131"/>
                    <a:pt x="561" y="1059"/>
                    <a:pt x="555" y="986"/>
                  </a:cubicBezTo>
                  <a:cubicBezTo>
                    <a:pt x="554" y="971"/>
                    <a:pt x="549" y="968"/>
                    <a:pt x="534" y="970"/>
                  </a:cubicBezTo>
                  <a:cubicBezTo>
                    <a:pt x="491" y="975"/>
                    <a:pt x="448" y="980"/>
                    <a:pt x="405" y="982"/>
                  </a:cubicBezTo>
                  <a:cubicBezTo>
                    <a:pt x="315" y="988"/>
                    <a:pt x="225" y="991"/>
                    <a:pt x="135" y="996"/>
                  </a:cubicBezTo>
                  <a:close/>
                  <a:moveTo>
                    <a:pt x="422" y="663"/>
                  </a:moveTo>
                  <a:cubicBezTo>
                    <a:pt x="422" y="658"/>
                    <a:pt x="422" y="654"/>
                    <a:pt x="422" y="649"/>
                  </a:cubicBezTo>
                  <a:cubicBezTo>
                    <a:pt x="418" y="623"/>
                    <a:pt x="415" y="618"/>
                    <a:pt x="388" y="620"/>
                  </a:cubicBezTo>
                  <a:cubicBezTo>
                    <a:pt x="343" y="621"/>
                    <a:pt x="298" y="625"/>
                    <a:pt x="254" y="631"/>
                  </a:cubicBezTo>
                  <a:cubicBezTo>
                    <a:pt x="239" y="633"/>
                    <a:pt x="217" y="621"/>
                    <a:pt x="212" y="640"/>
                  </a:cubicBezTo>
                  <a:cubicBezTo>
                    <a:pt x="209" y="653"/>
                    <a:pt x="221" y="670"/>
                    <a:pt x="228" y="684"/>
                  </a:cubicBezTo>
                  <a:cubicBezTo>
                    <a:pt x="236" y="701"/>
                    <a:pt x="248" y="718"/>
                    <a:pt x="268" y="720"/>
                  </a:cubicBezTo>
                  <a:cubicBezTo>
                    <a:pt x="301" y="723"/>
                    <a:pt x="334" y="725"/>
                    <a:pt x="367" y="724"/>
                  </a:cubicBezTo>
                  <a:cubicBezTo>
                    <a:pt x="403" y="722"/>
                    <a:pt x="421" y="700"/>
                    <a:pt x="422" y="663"/>
                  </a:cubicBezTo>
                  <a:close/>
                  <a:moveTo>
                    <a:pt x="406" y="528"/>
                  </a:moveTo>
                  <a:cubicBezTo>
                    <a:pt x="400" y="504"/>
                    <a:pt x="395" y="482"/>
                    <a:pt x="388" y="462"/>
                  </a:cubicBezTo>
                  <a:cubicBezTo>
                    <a:pt x="386" y="455"/>
                    <a:pt x="379" y="447"/>
                    <a:pt x="372" y="444"/>
                  </a:cubicBezTo>
                  <a:cubicBezTo>
                    <a:pt x="317" y="420"/>
                    <a:pt x="266" y="431"/>
                    <a:pt x="222" y="467"/>
                  </a:cubicBezTo>
                  <a:cubicBezTo>
                    <a:pt x="205" y="481"/>
                    <a:pt x="197" y="504"/>
                    <a:pt x="201" y="527"/>
                  </a:cubicBezTo>
                  <a:cubicBezTo>
                    <a:pt x="203" y="534"/>
                    <a:pt x="213" y="544"/>
                    <a:pt x="219" y="544"/>
                  </a:cubicBezTo>
                  <a:cubicBezTo>
                    <a:pt x="241" y="543"/>
                    <a:pt x="262" y="538"/>
                    <a:pt x="284" y="535"/>
                  </a:cubicBezTo>
                  <a:cubicBezTo>
                    <a:pt x="298" y="533"/>
                    <a:pt x="313" y="529"/>
                    <a:pt x="327" y="529"/>
                  </a:cubicBezTo>
                  <a:cubicBezTo>
                    <a:pt x="351" y="528"/>
                    <a:pt x="376" y="528"/>
                    <a:pt x="406" y="528"/>
                  </a:cubicBezTo>
                  <a:close/>
                  <a:moveTo>
                    <a:pt x="841" y="448"/>
                  </a:moveTo>
                  <a:cubicBezTo>
                    <a:pt x="840" y="452"/>
                    <a:pt x="840" y="455"/>
                    <a:pt x="839" y="459"/>
                  </a:cubicBezTo>
                  <a:cubicBezTo>
                    <a:pt x="851" y="462"/>
                    <a:pt x="865" y="471"/>
                    <a:pt x="875" y="467"/>
                  </a:cubicBezTo>
                  <a:cubicBezTo>
                    <a:pt x="915" y="453"/>
                    <a:pt x="956" y="458"/>
                    <a:pt x="997" y="456"/>
                  </a:cubicBezTo>
                  <a:cubicBezTo>
                    <a:pt x="1010" y="456"/>
                    <a:pt x="1023" y="453"/>
                    <a:pt x="1037" y="452"/>
                  </a:cubicBezTo>
                  <a:cubicBezTo>
                    <a:pt x="1036" y="450"/>
                    <a:pt x="1036" y="448"/>
                    <a:pt x="1036" y="446"/>
                  </a:cubicBezTo>
                  <a:cubicBezTo>
                    <a:pt x="971" y="436"/>
                    <a:pt x="906" y="437"/>
                    <a:pt x="841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998712AC-2B87-4995-B75C-A5E8B716D1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6088" y="2457450"/>
              <a:ext cx="823913" cy="747713"/>
            </a:xfrm>
            <a:custGeom>
              <a:avLst/>
              <a:gdLst>
                <a:gd name="T0" fmla="*/ 250 w 250"/>
                <a:gd name="T1" fmla="*/ 130 h 227"/>
                <a:gd name="T2" fmla="*/ 240 w 250"/>
                <a:gd name="T3" fmla="*/ 193 h 227"/>
                <a:gd name="T4" fmla="*/ 193 w 250"/>
                <a:gd name="T5" fmla="*/ 221 h 227"/>
                <a:gd name="T6" fmla="*/ 69 w 250"/>
                <a:gd name="T7" fmla="*/ 193 h 227"/>
                <a:gd name="T8" fmla="*/ 25 w 250"/>
                <a:gd name="T9" fmla="*/ 192 h 227"/>
                <a:gd name="T10" fmla="*/ 2 w 250"/>
                <a:gd name="T11" fmla="*/ 164 h 227"/>
                <a:gd name="T12" fmla="*/ 11 w 250"/>
                <a:gd name="T13" fmla="*/ 68 h 227"/>
                <a:gd name="T14" fmla="*/ 100 w 250"/>
                <a:gd name="T15" fmla="*/ 9 h 227"/>
                <a:gd name="T16" fmla="*/ 179 w 250"/>
                <a:gd name="T17" fmla="*/ 26 h 227"/>
                <a:gd name="T18" fmla="*/ 250 w 250"/>
                <a:gd name="T19" fmla="*/ 130 h 227"/>
                <a:gd name="T20" fmla="*/ 202 w 250"/>
                <a:gd name="T21" fmla="*/ 153 h 227"/>
                <a:gd name="T22" fmla="*/ 145 w 250"/>
                <a:gd name="T23" fmla="*/ 76 h 227"/>
                <a:gd name="T24" fmla="*/ 73 w 250"/>
                <a:gd name="T25" fmla="*/ 65 h 227"/>
                <a:gd name="T26" fmla="*/ 49 w 250"/>
                <a:gd name="T27" fmla="*/ 78 h 227"/>
                <a:gd name="T28" fmla="*/ 38 w 250"/>
                <a:gd name="T29" fmla="*/ 121 h 227"/>
                <a:gd name="T30" fmla="*/ 202 w 250"/>
                <a:gd name="T31" fmla="*/ 15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0" h="227">
                  <a:moveTo>
                    <a:pt x="250" y="130"/>
                  </a:moveTo>
                  <a:cubicBezTo>
                    <a:pt x="248" y="143"/>
                    <a:pt x="245" y="168"/>
                    <a:pt x="240" y="193"/>
                  </a:cubicBezTo>
                  <a:cubicBezTo>
                    <a:pt x="235" y="216"/>
                    <a:pt x="217" y="227"/>
                    <a:pt x="193" y="221"/>
                  </a:cubicBezTo>
                  <a:cubicBezTo>
                    <a:pt x="152" y="212"/>
                    <a:pt x="110" y="202"/>
                    <a:pt x="69" y="193"/>
                  </a:cubicBezTo>
                  <a:cubicBezTo>
                    <a:pt x="55" y="190"/>
                    <a:pt x="40" y="193"/>
                    <a:pt x="25" y="192"/>
                  </a:cubicBezTo>
                  <a:cubicBezTo>
                    <a:pt x="4" y="191"/>
                    <a:pt x="0" y="185"/>
                    <a:pt x="2" y="164"/>
                  </a:cubicBezTo>
                  <a:cubicBezTo>
                    <a:pt x="5" y="132"/>
                    <a:pt x="6" y="99"/>
                    <a:pt x="11" y="68"/>
                  </a:cubicBezTo>
                  <a:cubicBezTo>
                    <a:pt x="18" y="25"/>
                    <a:pt x="57" y="0"/>
                    <a:pt x="100" y="9"/>
                  </a:cubicBezTo>
                  <a:cubicBezTo>
                    <a:pt x="126" y="14"/>
                    <a:pt x="153" y="19"/>
                    <a:pt x="179" y="26"/>
                  </a:cubicBezTo>
                  <a:cubicBezTo>
                    <a:pt x="243" y="42"/>
                    <a:pt x="247" y="49"/>
                    <a:pt x="250" y="130"/>
                  </a:cubicBezTo>
                  <a:close/>
                  <a:moveTo>
                    <a:pt x="202" y="153"/>
                  </a:moveTo>
                  <a:cubicBezTo>
                    <a:pt x="211" y="96"/>
                    <a:pt x="199" y="81"/>
                    <a:pt x="145" y="76"/>
                  </a:cubicBezTo>
                  <a:cubicBezTo>
                    <a:pt x="121" y="73"/>
                    <a:pt x="96" y="71"/>
                    <a:pt x="73" y="65"/>
                  </a:cubicBezTo>
                  <a:cubicBezTo>
                    <a:pt x="58" y="62"/>
                    <a:pt x="52" y="67"/>
                    <a:pt x="49" y="78"/>
                  </a:cubicBezTo>
                  <a:cubicBezTo>
                    <a:pt x="45" y="92"/>
                    <a:pt x="42" y="106"/>
                    <a:pt x="38" y="121"/>
                  </a:cubicBezTo>
                  <a:cubicBezTo>
                    <a:pt x="89" y="155"/>
                    <a:pt x="147" y="146"/>
                    <a:pt x="202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78F459B3-3030-48F7-B9ED-4FAD9B8F1D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5376" y="5651500"/>
              <a:ext cx="741363" cy="804863"/>
            </a:xfrm>
            <a:custGeom>
              <a:avLst/>
              <a:gdLst>
                <a:gd name="T0" fmla="*/ 44 w 225"/>
                <a:gd name="T1" fmla="*/ 127 h 244"/>
                <a:gd name="T2" fmla="*/ 51 w 225"/>
                <a:gd name="T3" fmla="*/ 44 h 244"/>
                <a:gd name="T4" fmla="*/ 144 w 225"/>
                <a:gd name="T5" fmla="*/ 12 h 244"/>
                <a:gd name="T6" fmla="*/ 212 w 225"/>
                <a:gd name="T7" fmla="*/ 126 h 244"/>
                <a:gd name="T8" fmla="*/ 121 w 225"/>
                <a:gd name="T9" fmla="*/ 235 h 244"/>
                <a:gd name="T10" fmla="*/ 12 w 225"/>
                <a:gd name="T11" fmla="*/ 192 h 244"/>
                <a:gd name="T12" fmla="*/ 31 w 225"/>
                <a:gd name="T13" fmla="*/ 133 h 244"/>
                <a:gd name="T14" fmla="*/ 44 w 225"/>
                <a:gd name="T15" fmla="*/ 127 h 244"/>
                <a:gd name="T16" fmla="*/ 128 w 225"/>
                <a:gd name="T17" fmla="*/ 111 h 244"/>
                <a:gd name="T18" fmla="*/ 156 w 225"/>
                <a:gd name="T19" fmla="*/ 85 h 244"/>
                <a:gd name="T20" fmla="*/ 112 w 225"/>
                <a:gd name="T21" fmla="*/ 59 h 244"/>
                <a:gd name="T22" fmla="*/ 94 w 225"/>
                <a:gd name="T23" fmla="*/ 91 h 244"/>
                <a:gd name="T24" fmla="*/ 128 w 225"/>
                <a:gd name="T25" fmla="*/ 111 h 244"/>
                <a:gd name="T26" fmla="*/ 51 w 225"/>
                <a:gd name="T27" fmla="*/ 147 h 244"/>
                <a:gd name="T28" fmla="*/ 113 w 225"/>
                <a:gd name="T29" fmla="*/ 191 h 244"/>
                <a:gd name="T30" fmla="*/ 129 w 225"/>
                <a:gd name="T31" fmla="*/ 170 h 244"/>
                <a:gd name="T32" fmla="*/ 51 w 225"/>
                <a:gd name="T33" fmla="*/ 14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5" h="244">
                  <a:moveTo>
                    <a:pt x="44" y="127"/>
                  </a:moveTo>
                  <a:cubicBezTo>
                    <a:pt x="25" y="96"/>
                    <a:pt x="34" y="70"/>
                    <a:pt x="51" y="44"/>
                  </a:cubicBezTo>
                  <a:cubicBezTo>
                    <a:pt x="74" y="11"/>
                    <a:pt x="106" y="0"/>
                    <a:pt x="144" y="12"/>
                  </a:cubicBezTo>
                  <a:cubicBezTo>
                    <a:pt x="204" y="32"/>
                    <a:pt x="225" y="48"/>
                    <a:pt x="212" y="126"/>
                  </a:cubicBezTo>
                  <a:cubicBezTo>
                    <a:pt x="203" y="180"/>
                    <a:pt x="177" y="221"/>
                    <a:pt x="121" y="235"/>
                  </a:cubicBezTo>
                  <a:cubicBezTo>
                    <a:pt x="84" y="244"/>
                    <a:pt x="33" y="236"/>
                    <a:pt x="12" y="192"/>
                  </a:cubicBezTo>
                  <a:cubicBezTo>
                    <a:pt x="0" y="166"/>
                    <a:pt x="6" y="145"/>
                    <a:pt x="31" y="133"/>
                  </a:cubicBezTo>
                  <a:cubicBezTo>
                    <a:pt x="35" y="132"/>
                    <a:pt x="38" y="130"/>
                    <a:pt x="44" y="127"/>
                  </a:cubicBezTo>
                  <a:close/>
                  <a:moveTo>
                    <a:pt x="128" y="111"/>
                  </a:moveTo>
                  <a:cubicBezTo>
                    <a:pt x="157" y="112"/>
                    <a:pt x="169" y="99"/>
                    <a:pt x="156" y="85"/>
                  </a:cubicBezTo>
                  <a:cubicBezTo>
                    <a:pt x="145" y="72"/>
                    <a:pt x="128" y="63"/>
                    <a:pt x="112" y="59"/>
                  </a:cubicBezTo>
                  <a:cubicBezTo>
                    <a:pt x="96" y="56"/>
                    <a:pt x="86" y="77"/>
                    <a:pt x="94" y="91"/>
                  </a:cubicBezTo>
                  <a:cubicBezTo>
                    <a:pt x="102" y="106"/>
                    <a:pt x="114" y="114"/>
                    <a:pt x="128" y="111"/>
                  </a:cubicBezTo>
                  <a:close/>
                  <a:moveTo>
                    <a:pt x="51" y="147"/>
                  </a:moveTo>
                  <a:cubicBezTo>
                    <a:pt x="64" y="181"/>
                    <a:pt x="90" y="198"/>
                    <a:pt x="113" y="191"/>
                  </a:cubicBezTo>
                  <a:cubicBezTo>
                    <a:pt x="125" y="187"/>
                    <a:pt x="132" y="180"/>
                    <a:pt x="129" y="170"/>
                  </a:cubicBezTo>
                  <a:cubicBezTo>
                    <a:pt x="102" y="162"/>
                    <a:pt x="79" y="155"/>
                    <a:pt x="51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C5DD80C4-1199-433C-B0E4-80B8330DDE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6626" y="5727700"/>
              <a:ext cx="719138" cy="852488"/>
            </a:xfrm>
            <a:custGeom>
              <a:avLst/>
              <a:gdLst>
                <a:gd name="T0" fmla="*/ 120 w 218"/>
                <a:gd name="T1" fmla="*/ 251 h 259"/>
                <a:gd name="T2" fmla="*/ 13 w 218"/>
                <a:gd name="T3" fmla="*/ 152 h 259"/>
                <a:gd name="T4" fmla="*/ 57 w 218"/>
                <a:gd name="T5" fmla="*/ 29 h 259"/>
                <a:gd name="T6" fmla="*/ 182 w 218"/>
                <a:gd name="T7" fmla="*/ 49 h 259"/>
                <a:gd name="T8" fmla="*/ 214 w 218"/>
                <a:gd name="T9" fmla="*/ 155 h 259"/>
                <a:gd name="T10" fmla="*/ 120 w 218"/>
                <a:gd name="T11" fmla="*/ 251 h 259"/>
                <a:gd name="T12" fmla="*/ 75 w 218"/>
                <a:gd name="T13" fmla="*/ 121 h 259"/>
                <a:gd name="T14" fmla="*/ 94 w 218"/>
                <a:gd name="T15" fmla="*/ 187 h 259"/>
                <a:gd name="T16" fmla="*/ 129 w 218"/>
                <a:gd name="T17" fmla="*/ 202 h 259"/>
                <a:gd name="T18" fmla="*/ 155 w 218"/>
                <a:gd name="T19" fmla="*/ 167 h 259"/>
                <a:gd name="T20" fmla="*/ 143 w 218"/>
                <a:gd name="T21" fmla="*/ 94 h 259"/>
                <a:gd name="T22" fmla="*/ 97 w 218"/>
                <a:gd name="T23" fmla="*/ 66 h 259"/>
                <a:gd name="T24" fmla="*/ 75 w 218"/>
                <a:gd name="T25" fmla="*/ 104 h 259"/>
                <a:gd name="T26" fmla="*/ 75 w 218"/>
                <a:gd name="T27" fmla="*/ 12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259">
                  <a:moveTo>
                    <a:pt x="120" y="251"/>
                  </a:moveTo>
                  <a:cubicBezTo>
                    <a:pt x="59" y="254"/>
                    <a:pt x="31" y="221"/>
                    <a:pt x="13" y="152"/>
                  </a:cubicBezTo>
                  <a:cubicBezTo>
                    <a:pt x="0" y="103"/>
                    <a:pt x="22" y="62"/>
                    <a:pt x="57" y="29"/>
                  </a:cubicBezTo>
                  <a:cubicBezTo>
                    <a:pt x="87" y="0"/>
                    <a:pt x="161" y="14"/>
                    <a:pt x="182" y="49"/>
                  </a:cubicBezTo>
                  <a:cubicBezTo>
                    <a:pt x="202" y="82"/>
                    <a:pt x="211" y="117"/>
                    <a:pt x="214" y="155"/>
                  </a:cubicBezTo>
                  <a:cubicBezTo>
                    <a:pt x="218" y="201"/>
                    <a:pt x="180" y="259"/>
                    <a:pt x="120" y="251"/>
                  </a:cubicBezTo>
                  <a:close/>
                  <a:moveTo>
                    <a:pt x="75" y="121"/>
                  </a:moveTo>
                  <a:cubicBezTo>
                    <a:pt x="72" y="143"/>
                    <a:pt x="80" y="166"/>
                    <a:pt x="94" y="187"/>
                  </a:cubicBezTo>
                  <a:cubicBezTo>
                    <a:pt x="102" y="199"/>
                    <a:pt x="113" y="208"/>
                    <a:pt x="129" y="202"/>
                  </a:cubicBezTo>
                  <a:cubicBezTo>
                    <a:pt x="145" y="196"/>
                    <a:pt x="157" y="185"/>
                    <a:pt x="155" y="167"/>
                  </a:cubicBezTo>
                  <a:cubicBezTo>
                    <a:pt x="152" y="142"/>
                    <a:pt x="148" y="118"/>
                    <a:pt x="143" y="94"/>
                  </a:cubicBezTo>
                  <a:cubicBezTo>
                    <a:pt x="139" y="77"/>
                    <a:pt x="114" y="64"/>
                    <a:pt x="97" y="66"/>
                  </a:cubicBezTo>
                  <a:cubicBezTo>
                    <a:pt x="75" y="70"/>
                    <a:pt x="78" y="89"/>
                    <a:pt x="75" y="104"/>
                  </a:cubicBezTo>
                  <a:cubicBezTo>
                    <a:pt x="74" y="108"/>
                    <a:pt x="75" y="113"/>
                    <a:pt x="75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xmlns="" id="{049D9F67-C9F2-471B-9FEA-C59C9E574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6426" y="5345113"/>
              <a:ext cx="838200" cy="866775"/>
            </a:xfrm>
            <a:custGeom>
              <a:avLst/>
              <a:gdLst>
                <a:gd name="T0" fmla="*/ 132 w 254"/>
                <a:gd name="T1" fmla="*/ 263 h 263"/>
                <a:gd name="T2" fmla="*/ 111 w 254"/>
                <a:gd name="T3" fmla="*/ 259 h 263"/>
                <a:gd name="T4" fmla="*/ 87 w 254"/>
                <a:gd name="T5" fmla="*/ 243 h 263"/>
                <a:gd name="T6" fmla="*/ 100 w 254"/>
                <a:gd name="T7" fmla="*/ 211 h 263"/>
                <a:gd name="T8" fmla="*/ 114 w 254"/>
                <a:gd name="T9" fmla="*/ 209 h 263"/>
                <a:gd name="T10" fmla="*/ 141 w 254"/>
                <a:gd name="T11" fmla="*/ 215 h 263"/>
                <a:gd name="T12" fmla="*/ 186 w 254"/>
                <a:gd name="T13" fmla="*/ 169 h 263"/>
                <a:gd name="T14" fmla="*/ 145 w 254"/>
                <a:gd name="T15" fmla="*/ 130 h 263"/>
                <a:gd name="T16" fmla="*/ 129 w 254"/>
                <a:gd name="T17" fmla="*/ 140 h 263"/>
                <a:gd name="T18" fmla="*/ 102 w 254"/>
                <a:gd name="T19" fmla="*/ 172 h 263"/>
                <a:gd name="T20" fmla="*/ 55 w 254"/>
                <a:gd name="T21" fmla="*/ 167 h 263"/>
                <a:gd name="T22" fmla="*/ 27 w 254"/>
                <a:gd name="T23" fmla="*/ 114 h 263"/>
                <a:gd name="T24" fmla="*/ 13 w 254"/>
                <a:gd name="T25" fmla="*/ 96 h 263"/>
                <a:gd name="T26" fmla="*/ 15 w 254"/>
                <a:gd name="T27" fmla="*/ 68 h 263"/>
                <a:gd name="T28" fmla="*/ 123 w 254"/>
                <a:gd name="T29" fmla="*/ 8 h 263"/>
                <a:gd name="T30" fmla="*/ 151 w 254"/>
                <a:gd name="T31" fmla="*/ 10 h 263"/>
                <a:gd name="T32" fmla="*/ 154 w 254"/>
                <a:gd name="T33" fmla="*/ 44 h 263"/>
                <a:gd name="T34" fmla="*/ 113 w 254"/>
                <a:gd name="T35" fmla="*/ 71 h 263"/>
                <a:gd name="T36" fmla="*/ 90 w 254"/>
                <a:gd name="T37" fmla="*/ 102 h 263"/>
                <a:gd name="T38" fmla="*/ 93 w 254"/>
                <a:gd name="T39" fmla="*/ 114 h 263"/>
                <a:gd name="T40" fmla="*/ 108 w 254"/>
                <a:gd name="T41" fmla="*/ 113 h 263"/>
                <a:gd name="T42" fmla="*/ 122 w 254"/>
                <a:gd name="T43" fmla="*/ 99 h 263"/>
                <a:gd name="T44" fmla="*/ 163 w 254"/>
                <a:gd name="T45" fmla="*/ 83 h 263"/>
                <a:gd name="T46" fmla="*/ 240 w 254"/>
                <a:gd name="T47" fmla="*/ 195 h 263"/>
                <a:gd name="T48" fmla="*/ 164 w 254"/>
                <a:gd name="T49" fmla="*/ 258 h 263"/>
                <a:gd name="T50" fmla="*/ 132 w 254"/>
                <a:gd name="T5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4" h="263">
                  <a:moveTo>
                    <a:pt x="132" y="263"/>
                  </a:moveTo>
                  <a:cubicBezTo>
                    <a:pt x="125" y="262"/>
                    <a:pt x="117" y="262"/>
                    <a:pt x="111" y="259"/>
                  </a:cubicBezTo>
                  <a:cubicBezTo>
                    <a:pt x="102" y="255"/>
                    <a:pt x="88" y="249"/>
                    <a:pt x="87" y="243"/>
                  </a:cubicBezTo>
                  <a:cubicBezTo>
                    <a:pt x="87" y="233"/>
                    <a:pt x="94" y="221"/>
                    <a:pt x="100" y="211"/>
                  </a:cubicBezTo>
                  <a:cubicBezTo>
                    <a:pt x="102" y="209"/>
                    <a:pt x="109" y="209"/>
                    <a:pt x="114" y="209"/>
                  </a:cubicBezTo>
                  <a:cubicBezTo>
                    <a:pt x="123" y="210"/>
                    <a:pt x="132" y="214"/>
                    <a:pt x="141" y="215"/>
                  </a:cubicBezTo>
                  <a:cubicBezTo>
                    <a:pt x="170" y="218"/>
                    <a:pt x="190" y="198"/>
                    <a:pt x="186" y="169"/>
                  </a:cubicBezTo>
                  <a:cubicBezTo>
                    <a:pt x="182" y="135"/>
                    <a:pt x="171" y="125"/>
                    <a:pt x="145" y="130"/>
                  </a:cubicBezTo>
                  <a:cubicBezTo>
                    <a:pt x="139" y="131"/>
                    <a:pt x="133" y="136"/>
                    <a:pt x="129" y="140"/>
                  </a:cubicBezTo>
                  <a:cubicBezTo>
                    <a:pt x="120" y="151"/>
                    <a:pt x="112" y="163"/>
                    <a:pt x="102" y="172"/>
                  </a:cubicBezTo>
                  <a:cubicBezTo>
                    <a:pt x="85" y="189"/>
                    <a:pt x="67" y="187"/>
                    <a:pt x="55" y="167"/>
                  </a:cubicBezTo>
                  <a:cubicBezTo>
                    <a:pt x="44" y="150"/>
                    <a:pt x="37" y="131"/>
                    <a:pt x="27" y="114"/>
                  </a:cubicBezTo>
                  <a:cubicBezTo>
                    <a:pt x="24" y="107"/>
                    <a:pt x="19" y="101"/>
                    <a:pt x="13" y="96"/>
                  </a:cubicBezTo>
                  <a:cubicBezTo>
                    <a:pt x="0" y="84"/>
                    <a:pt x="0" y="76"/>
                    <a:pt x="15" y="68"/>
                  </a:cubicBezTo>
                  <a:cubicBezTo>
                    <a:pt x="51" y="48"/>
                    <a:pt x="87" y="28"/>
                    <a:pt x="123" y="8"/>
                  </a:cubicBezTo>
                  <a:cubicBezTo>
                    <a:pt x="133" y="2"/>
                    <a:pt x="142" y="0"/>
                    <a:pt x="151" y="10"/>
                  </a:cubicBezTo>
                  <a:cubicBezTo>
                    <a:pt x="160" y="21"/>
                    <a:pt x="165" y="33"/>
                    <a:pt x="154" y="44"/>
                  </a:cubicBezTo>
                  <a:cubicBezTo>
                    <a:pt x="142" y="54"/>
                    <a:pt x="127" y="62"/>
                    <a:pt x="113" y="71"/>
                  </a:cubicBezTo>
                  <a:cubicBezTo>
                    <a:pt x="101" y="78"/>
                    <a:pt x="89" y="86"/>
                    <a:pt x="90" y="102"/>
                  </a:cubicBezTo>
                  <a:cubicBezTo>
                    <a:pt x="90" y="106"/>
                    <a:pt x="91" y="113"/>
                    <a:pt x="93" y="114"/>
                  </a:cubicBezTo>
                  <a:cubicBezTo>
                    <a:pt x="97" y="116"/>
                    <a:pt x="104" y="115"/>
                    <a:pt x="108" y="113"/>
                  </a:cubicBezTo>
                  <a:cubicBezTo>
                    <a:pt x="114" y="110"/>
                    <a:pt x="118" y="105"/>
                    <a:pt x="122" y="99"/>
                  </a:cubicBezTo>
                  <a:cubicBezTo>
                    <a:pt x="132" y="85"/>
                    <a:pt x="146" y="82"/>
                    <a:pt x="163" y="83"/>
                  </a:cubicBezTo>
                  <a:cubicBezTo>
                    <a:pt x="231" y="87"/>
                    <a:pt x="254" y="154"/>
                    <a:pt x="240" y="195"/>
                  </a:cubicBezTo>
                  <a:cubicBezTo>
                    <a:pt x="229" y="230"/>
                    <a:pt x="199" y="248"/>
                    <a:pt x="164" y="258"/>
                  </a:cubicBezTo>
                  <a:cubicBezTo>
                    <a:pt x="154" y="261"/>
                    <a:pt x="143" y="262"/>
                    <a:pt x="132" y="2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xmlns="" id="{C2239C50-C009-4D14-8795-C66723A94C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5251" y="1157288"/>
              <a:ext cx="847725" cy="898525"/>
            </a:xfrm>
            <a:custGeom>
              <a:avLst/>
              <a:gdLst>
                <a:gd name="T0" fmla="*/ 256 w 257"/>
                <a:gd name="T1" fmla="*/ 132 h 273"/>
                <a:gd name="T2" fmla="*/ 229 w 257"/>
                <a:gd name="T3" fmla="*/ 172 h 273"/>
                <a:gd name="T4" fmla="*/ 172 w 257"/>
                <a:gd name="T5" fmla="*/ 182 h 273"/>
                <a:gd name="T6" fmla="*/ 148 w 257"/>
                <a:gd name="T7" fmla="*/ 209 h 273"/>
                <a:gd name="T8" fmla="*/ 144 w 257"/>
                <a:gd name="T9" fmla="*/ 251 h 273"/>
                <a:gd name="T10" fmla="*/ 116 w 257"/>
                <a:gd name="T11" fmla="*/ 270 h 273"/>
                <a:gd name="T12" fmla="*/ 93 w 257"/>
                <a:gd name="T13" fmla="*/ 240 h 273"/>
                <a:gd name="T14" fmla="*/ 108 w 257"/>
                <a:gd name="T15" fmla="*/ 204 h 273"/>
                <a:gd name="T16" fmla="*/ 116 w 257"/>
                <a:gd name="T17" fmla="*/ 158 h 273"/>
                <a:gd name="T18" fmla="*/ 81 w 257"/>
                <a:gd name="T19" fmla="*/ 148 h 273"/>
                <a:gd name="T20" fmla="*/ 63 w 257"/>
                <a:gd name="T21" fmla="*/ 184 h 273"/>
                <a:gd name="T22" fmla="*/ 40 w 257"/>
                <a:gd name="T23" fmla="*/ 198 h 273"/>
                <a:gd name="T24" fmla="*/ 1 w 257"/>
                <a:gd name="T25" fmla="*/ 147 h 273"/>
                <a:gd name="T26" fmla="*/ 19 w 257"/>
                <a:gd name="T27" fmla="*/ 130 h 273"/>
                <a:gd name="T28" fmla="*/ 54 w 257"/>
                <a:gd name="T29" fmla="*/ 115 h 273"/>
                <a:gd name="T30" fmla="*/ 93 w 257"/>
                <a:gd name="T31" fmla="*/ 82 h 273"/>
                <a:gd name="T32" fmla="*/ 133 w 257"/>
                <a:gd name="T33" fmla="*/ 18 h 273"/>
                <a:gd name="T34" fmla="*/ 143 w 257"/>
                <a:gd name="T35" fmla="*/ 0 h 273"/>
                <a:gd name="T36" fmla="*/ 161 w 257"/>
                <a:gd name="T37" fmla="*/ 10 h 273"/>
                <a:gd name="T38" fmla="*/ 215 w 257"/>
                <a:gd name="T39" fmla="*/ 58 h 273"/>
                <a:gd name="T40" fmla="*/ 256 w 257"/>
                <a:gd name="T41" fmla="*/ 132 h 273"/>
                <a:gd name="T42" fmla="*/ 203 w 257"/>
                <a:gd name="T43" fmla="*/ 118 h 273"/>
                <a:gd name="T44" fmla="*/ 173 w 257"/>
                <a:gd name="T45" fmla="*/ 76 h 273"/>
                <a:gd name="T46" fmla="*/ 140 w 257"/>
                <a:gd name="T47" fmla="*/ 109 h 273"/>
                <a:gd name="T48" fmla="*/ 176 w 257"/>
                <a:gd name="T49" fmla="*/ 143 h 273"/>
                <a:gd name="T50" fmla="*/ 203 w 257"/>
                <a:gd name="T51" fmla="*/ 11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7" h="273">
                  <a:moveTo>
                    <a:pt x="256" y="132"/>
                  </a:moveTo>
                  <a:cubicBezTo>
                    <a:pt x="257" y="152"/>
                    <a:pt x="245" y="166"/>
                    <a:pt x="229" y="172"/>
                  </a:cubicBezTo>
                  <a:cubicBezTo>
                    <a:pt x="211" y="178"/>
                    <a:pt x="191" y="182"/>
                    <a:pt x="172" y="182"/>
                  </a:cubicBezTo>
                  <a:cubicBezTo>
                    <a:pt x="152" y="183"/>
                    <a:pt x="149" y="195"/>
                    <a:pt x="148" y="209"/>
                  </a:cubicBezTo>
                  <a:cubicBezTo>
                    <a:pt x="146" y="223"/>
                    <a:pt x="146" y="237"/>
                    <a:pt x="144" y="251"/>
                  </a:cubicBezTo>
                  <a:cubicBezTo>
                    <a:pt x="143" y="269"/>
                    <a:pt x="131" y="273"/>
                    <a:pt x="116" y="270"/>
                  </a:cubicBezTo>
                  <a:cubicBezTo>
                    <a:pt x="100" y="267"/>
                    <a:pt x="90" y="257"/>
                    <a:pt x="93" y="240"/>
                  </a:cubicBezTo>
                  <a:cubicBezTo>
                    <a:pt x="96" y="228"/>
                    <a:pt x="104" y="216"/>
                    <a:pt x="108" y="204"/>
                  </a:cubicBezTo>
                  <a:cubicBezTo>
                    <a:pt x="112" y="189"/>
                    <a:pt x="118" y="173"/>
                    <a:pt x="116" y="158"/>
                  </a:cubicBezTo>
                  <a:cubicBezTo>
                    <a:pt x="113" y="136"/>
                    <a:pt x="97" y="132"/>
                    <a:pt x="81" y="148"/>
                  </a:cubicBezTo>
                  <a:cubicBezTo>
                    <a:pt x="72" y="157"/>
                    <a:pt x="58" y="164"/>
                    <a:pt x="63" y="184"/>
                  </a:cubicBezTo>
                  <a:cubicBezTo>
                    <a:pt x="66" y="198"/>
                    <a:pt x="51" y="199"/>
                    <a:pt x="40" y="198"/>
                  </a:cubicBezTo>
                  <a:cubicBezTo>
                    <a:pt x="26" y="196"/>
                    <a:pt x="2" y="161"/>
                    <a:pt x="1" y="147"/>
                  </a:cubicBezTo>
                  <a:cubicBezTo>
                    <a:pt x="0" y="133"/>
                    <a:pt x="6" y="128"/>
                    <a:pt x="19" y="130"/>
                  </a:cubicBezTo>
                  <a:cubicBezTo>
                    <a:pt x="33" y="132"/>
                    <a:pt x="43" y="125"/>
                    <a:pt x="54" y="115"/>
                  </a:cubicBezTo>
                  <a:cubicBezTo>
                    <a:pt x="66" y="103"/>
                    <a:pt x="80" y="93"/>
                    <a:pt x="93" y="82"/>
                  </a:cubicBezTo>
                  <a:cubicBezTo>
                    <a:pt x="114" y="65"/>
                    <a:pt x="130" y="46"/>
                    <a:pt x="133" y="18"/>
                  </a:cubicBezTo>
                  <a:cubicBezTo>
                    <a:pt x="134" y="12"/>
                    <a:pt x="140" y="6"/>
                    <a:pt x="143" y="0"/>
                  </a:cubicBezTo>
                  <a:cubicBezTo>
                    <a:pt x="149" y="3"/>
                    <a:pt x="156" y="6"/>
                    <a:pt x="161" y="10"/>
                  </a:cubicBezTo>
                  <a:cubicBezTo>
                    <a:pt x="179" y="26"/>
                    <a:pt x="197" y="42"/>
                    <a:pt x="215" y="58"/>
                  </a:cubicBezTo>
                  <a:cubicBezTo>
                    <a:pt x="237" y="78"/>
                    <a:pt x="255" y="100"/>
                    <a:pt x="256" y="132"/>
                  </a:cubicBezTo>
                  <a:close/>
                  <a:moveTo>
                    <a:pt x="203" y="118"/>
                  </a:moveTo>
                  <a:cubicBezTo>
                    <a:pt x="203" y="104"/>
                    <a:pt x="181" y="71"/>
                    <a:pt x="173" y="76"/>
                  </a:cubicBezTo>
                  <a:cubicBezTo>
                    <a:pt x="160" y="84"/>
                    <a:pt x="147" y="96"/>
                    <a:pt x="140" y="109"/>
                  </a:cubicBezTo>
                  <a:cubicBezTo>
                    <a:pt x="135" y="121"/>
                    <a:pt x="160" y="143"/>
                    <a:pt x="176" y="143"/>
                  </a:cubicBezTo>
                  <a:cubicBezTo>
                    <a:pt x="191" y="144"/>
                    <a:pt x="203" y="133"/>
                    <a:pt x="203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4123C937-CFFE-4B14-8E93-D6A9D7635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1" y="1854200"/>
              <a:ext cx="850900" cy="774700"/>
            </a:xfrm>
            <a:custGeom>
              <a:avLst/>
              <a:gdLst>
                <a:gd name="T0" fmla="*/ 258 w 258"/>
                <a:gd name="T1" fmla="*/ 160 h 235"/>
                <a:gd name="T2" fmla="*/ 205 w 258"/>
                <a:gd name="T3" fmla="*/ 189 h 235"/>
                <a:gd name="T4" fmla="*/ 201 w 258"/>
                <a:gd name="T5" fmla="*/ 185 h 235"/>
                <a:gd name="T6" fmla="*/ 213 w 258"/>
                <a:gd name="T7" fmla="*/ 135 h 235"/>
                <a:gd name="T8" fmla="*/ 194 w 258"/>
                <a:gd name="T9" fmla="*/ 62 h 235"/>
                <a:gd name="T10" fmla="*/ 162 w 258"/>
                <a:gd name="T11" fmla="*/ 68 h 235"/>
                <a:gd name="T12" fmla="*/ 160 w 258"/>
                <a:gd name="T13" fmla="*/ 129 h 235"/>
                <a:gd name="T14" fmla="*/ 166 w 258"/>
                <a:gd name="T15" fmla="*/ 170 h 235"/>
                <a:gd name="T16" fmla="*/ 89 w 258"/>
                <a:gd name="T17" fmla="*/ 228 h 235"/>
                <a:gd name="T18" fmla="*/ 11 w 258"/>
                <a:gd name="T19" fmla="*/ 131 h 235"/>
                <a:gd name="T20" fmla="*/ 2 w 258"/>
                <a:gd name="T21" fmla="*/ 100 h 235"/>
                <a:gd name="T22" fmla="*/ 4 w 258"/>
                <a:gd name="T23" fmla="*/ 78 h 235"/>
                <a:gd name="T24" fmla="*/ 60 w 258"/>
                <a:gd name="T25" fmla="*/ 49 h 235"/>
                <a:gd name="T26" fmla="*/ 83 w 258"/>
                <a:gd name="T27" fmla="*/ 48 h 235"/>
                <a:gd name="T28" fmla="*/ 65 w 258"/>
                <a:gd name="T29" fmla="*/ 75 h 235"/>
                <a:gd name="T30" fmla="*/ 49 w 258"/>
                <a:gd name="T31" fmla="*/ 107 h 235"/>
                <a:gd name="T32" fmla="*/ 70 w 258"/>
                <a:gd name="T33" fmla="*/ 177 h 235"/>
                <a:gd name="T34" fmla="*/ 94 w 258"/>
                <a:gd name="T35" fmla="*/ 186 h 235"/>
                <a:gd name="T36" fmla="*/ 107 w 258"/>
                <a:gd name="T37" fmla="*/ 164 h 235"/>
                <a:gd name="T38" fmla="*/ 105 w 258"/>
                <a:gd name="T39" fmla="*/ 117 h 235"/>
                <a:gd name="T40" fmla="*/ 126 w 258"/>
                <a:gd name="T41" fmla="*/ 38 h 235"/>
                <a:gd name="T42" fmla="*/ 239 w 258"/>
                <a:gd name="T43" fmla="*/ 70 h 235"/>
                <a:gd name="T44" fmla="*/ 247 w 258"/>
                <a:gd name="T45" fmla="*/ 113 h 235"/>
                <a:gd name="T46" fmla="*/ 258 w 258"/>
                <a:gd name="T47" fmla="*/ 16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8" h="235">
                  <a:moveTo>
                    <a:pt x="258" y="160"/>
                  </a:moveTo>
                  <a:cubicBezTo>
                    <a:pt x="242" y="169"/>
                    <a:pt x="223" y="179"/>
                    <a:pt x="205" y="189"/>
                  </a:cubicBezTo>
                  <a:cubicBezTo>
                    <a:pt x="203" y="188"/>
                    <a:pt x="202" y="187"/>
                    <a:pt x="201" y="185"/>
                  </a:cubicBezTo>
                  <a:cubicBezTo>
                    <a:pt x="205" y="169"/>
                    <a:pt x="209" y="152"/>
                    <a:pt x="213" y="135"/>
                  </a:cubicBezTo>
                  <a:cubicBezTo>
                    <a:pt x="220" y="107"/>
                    <a:pt x="209" y="84"/>
                    <a:pt x="194" y="62"/>
                  </a:cubicBezTo>
                  <a:cubicBezTo>
                    <a:pt x="182" y="45"/>
                    <a:pt x="166" y="48"/>
                    <a:pt x="162" y="68"/>
                  </a:cubicBezTo>
                  <a:cubicBezTo>
                    <a:pt x="158" y="88"/>
                    <a:pt x="160" y="109"/>
                    <a:pt x="160" y="129"/>
                  </a:cubicBezTo>
                  <a:cubicBezTo>
                    <a:pt x="161" y="143"/>
                    <a:pt x="164" y="157"/>
                    <a:pt x="166" y="170"/>
                  </a:cubicBezTo>
                  <a:cubicBezTo>
                    <a:pt x="171" y="220"/>
                    <a:pt x="122" y="235"/>
                    <a:pt x="89" y="228"/>
                  </a:cubicBezTo>
                  <a:cubicBezTo>
                    <a:pt x="33" y="217"/>
                    <a:pt x="21" y="194"/>
                    <a:pt x="11" y="131"/>
                  </a:cubicBezTo>
                  <a:cubicBezTo>
                    <a:pt x="10" y="120"/>
                    <a:pt x="3" y="110"/>
                    <a:pt x="2" y="100"/>
                  </a:cubicBezTo>
                  <a:cubicBezTo>
                    <a:pt x="0" y="93"/>
                    <a:pt x="0" y="81"/>
                    <a:pt x="4" y="78"/>
                  </a:cubicBezTo>
                  <a:cubicBezTo>
                    <a:pt x="22" y="67"/>
                    <a:pt x="41" y="58"/>
                    <a:pt x="60" y="49"/>
                  </a:cubicBezTo>
                  <a:cubicBezTo>
                    <a:pt x="64" y="47"/>
                    <a:pt x="70" y="48"/>
                    <a:pt x="83" y="48"/>
                  </a:cubicBezTo>
                  <a:cubicBezTo>
                    <a:pt x="75" y="60"/>
                    <a:pt x="72" y="70"/>
                    <a:pt x="65" y="75"/>
                  </a:cubicBezTo>
                  <a:cubicBezTo>
                    <a:pt x="53" y="84"/>
                    <a:pt x="49" y="93"/>
                    <a:pt x="49" y="107"/>
                  </a:cubicBezTo>
                  <a:cubicBezTo>
                    <a:pt x="50" y="132"/>
                    <a:pt x="47" y="159"/>
                    <a:pt x="70" y="177"/>
                  </a:cubicBezTo>
                  <a:cubicBezTo>
                    <a:pt x="77" y="182"/>
                    <a:pt x="88" y="188"/>
                    <a:pt x="94" y="186"/>
                  </a:cubicBezTo>
                  <a:cubicBezTo>
                    <a:pt x="100" y="184"/>
                    <a:pt x="107" y="172"/>
                    <a:pt x="107" y="164"/>
                  </a:cubicBezTo>
                  <a:cubicBezTo>
                    <a:pt x="108" y="149"/>
                    <a:pt x="107" y="133"/>
                    <a:pt x="105" y="117"/>
                  </a:cubicBezTo>
                  <a:cubicBezTo>
                    <a:pt x="101" y="88"/>
                    <a:pt x="102" y="61"/>
                    <a:pt x="126" y="38"/>
                  </a:cubicBezTo>
                  <a:cubicBezTo>
                    <a:pt x="165" y="0"/>
                    <a:pt x="224" y="16"/>
                    <a:pt x="239" y="70"/>
                  </a:cubicBezTo>
                  <a:cubicBezTo>
                    <a:pt x="243" y="84"/>
                    <a:pt x="244" y="99"/>
                    <a:pt x="247" y="113"/>
                  </a:cubicBezTo>
                  <a:cubicBezTo>
                    <a:pt x="250" y="127"/>
                    <a:pt x="253" y="141"/>
                    <a:pt x="258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191F4464-ECC1-4C21-9344-6021D5A95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6" y="995363"/>
              <a:ext cx="942975" cy="915988"/>
            </a:xfrm>
            <a:custGeom>
              <a:avLst/>
              <a:gdLst>
                <a:gd name="T0" fmla="*/ 0 w 286"/>
                <a:gd name="T1" fmla="*/ 136 h 278"/>
                <a:gd name="T2" fmla="*/ 24 w 286"/>
                <a:gd name="T3" fmla="*/ 110 h 278"/>
                <a:gd name="T4" fmla="*/ 53 w 286"/>
                <a:gd name="T5" fmla="*/ 92 h 278"/>
                <a:gd name="T6" fmla="*/ 77 w 286"/>
                <a:gd name="T7" fmla="*/ 92 h 278"/>
                <a:gd name="T8" fmla="*/ 86 w 286"/>
                <a:gd name="T9" fmla="*/ 96 h 278"/>
                <a:gd name="T10" fmla="*/ 157 w 286"/>
                <a:gd name="T11" fmla="*/ 111 h 278"/>
                <a:gd name="T12" fmla="*/ 172 w 286"/>
                <a:gd name="T13" fmla="*/ 109 h 278"/>
                <a:gd name="T14" fmla="*/ 171 w 286"/>
                <a:gd name="T15" fmla="*/ 95 h 278"/>
                <a:gd name="T16" fmla="*/ 111 w 286"/>
                <a:gd name="T17" fmla="*/ 51 h 278"/>
                <a:gd name="T18" fmla="*/ 100 w 286"/>
                <a:gd name="T19" fmla="*/ 46 h 278"/>
                <a:gd name="T20" fmla="*/ 103 w 286"/>
                <a:gd name="T21" fmla="*/ 30 h 278"/>
                <a:gd name="T22" fmla="*/ 142 w 286"/>
                <a:gd name="T23" fmla="*/ 0 h 278"/>
                <a:gd name="T24" fmla="*/ 268 w 286"/>
                <a:gd name="T25" fmla="*/ 145 h 278"/>
                <a:gd name="T26" fmla="*/ 280 w 286"/>
                <a:gd name="T27" fmla="*/ 155 h 278"/>
                <a:gd name="T28" fmla="*/ 286 w 286"/>
                <a:gd name="T29" fmla="*/ 166 h 278"/>
                <a:gd name="T30" fmla="*/ 242 w 286"/>
                <a:gd name="T31" fmla="*/ 168 h 278"/>
                <a:gd name="T32" fmla="*/ 123 w 286"/>
                <a:gd name="T33" fmla="*/ 132 h 278"/>
                <a:gd name="T34" fmla="*/ 102 w 286"/>
                <a:gd name="T35" fmla="*/ 133 h 278"/>
                <a:gd name="T36" fmla="*/ 111 w 286"/>
                <a:gd name="T37" fmla="*/ 155 h 278"/>
                <a:gd name="T38" fmla="*/ 157 w 286"/>
                <a:gd name="T39" fmla="*/ 197 h 278"/>
                <a:gd name="T40" fmla="*/ 168 w 286"/>
                <a:gd name="T41" fmla="*/ 206 h 278"/>
                <a:gd name="T42" fmla="*/ 204 w 286"/>
                <a:gd name="T43" fmla="*/ 222 h 278"/>
                <a:gd name="T44" fmla="*/ 218 w 286"/>
                <a:gd name="T45" fmla="*/ 227 h 278"/>
                <a:gd name="T46" fmla="*/ 171 w 286"/>
                <a:gd name="T47" fmla="*/ 276 h 278"/>
                <a:gd name="T48" fmla="*/ 156 w 286"/>
                <a:gd name="T49" fmla="*/ 272 h 278"/>
                <a:gd name="T50" fmla="*/ 89 w 286"/>
                <a:gd name="T51" fmla="*/ 198 h 278"/>
                <a:gd name="T52" fmla="*/ 48 w 286"/>
                <a:gd name="T53" fmla="*/ 163 h 278"/>
                <a:gd name="T54" fmla="*/ 0 w 286"/>
                <a:gd name="T55" fmla="*/ 1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6" h="278">
                  <a:moveTo>
                    <a:pt x="0" y="136"/>
                  </a:moveTo>
                  <a:cubicBezTo>
                    <a:pt x="8" y="127"/>
                    <a:pt x="15" y="117"/>
                    <a:pt x="24" y="110"/>
                  </a:cubicBezTo>
                  <a:cubicBezTo>
                    <a:pt x="32" y="102"/>
                    <a:pt x="44" y="98"/>
                    <a:pt x="53" y="92"/>
                  </a:cubicBezTo>
                  <a:cubicBezTo>
                    <a:pt x="62" y="85"/>
                    <a:pt x="69" y="80"/>
                    <a:pt x="77" y="92"/>
                  </a:cubicBezTo>
                  <a:cubicBezTo>
                    <a:pt x="79" y="95"/>
                    <a:pt x="83" y="96"/>
                    <a:pt x="86" y="96"/>
                  </a:cubicBezTo>
                  <a:cubicBezTo>
                    <a:pt x="110" y="101"/>
                    <a:pt x="133" y="107"/>
                    <a:pt x="157" y="111"/>
                  </a:cubicBezTo>
                  <a:cubicBezTo>
                    <a:pt x="162" y="112"/>
                    <a:pt x="170" y="112"/>
                    <a:pt x="172" y="109"/>
                  </a:cubicBezTo>
                  <a:cubicBezTo>
                    <a:pt x="174" y="106"/>
                    <a:pt x="174" y="98"/>
                    <a:pt x="171" y="95"/>
                  </a:cubicBezTo>
                  <a:cubicBezTo>
                    <a:pt x="154" y="76"/>
                    <a:pt x="141" y="52"/>
                    <a:pt x="111" y="51"/>
                  </a:cubicBezTo>
                  <a:cubicBezTo>
                    <a:pt x="107" y="51"/>
                    <a:pt x="100" y="48"/>
                    <a:pt x="100" y="46"/>
                  </a:cubicBezTo>
                  <a:cubicBezTo>
                    <a:pt x="99" y="40"/>
                    <a:pt x="100" y="32"/>
                    <a:pt x="103" y="30"/>
                  </a:cubicBezTo>
                  <a:cubicBezTo>
                    <a:pt x="116" y="18"/>
                    <a:pt x="131" y="8"/>
                    <a:pt x="142" y="0"/>
                  </a:cubicBezTo>
                  <a:cubicBezTo>
                    <a:pt x="175" y="59"/>
                    <a:pt x="223" y="101"/>
                    <a:pt x="268" y="145"/>
                  </a:cubicBezTo>
                  <a:cubicBezTo>
                    <a:pt x="272" y="148"/>
                    <a:pt x="276" y="151"/>
                    <a:pt x="280" y="155"/>
                  </a:cubicBezTo>
                  <a:cubicBezTo>
                    <a:pt x="282" y="156"/>
                    <a:pt x="282" y="158"/>
                    <a:pt x="286" y="166"/>
                  </a:cubicBezTo>
                  <a:cubicBezTo>
                    <a:pt x="269" y="167"/>
                    <a:pt x="255" y="171"/>
                    <a:pt x="242" y="168"/>
                  </a:cubicBezTo>
                  <a:cubicBezTo>
                    <a:pt x="202" y="157"/>
                    <a:pt x="163" y="144"/>
                    <a:pt x="123" y="132"/>
                  </a:cubicBezTo>
                  <a:cubicBezTo>
                    <a:pt x="117" y="131"/>
                    <a:pt x="109" y="133"/>
                    <a:pt x="102" y="133"/>
                  </a:cubicBezTo>
                  <a:cubicBezTo>
                    <a:pt x="105" y="140"/>
                    <a:pt x="106" y="150"/>
                    <a:pt x="111" y="155"/>
                  </a:cubicBezTo>
                  <a:cubicBezTo>
                    <a:pt x="126" y="170"/>
                    <a:pt x="142" y="183"/>
                    <a:pt x="157" y="197"/>
                  </a:cubicBezTo>
                  <a:cubicBezTo>
                    <a:pt x="161" y="200"/>
                    <a:pt x="164" y="203"/>
                    <a:pt x="168" y="206"/>
                  </a:cubicBezTo>
                  <a:cubicBezTo>
                    <a:pt x="178" y="215"/>
                    <a:pt x="187" y="227"/>
                    <a:pt x="204" y="222"/>
                  </a:cubicBezTo>
                  <a:cubicBezTo>
                    <a:pt x="207" y="221"/>
                    <a:pt x="212" y="225"/>
                    <a:pt x="218" y="227"/>
                  </a:cubicBezTo>
                  <a:cubicBezTo>
                    <a:pt x="209" y="251"/>
                    <a:pt x="191" y="265"/>
                    <a:pt x="171" y="276"/>
                  </a:cubicBezTo>
                  <a:cubicBezTo>
                    <a:pt x="168" y="278"/>
                    <a:pt x="157" y="275"/>
                    <a:pt x="156" y="272"/>
                  </a:cubicBezTo>
                  <a:cubicBezTo>
                    <a:pt x="146" y="236"/>
                    <a:pt x="112" y="222"/>
                    <a:pt x="89" y="198"/>
                  </a:cubicBezTo>
                  <a:cubicBezTo>
                    <a:pt x="77" y="185"/>
                    <a:pt x="63" y="173"/>
                    <a:pt x="48" y="163"/>
                  </a:cubicBezTo>
                  <a:cubicBezTo>
                    <a:pt x="35" y="153"/>
                    <a:pt x="20" y="147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D88D1D04-675A-4712-B627-E94DD735F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4163" y="303213"/>
              <a:ext cx="682625" cy="811213"/>
            </a:xfrm>
            <a:custGeom>
              <a:avLst/>
              <a:gdLst>
                <a:gd name="T0" fmla="*/ 158 w 207"/>
                <a:gd name="T1" fmla="*/ 113 h 246"/>
                <a:gd name="T2" fmla="*/ 145 w 207"/>
                <a:gd name="T3" fmla="*/ 30 h 246"/>
                <a:gd name="T4" fmla="*/ 151 w 207"/>
                <a:gd name="T5" fmla="*/ 8 h 246"/>
                <a:gd name="T6" fmla="*/ 207 w 207"/>
                <a:gd name="T7" fmla="*/ 12 h 246"/>
                <a:gd name="T8" fmla="*/ 194 w 207"/>
                <a:gd name="T9" fmla="*/ 111 h 246"/>
                <a:gd name="T10" fmla="*/ 204 w 207"/>
                <a:gd name="T11" fmla="*/ 180 h 246"/>
                <a:gd name="T12" fmla="*/ 195 w 207"/>
                <a:gd name="T13" fmla="*/ 201 h 246"/>
                <a:gd name="T14" fmla="*/ 168 w 207"/>
                <a:gd name="T15" fmla="*/ 199 h 246"/>
                <a:gd name="T16" fmla="*/ 124 w 207"/>
                <a:gd name="T17" fmla="*/ 146 h 246"/>
                <a:gd name="T18" fmla="*/ 81 w 207"/>
                <a:gd name="T19" fmla="*/ 93 h 246"/>
                <a:gd name="T20" fmla="*/ 97 w 207"/>
                <a:gd name="T21" fmla="*/ 223 h 246"/>
                <a:gd name="T22" fmla="*/ 38 w 207"/>
                <a:gd name="T23" fmla="*/ 242 h 246"/>
                <a:gd name="T24" fmla="*/ 15 w 207"/>
                <a:gd name="T25" fmla="*/ 73 h 246"/>
                <a:gd name="T26" fmla="*/ 10 w 207"/>
                <a:gd name="T27" fmla="*/ 56 h 246"/>
                <a:gd name="T28" fmla="*/ 25 w 207"/>
                <a:gd name="T29" fmla="*/ 26 h 246"/>
                <a:gd name="T30" fmla="*/ 107 w 207"/>
                <a:gd name="T31" fmla="*/ 60 h 246"/>
                <a:gd name="T32" fmla="*/ 147 w 207"/>
                <a:gd name="T33" fmla="*/ 107 h 246"/>
                <a:gd name="T34" fmla="*/ 158 w 207"/>
                <a:gd name="T35" fmla="*/ 11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7" h="246">
                  <a:moveTo>
                    <a:pt x="158" y="113"/>
                  </a:moveTo>
                  <a:cubicBezTo>
                    <a:pt x="153" y="83"/>
                    <a:pt x="167" y="55"/>
                    <a:pt x="145" y="30"/>
                  </a:cubicBezTo>
                  <a:cubicBezTo>
                    <a:pt x="142" y="27"/>
                    <a:pt x="147" y="13"/>
                    <a:pt x="151" y="8"/>
                  </a:cubicBezTo>
                  <a:cubicBezTo>
                    <a:pt x="160" y="0"/>
                    <a:pt x="193" y="3"/>
                    <a:pt x="207" y="12"/>
                  </a:cubicBezTo>
                  <a:cubicBezTo>
                    <a:pt x="173" y="42"/>
                    <a:pt x="188" y="77"/>
                    <a:pt x="194" y="111"/>
                  </a:cubicBezTo>
                  <a:cubicBezTo>
                    <a:pt x="198" y="134"/>
                    <a:pt x="202" y="157"/>
                    <a:pt x="204" y="180"/>
                  </a:cubicBezTo>
                  <a:cubicBezTo>
                    <a:pt x="205" y="187"/>
                    <a:pt x="200" y="199"/>
                    <a:pt x="195" y="201"/>
                  </a:cubicBezTo>
                  <a:cubicBezTo>
                    <a:pt x="187" y="204"/>
                    <a:pt x="174" y="204"/>
                    <a:pt x="168" y="199"/>
                  </a:cubicBezTo>
                  <a:cubicBezTo>
                    <a:pt x="152" y="182"/>
                    <a:pt x="138" y="163"/>
                    <a:pt x="124" y="146"/>
                  </a:cubicBezTo>
                  <a:cubicBezTo>
                    <a:pt x="110" y="129"/>
                    <a:pt x="96" y="112"/>
                    <a:pt x="81" y="93"/>
                  </a:cubicBezTo>
                  <a:cubicBezTo>
                    <a:pt x="60" y="126"/>
                    <a:pt x="70" y="192"/>
                    <a:pt x="97" y="223"/>
                  </a:cubicBezTo>
                  <a:cubicBezTo>
                    <a:pt x="82" y="246"/>
                    <a:pt x="55" y="233"/>
                    <a:pt x="38" y="242"/>
                  </a:cubicBezTo>
                  <a:cubicBezTo>
                    <a:pt x="30" y="185"/>
                    <a:pt x="23" y="129"/>
                    <a:pt x="15" y="73"/>
                  </a:cubicBezTo>
                  <a:cubicBezTo>
                    <a:pt x="14" y="68"/>
                    <a:pt x="13" y="61"/>
                    <a:pt x="10" y="56"/>
                  </a:cubicBezTo>
                  <a:cubicBezTo>
                    <a:pt x="0" y="39"/>
                    <a:pt x="5" y="29"/>
                    <a:pt x="25" y="26"/>
                  </a:cubicBezTo>
                  <a:cubicBezTo>
                    <a:pt x="59" y="22"/>
                    <a:pt x="88" y="28"/>
                    <a:pt x="107" y="60"/>
                  </a:cubicBezTo>
                  <a:cubicBezTo>
                    <a:pt x="117" y="78"/>
                    <a:pt x="133" y="92"/>
                    <a:pt x="147" y="107"/>
                  </a:cubicBezTo>
                  <a:cubicBezTo>
                    <a:pt x="148" y="109"/>
                    <a:pt x="152" y="110"/>
                    <a:pt x="158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22847BDD-7614-4718-98FC-FEED35594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4863" y="712788"/>
              <a:ext cx="841375" cy="855663"/>
            </a:xfrm>
            <a:custGeom>
              <a:avLst/>
              <a:gdLst>
                <a:gd name="T0" fmla="*/ 146 w 255"/>
                <a:gd name="T1" fmla="*/ 61 h 260"/>
                <a:gd name="T2" fmla="*/ 114 w 255"/>
                <a:gd name="T3" fmla="*/ 97 h 260"/>
                <a:gd name="T4" fmla="*/ 205 w 255"/>
                <a:gd name="T5" fmla="*/ 135 h 260"/>
                <a:gd name="T6" fmla="*/ 177 w 255"/>
                <a:gd name="T7" fmla="*/ 184 h 260"/>
                <a:gd name="T8" fmla="*/ 151 w 255"/>
                <a:gd name="T9" fmla="*/ 176 h 260"/>
                <a:gd name="T10" fmla="*/ 114 w 255"/>
                <a:gd name="T11" fmla="*/ 142 h 260"/>
                <a:gd name="T12" fmla="*/ 83 w 255"/>
                <a:gd name="T13" fmla="*/ 148 h 260"/>
                <a:gd name="T14" fmla="*/ 92 w 255"/>
                <a:gd name="T15" fmla="*/ 210 h 260"/>
                <a:gd name="T16" fmla="*/ 158 w 255"/>
                <a:gd name="T17" fmla="*/ 225 h 260"/>
                <a:gd name="T18" fmla="*/ 173 w 255"/>
                <a:gd name="T19" fmla="*/ 230 h 260"/>
                <a:gd name="T20" fmla="*/ 166 w 255"/>
                <a:gd name="T21" fmla="*/ 245 h 260"/>
                <a:gd name="T22" fmla="*/ 109 w 255"/>
                <a:gd name="T23" fmla="*/ 249 h 260"/>
                <a:gd name="T24" fmla="*/ 59 w 255"/>
                <a:gd name="T25" fmla="*/ 216 h 260"/>
                <a:gd name="T26" fmla="*/ 15 w 255"/>
                <a:gd name="T27" fmla="*/ 186 h 260"/>
                <a:gd name="T28" fmla="*/ 12 w 255"/>
                <a:gd name="T29" fmla="*/ 160 h 260"/>
                <a:gd name="T30" fmla="*/ 106 w 255"/>
                <a:gd name="T31" fmla="*/ 25 h 260"/>
                <a:gd name="T32" fmla="*/ 142 w 255"/>
                <a:gd name="T33" fmla="*/ 15 h 260"/>
                <a:gd name="T34" fmla="*/ 175 w 255"/>
                <a:gd name="T35" fmla="*/ 32 h 260"/>
                <a:gd name="T36" fmla="*/ 201 w 255"/>
                <a:gd name="T37" fmla="*/ 47 h 260"/>
                <a:gd name="T38" fmla="*/ 246 w 255"/>
                <a:gd name="T39" fmla="*/ 79 h 260"/>
                <a:gd name="T40" fmla="*/ 254 w 255"/>
                <a:gd name="T41" fmla="*/ 105 h 260"/>
                <a:gd name="T42" fmla="*/ 239 w 255"/>
                <a:gd name="T43" fmla="*/ 120 h 260"/>
                <a:gd name="T44" fmla="*/ 227 w 255"/>
                <a:gd name="T45" fmla="*/ 116 h 260"/>
                <a:gd name="T46" fmla="*/ 146 w 255"/>
                <a:gd name="T47" fmla="*/ 6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5" h="260">
                  <a:moveTo>
                    <a:pt x="146" y="61"/>
                  </a:moveTo>
                  <a:cubicBezTo>
                    <a:pt x="135" y="73"/>
                    <a:pt x="126" y="84"/>
                    <a:pt x="114" y="97"/>
                  </a:cubicBezTo>
                  <a:cubicBezTo>
                    <a:pt x="141" y="120"/>
                    <a:pt x="163" y="147"/>
                    <a:pt x="205" y="135"/>
                  </a:cubicBezTo>
                  <a:cubicBezTo>
                    <a:pt x="204" y="158"/>
                    <a:pt x="193" y="174"/>
                    <a:pt x="177" y="184"/>
                  </a:cubicBezTo>
                  <a:cubicBezTo>
                    <a:pt x="172" y="188"/>
                    <a:pt x="158" y="182"/>
                    <a:pt x="151" y="176"/>
                  </a:cubicBezTo>
                  <a:cubicBezTo>
                    <a:pt x="138" y="166"/>
                    <a:pt x="127" y="152"/>
                    <a:pt x="114" y="142"/>
                  </a:cubicBezTo>
                  <a:cubicBezTo>
                    <a:pt x="103" y="134"/>
                    <a:pt x="93" y="136"/>
                    <a:pt x="83" y="148"/>
                  </a:cubicBezTo>
                  <a:cubicBezTo>
                    <a:pt x="58" y="180"/>
                    <a:pt x="59" y="188"/>
                    <a:pt x="92" y="210"/>
                  </a:cubicBezTo>
                  <a:cubicBezTo>
                    <a:pt x="113" y="224"/>
                    <a:pt x="133" y="231"/>
                    <a:pt x="158" y="225"/>
                  </a:cubicBezTo>
                  <a:cubicBezTo>
                    <a:pt x="162" y="224"/>
                    <a:pt x="168" y="229"/>
                    <a:pt x="173" y="230"/>
                  </a:cubicBezTo>
                  <a:cubicBezTo>
                    <a:pt x="171" y="235"/>
                    <a:pt x="169" y="242"/>
                    <a:pt x="166" y="245"/>
                  </a:cubicBezTo>
                  <a:cubicBezTo>
                    <a:pt x="148" y="258"/>
                    <a:pt x="128" y="260"/>
                    <a:pt x="109" y="249"/>
                  </a:cubicBezTo>
                  <a:cubicBezTo>
                    <a:pt x="92" y="240"/>
                    <a:pt x="76" y="228"/>
                    <a:pt x="59" y="216"/>
                  </a:cubicBezTo>
                  <a:cubicBezTo>
                    <a:pt x="45" y="206"/>
                    <a:pt x="30" y="196"/>
                    <a:pt x="15" y="186"/>
                  </a:cubicBezTo>
                  <a:cubicBezTo>
                    <a:pt x="2" y="178"/>
                    <a:pt x="0" y="169"/>
                    <a:pt x="12" y="160"/>
                  </a:cubicBezTo>
                  <a:cubicBezTo>
                    <a:pt x="59" y="126"/>
                    <a:pt x="83" y="76"/>
                    <a:pt x="106" y="25"/>
                  </a:cubicBezTo>
                  <a:cubicBezTo>
                    <a:pt x="116" y="3"/>
                    <a:pt x="122" y="0"/>
                    <a:pt x="142" y="15"/>
                  </a:cubicBezTo>
                  <a:cubicBezTo>
                    <a:pt x="152" y="22"/>
                    <a:pt x="164" y="26"/>
                    <a:pt x="175" y="32"/>
                  </a:cubicBezTo>
                  <a:cubicBezTo>
                    <a:pt x="184" y="37"/>
                    <a:pt x="192" y="42"/>
                    <a:pt x="201" y="47"/>
                  </a:cubicBezTo>
                  <a:cubicBezTo>
                    <a:pt x="216" y="57"/>
                    <a:pt x="232" y="67"/>
                    <a:pt x="246" y="79"/>
                  </a:cubicBezTo>
                  <a:cubicBezTo>
                    <a:pt x="252" y="85"/>
                    <a:pt x="255" y="97"/>
                    <a:pt x="254" y="105"/>
                  </a:cubicBezTo>
                  <a:cubicBezTo>
                    <a:pt x="254" y="111"/>
                    <a:pt x="246" y="117"/>
                    <a:pt x="239" y="120"/>
                  </a:cubicBezTo>
                  <a:cubicBezTo>
                    <a:pt x="237" y="122"/>
                    <a:pt x="228" y="119"/>
                    <a:pt x="227" y="116"/>
                  </a:cubicBezTo>
                  <a:cubicBezTo>
                    <a:pt x="209" y="84"/>
                    <a:pt x="177" y="75"/>
                    <a:pt x="146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EFB277DF-AD1F-4554-9AB5-DE35F351C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6088" y="3244850"/>
              <a:ext cx="801688" cy="622300"/>
            </a:xfrm>
            <a:custGeom>
              <a:avLst/>
              <a:gdLst>
                <a:gd name="T0" fmla="*/ 15 w 243"/>
                <a:gd name="T1" fmla="*/ 189 h 189"/>
                <a:gd name="T2" fmla="*/ 21 w 243"/>
                <a:gd name="T3" fmla="*/ 148 h 189"/>
                <a:gd name="T4" fmla="*/ 35 w 243"/>
                <a:gd name="T5" fmla="*/ 139 h 189"/>
                <a:gd name="T6" fmla="*/ 173 w 243"/>
                <a:gd name="T7" fmla="*/ 137 h 189"/>
                <a:gd name="T8" fmla="*/ 210 w 243"/>
                <a:gd name="T9" fmla="*/ 101 h 189"/>
                <a:gd name="T10" fmla="*/ 205 w 243"/>
                <a:gd name="T11" fmla="*/ 68 h 189"/>
                <a:gd name="T12" fmla="*/ 178 w 243"/>
                <a:gd name="T13" fmla="*/ 46 h 189"/>
                <a:gd name="T14" fmla="*/ 49 w 243"/>
                <a:gd name="T15" fmla="*/ 55 h 189"/>
                <a:gd name="T16" fmla="*/ 35 w 243"/>
                <a:gd name="T17" fmla="*/ 64 h 189"/>
                <a:gd name="T18" fmla="*/ 8 w 243"/>
                <a:gd name="T19" fmla="*/ 68 h 189"/>
                <a:gd name="T20" fmla="*/ 2 w 243"/>
                <a:gd name="T21" fmla="*/ 48 h 189"/>
                <a:gd name="T22" fmla="*/ 19 w 243"/>
                <a:gd name="T23" fmla="*/ 0 h 189"/>
                <a:gd name="T24" fmla="*/ 133 w 243"/>
                <a:gd name="T25" fmla="*/ 16 h 189"/>
                <a:gd name="T26" fmla="*/ 204 w 243"/>
                <a:gd name="T27" fmla="*/ 19 h 189"/>
                <a:gd name="T28" fmla="*/ 242 w 243"/>
                <a:gd name="T29" fmla="*/ 69 h 189"/>
                <a:gd name="T30" fmla="*/ 241 w 243"/>
                <a:gd name="T31" fmla="*/ 132 h 189"/>
                <a:gd name="T32" fmla="*/ 207 w 243"/>
                <a:gd name="T33" fmla="*/ 169 h 189"/>
                <a:gd name="T34" fmla="*/ 136 w 243"/>
                <a:gd name="T35" fmla="*/ 179 h 189"/>
                <a:gd name="T36" fmla="*/ 15 w 243"/>
                <a:gd name="T3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3" h="189">
                  <a:moveTo>
                    <a:pt x="15" y="189"/>
                  </a:moveTo>
                  <a:cubicBezTo>
                    <a:pt x="16" y="177"/>
                    <a:pt x="17" y="162"/>
                    <a:pt x="21" y="148"/>
                  </a:cubicBezTo>
                  <a:cubicBezTo>
                    <a:pt x="22" y="144"/>
                    <a:pt x="30" y="139"/>
                    <a:pt x="35" y="139"/>
                  </a:cubicBezTo>
                  <a:cubicBezTo>
                    <a:pt x="81" y="138"/>
                    <a:pt x="127" y="137"/>
                    <a:pt x="173" y="137"/>
                  </a:cubicBezTo>
                  <a:cubicBezTo>
                    <a:pt x="199" y="138"/>
                    <a:pt x="211" y="128"/>
                    <a:pt x="210" y="101"/>
                  </a:cubicBezTo>
                  <a:cubicBezTo>
                    <a:pt x="210" y="90"/>
                    <a:pt x="208" y="79"/>
                    <a:pt x="205" y="68"/>
                  </a:cubicBezTo>
                  <a:cubicBezTo>
                    <a:pt x="202" y="55"/>
                    <a:pt x="193" y="45"/>
                    <a:pt x="178" y="46"/>
                  </a:cubicBezTo>
                  <a:cubicBezTo>
                    <a:pt x="135" y="49"/>
                    <a:pt x="92" y="51"/>
                    <a:pt x="49" y="55"/>
                  </a:cubicBezTo>
                  <a:cubicBezTo>
                    <a:pt x="44" y="55"/>
                    <a:pt x="40" y="63"/>
                    <a:pt x="35" y="64"/>
                  </a:cubicBezTo>
                  <a:cubicBezTo>
                    <a:pt x="26" y="67"/>
                    <a:pt x="17" y="70"/>
                    <a:pt x="8" y="68"/>
                  </a:cubicBezTo>
                  <a:cubicBezTo>
                    <a:pt x="5" y="67"/>
                    <a:pt x="0" y="54"/>
                    <a:pt x="2" y="48"/>
                  </a:cubicBezTo>
                  <a:cubicBezTo>
                    <a:pt x="6" y="32"/>
                    <a:pt x="12" y="18"/>
                    <a:pt x="19" y="0"/>
                  </a:cubicBezTo>
                  <a:cubicBezTo>
                    <a:pt x="57" y="38"/>
                    <a:pt x="96" y="16"/>
                    <a:pt x="133" y="16"/>
                  </a:cubicBezTo>
                  <a:cubicBezTo>
                    <a:pt x="156" y="16"/>
                    <a:pt x="181" y="14"/>
                    <a:pt x="204" y="19"/>
                  </a:cubicBezTo>
                  <a:cubicBezTo>
                    <a:pt x="227" y="24"/>
                    <a:pt x="241" y="43"/>
                    <a:pt x="242" y="69"/>
                  </a:cubicBezTo>
                  <a:cubicBezTo>
                    <a:pt x="242" y="90"/>
                    <a:pt x="243" y="112"/>
                    <a:pt x="241" y="132"/>
                  </a:cubicBezTo>
                  <a:cubicBezTo>
                    <a:pt x="239" y="152"/>
                    <a:pt x="228" y="166"/>
                    <a:pt x="207" y="169"/>
                  </a:cubicBezTo>
                  <a:cubicBezTo>
                    <a:pt x="183" y="172"/>
                    <a:pt x="160" y="177"/>
                    <a:pt x="136" y="179"/>
                  </a:cubicBezTo>
                  <a:cubicBezTo>
                    <a:pt x="98" y="183"/>
                    <a:pt x="59" y="185"/>
                    <a:pt x="15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62658CBE-55C2-4FC9-ABCF-551B057FA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688" y="3989388"/>
              <a:ext cx="933450" cy="631825"/>
            </a:xfrm>
            <a:custGeom>
              <a:avLst/>
              <a:gdLst>
                <a:gd name="T0" fmla="*/ 283 w 283"/>
                <a:gd name="T1" fmla="*/ 118 h 192"/>
                <a:gd name="T2" fmla="*/ 266 w 283"/>
                <a:gd name="T3" fmla="*/ 122 h 192"/>
                <a:gd name="T4" fmla="*/ 151 w 283"/>
                <a:gd name="T5" fmla="*/ 146 h 192"/>
                <a:gd name="T6" fmla="*/ 103 w 283"/>
                <a:gd name="T7" fmla="*/ 165 h 192"/>
                <a:gd name="T8" fmla="*/ 84 w 283"/>
                <a:gd name="T9" fmla="*/ 178 h 192"/>
                <a:gd name="T10" fmla="*/ 61 w 283"/>
                <a:gd name="T11" fmla="*/ 176 h 192"/>
                <a:gd name="T12" fmla="*/ 7 w 283"/>
                <a:gd name="T13" fmla="*/ 54 h 192"/>
                <a:gd name="T14" fmla="*/ 16 w 283"/>
                <a:gd name="T15" fmla="*/ 24 h 192"/>
                <a:gd name="T16" fmla="*/ 43 w 283"/>
                <a:gd name="T17" fmla="*/ 17 h 192"/>
                <a:gd name="T18" fmla="*/ 48 w 283"/>
                <a:gd name="T19" fmla="*/ 36 h 192"/>
                <a:gd name="T20" fmla="*/ 66 w 283"/>
                <a:gd name="T21" fmla="*/ 117 h 192"/>
                <a:gd name="T22" fmla="*/ 105 w 283"/>
                <a:gd name="T23" fmla="*/ 116 h 192"/>
                <a:gd name="T24" fmla="*/ 122 w 283"/>
                <a:gd name="T25" fmla="*/ 92 h 192"/>
                <a:gd name="T26" fmla="*/ 90 w 283"/>
                <a:gd name="T27" fmla="*/ 35 h 192"/>
                <a:gd name="T28" fmla="*/ 98 w 283"/>
                <a:gd name="T29" fmla="*/ 8 h 192"/>
                <a:gd name="T30" fmla="*/ 137 w 283"/>
                <a:gd name="T31" fmla="*/ 0 h 192"/>
                <a:gd name="T32" fmla="*/ 157 w 283"/>
                <a:gd name="T33" fmla="*/ 77 h 192"/>
                <a:gd name="T34" fmla="*/ 177 w 283"/>
                <a:gd name="T35" fmla="*/ 89 h 192"/>
                <a:gd name="T36" fmla="*/ 230 w 283"/>
                <a:gd name="T37" fmla="*/ 73 h 192"/>
                <a:gd name="T38" fmla="*/ 237 w 283"/>
                <a:gd name="T39" fmla="*/ 66 h 192"/>
                <a:gd name="T40" fmla="*/ 248 w 283"/>
                <a:gd name="T41" fmla="*/ 51 h 192"/>
                <a:gd name="T42" fmla="*/ 259 w 283"/>
                <a:gd name="T43" fmla="*/ 68 h 192"/>
                <a:gd name="T44" fmla="*/ 283 w 283"/>
                <a:gd name="T45" fmla="*/ 11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" h="192">
                  <a:moveTo>
                    <a:pt x="283" y="118"/>
                  </a:moveTo>
                  <a:cubicBezTo>
                    <a:pt x="273" y="120"/>
                    <a:pt x="269" y="122"/>
                    <a:pt x="266" y="122"/>
                  </a:cubicBezTo>
                  <a:cubicBezTo>
                    <a:pt x="223" y="112"/>
                    <a:pt x="188" y="134"/>
                    <a:pt x="151" y="146"/>
                  </a:cubicBezTo>
                  <a:cubicBezTo>
                    <a:pt x="135" y="152"/>
                    <a:pt x="118" y="158"/>
                    <a:pt x="103" y="165"/>
                  </a:cubicBezTo>
                  <a:cubicBezTo>
                    <a:pt x="96" y="167"/>
                    <a:pt x="89" y="172"/>
                    <a:pt x="84" y="178"/>
                  </a:cubicBezTo>
                  <a:cubicBezTo>
                    <a:pt x="74" y="192"/>
                    <a:pt x="68" y="187"/>
                    <a:pt x="61" y="176"/>
                  </a:cubicBezTo>
                  <a:cubicBezTo>
                    <a:pt x="37" y="138"/>
                    <a:pt x="26" y="94"/>
                    <a:pt x="7" y="54"/>
                  </a:cubicBezTo>
                  <a:cubicBezTo>
                    <a:pt x="0" y="40"/>
                    <a:pt x="8" y="31"/>
                    <a:pt x="16" y="24"/>
                  </a:cubicBezTo>
                  <a:cubicBezTo>
                    <a:pt x="22" y="19"/>
                    <a:pt x="34" y="17"/>
                    <a:pt x="43" y="17"/>
                  </a:cubicBezTo>
                  <a:cubicBezTo>
                    <a:pt x="45" y="17"/>
                    <a:pt x="51" y="32"/>
                    <a:pt x="48" y="36"/>
                  </a:cubicBezTo>
                  <a:cubicBezTo>
                    <a:pt x="31" y="68"/>
                    <a:pt x="55" y="92"/>
                    <a:pt x="66" y="117"/>
                  </a:cubicBezTo>
                  <a:cubicBezTo>
                    <a:pt x="73" y="135"/>
                    <a:pt x="93" y="120"/>
                    <a:pt x="105" y="116"/>
                  </a:cubicBezTo>
                  <a:cubicBezTo>
                    <a:pt x="113" y="114"/>
                    <a:pt x="123" y="100"/>
                    <a:pt x="122" y="92"/>
                  </a:cubicBezTo>
                  <a:cubicBezTo>
                    <a:pt x="120" y="70"/>
                    <a:pt x="112" y="48"/>
                    <a:pt x="90" y="35"/>
                  </a:cubicBezTo>
                  <a:cubicBezTo>
                    <a:pt x="78" y="28"/>
                    <a:pt x="82" y="13"/>
                    <a:pt x="98" y="8"/>
                  </a:cubicBezTo>
                  <a:cubicBezTo>
                    <a:pt x="112" y="3"/>
                    <a:pt x="126" y="2"/>
                    <a:pt x="137" y="0"/>
                  </a:cubicBezTo>
                  <a:cubicBezTo>
                    <a:pt x="143" y="27"/>
                    <a:pt x="149" y="52"/>
                    <a:pt x="157" y="77"/>
                  </a:cubicBezTo>
                  <a:cubicBezTo>
                    <a:pt x="159" y="83"/>
                    <a:pt x="171" y="90"/>
                    <a:pt x="177" y="89"/>
                  </a:cubicBezTo>
                  <a:cubicBezTo>
                    <a:pt x="195" y="86"/>
                    <a:pt x="212" y="79"/>
                    <a:pt x="230" y="73"/>
                  </a:cubicBezTo>
                  <a:cubicBezTo>
                    <a:pt x="232" y="72"/>
                    <a:pt x="235" y="69"/>
                    <a:pt x="237" y="66"/>
                  </a:cubicBezTo>
                  <a:cubicBezTo>
                    <a:pt x="240" y="61"/>
                    <a:pt x="244" y="56"/>
                    <a:pt x="248" y="51"/>
                  </a:cubicBezTo>
                  <a:cubicBezTo>
                    <a:pt x="252" y="57"/>
                    <a:pt x="256" y="62"/>
                    <a:pt x="259" y="68"/>
                  </a:cubicBezTo>
                  <a:cubicBezTo>
                    <a:pt x="267" y="84"/>
                    <a:pt x="274" y="100"/>
                    <a:pt x="283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DDE3981D-959C-4B49-84E9-DC00E2F39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8513" y="495300"/>
              <a:ext cx="703263" cy="785813"/>
            </a:xfrm>
            <a:custGeom>
              <a:avLst/>
              <a:gdLst>
                <a:gd name="T0" fmla="*/ 72 w 213"/>
                <a:gd name="T1" fmla="*/ 45 h 239"/>
                <a:gd name="T2" fmla="*/ 78 w 213"/>
                <a:gd name="T3" fmla="*/ 121 h 239"/>
                <a:gd name="T4" fmla="*/ 118 w 213"/>
                <a:gd name="T5" fmla="*/ 200 h 239"/>
                <a:gd name="T6" fmla="*/ 187 w 213"/>
                <a:gd name="T7" fmla="*/ 188 h 239"/>
                <a:gd name="T8" fmla="*/ 186 w 213"/>
                <a:gd name="T9" fmla="*/ 173 h 239"/>
                <a:gd name="T10" fmla="*/ 132 w 213"/>
                <a:gd name="T11" fmla="*/ 42 h 239"/>
                <a:gd name="T12" fmla="*/ 120 w 213"/>
                <a:gd name="T13" fmla="*/ 14 h 239"/>
                <a:gd name="T14" fmla="*/ 158 w 213"/>
                <a:gd name="T15" fmla="*/ 1 h 239"/>
                <a:gd name="T16" fmla="*/ 159 w 213"/>
                <a:gd name="T17" fmla="*/ 1 h 239"/>
                <a:gd name="T18" fmla="*/ 198 w 213"/>
                <a:gd name="T19" fmla="*/ 111 h 239"/>
                <a:gd name="T20" fmla="*/ 213 w 213"/>
                <a:gd name="T21" fmla="*/ 186 h 239"/>
                <a:gd name="T22" fmla="*/ 199 w 213"/>
                <a:gd name="T23" fmla="*/ 211 h 239"/>
                <a:gd name="T24" fmla="*/ 114 w 213"/>
                <a:gd name="T25" fmla="*/ 237 h 239"/>
                <a:gd name="T26" fmla="*/ 68 w 213"/>
                <a:gd name="T27" fmla="*/ 211 h 239"/>
                <a:gd name="T28" fmla="*/ 44 w 213"/>
                <a:gd name="T29" fmla="*/ 159 h 239"/>
                <a:gd name="T30" fmla="*/ 3 w 213"/>
                <a:gd name="T31" fmla="*/ 82 h 239"/>
                <a:gd name="T32" fmla="*/ 3 w 213"/>
                <a:gd name="T33" fmla="*/ 63 h 239"/>
                <a:gd name="T34" fmla="*/ 54 w 213"/>
                <a:gd name="T35" fmla="*/ 41 h 239"/>
                <a:gd name="T36" fmla="*/ 72 w 213"/>
                <a:gd name="T37" fmla="*/ 4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3" h="239">
                  <a:moveTo>
                    <a:pt x="72" y="45"/>
                  </a:moveTo>
                  <a:cubicBezTo>
                    <a:pt x="58" y="74"/>
                    <a:pt x="65" y="99"/>
                    <a:pt x="78" y="121"/>
                  </a:cubicBezTo>
                  <a:cubicBezTo>
                    <a:pt x="93" y="147"/>
                    <a:pt x="95" y="179"/>
                    <a:pt x="118" y="200"/>
                  </a:cubicBezTo>
                  <a:cubicBezTo>
                    <a:pt x="132" y="212"/>
                    <a:pt x="181" y="205"/>
                    <a:pt x="187" y="188"/>
                  </a:cubicBezTo>
                  <a:cubicBezTo>
                    <a:pt x="189" y="184"/>
                    <a:pt x="188" y="178"/>
                    <a:pt x="186" y="173"/>
                  </a:cubicBezTo>
                  <a:cubicBezTo>
                    <a:pt x="168" y="129"/>
                    <a:pt x="150" y="86"/>
                    <a:pt x="132" y="42"/>
                  </a:cubicBezTo>
                  <a:cubicBezTo>
                    <a:pt x="128" y="33"/>
                    <a:pt x="124" y="23"/>
                    <a:pt x="120" y="14"/>
                  </a:cubicBezTo>
                  <a:cubicBezTo>
                    <a:pt x="133" y="9"/>
                    <a:pt x="145" y="5"/>
                    <a:pt x="158" y="1"/>
                  </a:cubicBezTo>
                  <a:cubicBezTo>
                    <a:pt x="160" y="0"/>
                    <a:pt x="162" y="1"/>
                    <a:pt x="159" y="1"/>
                  </a:cubicBezTo>
                  <a:cubicBezTo>
                    <a:pt x="173" y="39"/>
                    <a:pt x="187" y="75"/>
                    <a:pt x="198" y="111"/>
                  </a:cubicBezTo>
                  <a:cubicBezTo>
                    <a:pt x="206" y="136"/>
                    <a:pt x="210" y="161"/>
                    <a:pt x="213" y="186"/>
                  </a:cubicBezTo>
                  <a:cubicBezTo>
                    <a:pt x="213" y="194"/>
                    <a:pt x="206" y="208"/>
                    <a:pt x="199" y="211"/>
                  </a:cubicBezTo>
                  <a:cubicBezTo>
                    <a:pt x="171" y="222"/>
                    <a:pt x="143" y="234"/>
                    <a:pt x="114" y="237"/>
                  </a:cubicBezTo>
                  <a:cubicBezTo>
                    <a:pt x="99" y="239"/>
                    <a:pt x="79" y="224"/>
                    <a:pt x="68" y="211"/>
                  </a:cubicBezTo>
                  <a:cubicBezTo>
                    <a:pt x="56" y="197"/>
                    <a:pt x="52" y="177"/>
                    <a:pt x="44" y="159"/>
                  </a:cubicBezTo>
                  <a:cubicBezTo>
                    <a:pt x="32" y="133"/>
                    <a:pt x="27" y="102"/>
                    <a:pt x="3" y="82"/>
                  </a:cubicBezTo>
                  <a:cubicBezTo>
                    <a:pt x="0" y="79"/>
                    <a:pt x="0" y="65"/>
                    <a:pt x="3" y="63"/>
                  </a:cubicBezTo>
                  <a:cubicBezTo>
                    <a:pt x="19" y="55"/>
                    <a:pt x="36" y="47"/>
                    <a:pt x="54" y="41"/>
                  </a:cubicBezTo>
                  <a:cubicBezTo>
                    <a:pt x="58" y="39"/>
                    <a:pt x="64" y="43"/>
                    <a:pt x="7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DDDD2E73-59B2-4369-9213-1FA686F17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2626" y="4038600"/>
              <a:ext cx="850900" cy="658813"/>
            </a:xfrm>
            <a:custGeom>
              <a:avLst/>
              <a:gdLst>
                <a:gd name="T0" fmla="*/ 2 w 258"/>
                <a:gd name="T1" fmla="*/ 87 h 200"/>
                <a:gd name="T2" fmla="*/ 18 w 258"/>
                <a:gd name="T3" fmla="*/ 9 h 200"/>
                <a:gd name="T4" fmla="*/ 31 w 258"/>
                <a:gd name="T5" fmla="*/ 0 h 200"/>
                <a:gd name="T6" fmla="*/ 43 w 258"/>
                <a:gd name="T7" fmla="*/ 11 h 200"/>
                <a:gd name="T8" fmla="*/ 108 w 258"/>
                <a:gd name="T9" fmla="*/ 47 h 200"/>
                <a:gd name="T10" fmla="*/ 226 w 258"/>
                <a:gd name="T11" fmla="*/ 19 h 200"/>
                <a:gd name="T12" fmla="*/ 237 w 258"/>
                <a:gd name="T13" fmla="*/ 8 h 200"/>
                <a:gd name="T14" fmla="*/ 250 w 258"/>
                <a:gd name="T15" fmla="*/ 1 h 200"/>
                <a:gd name="T16" fmla="*/ 257 w 258"/>
                <a:gd name="T17" fmla="*/ 17 h 200"/>
                <a:gd name="T18" fmla="*/ 239 w 258"/>
                <a:gd name="T19" fmla="*/ 68 h 200"/>
                <a:gd name="T20" fmla="*/ 217 w 258"/>
                <a:gd name="T21" fmla="*/ 75 h 200"/>
                <a:gd name="T22" fmla="*/ 165 w 258"/>
                <a:gd name="T23" fmla="*/ 76 h 200"/>
                <a:gd name="T24" fmla="*/ 141 w 258"/>
                <a:gd name="T25" fmla="*/ 87 h 200"/>
                <a:gd name="T26" fmla="*/ 153 w 258"/>
                <a:gd name="T27" fmla="*/ 110 h 200"/>
                <a:gd name="T28" fmla="*/ 206 w 258"/>
                <a:gd name="T29" fmla="*/ 141 h 200"/>
                <a:gd name="T30" fmla="*/ 213 w 258"/>
                <a:gd name="T31" fmla="*/ 149 h 200"/>
                <a:gd name="T32" fmla="*/ 211 w 258"/>
                <a:gd name="T33" fmla="*/ 182 h 200"/>
                <a:gd name="T34" fmla="*/ 191 w 258"/>
                <a:gd name="T35" fmla="*/ 199 h 200"/>
                <a:gd name="T36" fmla="*/ 175 w 258"/>
                <a:gd name="T37" fmla="*/ 186 h 200"/>
                <a:gd name="T38" fmla="*/ 80 w 258"/>
                <a:gd name="T39" fmla="*/ 93 h 200"/>
                <a:gd name="T40" fmla="*/ 19 w 258"/>
                <a:gd name="T41" fmla="*/ 86 h 200"/>
                <a:gd name="T42" fmla="*/ 2 w 258"/>
                <a:gd name="T43" fmla="*/ 8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8" h="200">
                  <a:moveTo>
                    <a:pt x="2" y="87"/>
                  </a:moveTo>
                  <a:cubicBezTo>
                    <a:pt x="0" y="59"/>
                    <a:pt x="5" y="33"/>
                    <a:pt x="18" y="9"/>
                  </a:cubicBezTo>
                  <a:cubicBezTo>
                    <a:pt x="20" y="5"/>
                    <a:pt x="27" y="0"/>
                    <a:pt x="31" y="0"/>
                  </a:cubicBezTo>
                  <a:cubicBezTo>
                    <a:pt x="35" y="1"/>
                    <a:pt x="41" y="6"/>
                    <a:pt x="43" y="11"/>
                  </a:cubicBezTo>
                  <a:cubicBezTo>
                    <a:pt x="54" y="38"/>
                    <a:pt x="77" y="53"/>
                    <a:pt x="108" y="47"/>
                  </a:cubicBezTo>
                  <a:cubicBezTo>
                    <a:pt x="148" y="40"/>
                    <a:pt x="187" y="29"/>
                    <a:pt x="226" y="19"/>
                  </a:cubicBezTo>
                  <a:cubicBezTo>
                    <a:pt x="230" y="18"/>
                    <a:pt x="233" y="11"/>
                    <a:pt x="237" y="8"/>
                  </a:cubicBezTo>
                  <a:cubicBezTo>
                    <a:pt x="241" y="5"/>
                    <a:pt x="246" y="3"/>
                    <a:pt x="250" y="1"/>
                  </a:cubicBezTo>
                  <a:cubicBezTo>
                    <a:pt x="253" y="6"/>
                    <a:pt x="258" y="12"/>
                    <a:pt x="257" y="17"/>
                  </a:cubicBezTo>
                  <a:cubicBezTo>
                    <a:pt x="252" y="34"/>
                    <a:pt x="247" y="52"/>
                    <a:pt x="239" y="68"/>
                  </a:cubicBezTo>
                  <a:cubicBezTo>
                    <a:pt x="236" y="73"/>
                    <a:pt x="225" y="75"/>
                    <a:pt x="217" y="75"/>
                  </a:cubicBezTo>
                  <a:cubicBezTo>
                    <a:pt x="200" y="76"/>
                    <a:pt x="183" y="75"/>
                    <a:pt x="165" y="76"/>
                  </a:cubicBezTo>
                  <a:cubicBezTo>
                    <a:pt x="157" y="77"/>
                    <a:pt x="149" y="84"/>
                    <a:pt x="141" y="87"/>
                  </a:cubicBezTo>
                  <a:cubicBezTo>
                    <a:pt x="145" y="95"/>
                    <a:pt x="147" y="104"/>
                    <a:pt x="153" y="110"/>
                  </a:cubicBezTo>
                  <a:cubicBezTo>
                    <a:pt x="168" y="123"/>
                    <a:pt x="181" y="142"/>
                    <a:pt x="206" y="141"/>
                  </a:cubicBezTo>
                  <a:cubicBezTo>
                    <a:pt x="208" y="141"/>
                    <a:pt x="213" y="146"/>
                    <a:pt x="213" y="149"/>
                  </a:cubicBezTo>
                  <a:cubicBezTo>
                    <a:pt x="213" y="160"/>
                    <a:pt x="215" y="172"/>
                    <a:pt x="211" y="182"/>
                  </a:cubicBezTo>
                  <a:cubicBezTo>
                    <a:pt x="209" y="189"/>
                    <a:pt x="199" y="196"/>
                    <a:pt x="191" y="199"/>
                  </a:cubicBezTo>
                  <a:cubicBezTo>
                    <a:pt x="187" y="200"/>
                    <a:pt x="180" y="191"/>
                    <a:pt x="175" y="186"/>
                  </a:cubicBezTo>
                  <a:cubicBezTo>
                    <a:pt x="143" y="155"/>
                    <a:pt x="113" y="123"/>
                    <a:pt x="80" y="93"/>
                  </a:cubicBezTo>
                  <a:cubicBezTo>
                    <a:pt x="63" y="78"/>
                    <a:pt x="40" y="79"/>
                    <a:pt x="19" y="86"/>
                  </a:cubicBezTo>
                  <a:cubicBezTo>
                    <a:pt x="14" y="88"/>
                    <a:pt x="9" y="87"/>
                    <a:pt x="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C1077D1A-DE8A-4B78-A358-35BBA5131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0576" y="3221038"/>
              <a:ext cx="801688" cy="646113"/>
            </a:xfrm>
            <a:custGeom>
              <a:avLst/>
              <a:gdLst>
                <a:gd name="T0" fmla="*/ 13 w 243"/>
                <a:gd name="T1" fmla="*/ 145 h 196"/>
                <a:gd name="T2" fmla="*/ 19 w 243"/>
                <a:gd name="T3" fmla="*/ 57 h 196"/>
                <a:gd name="T4" fmla="*/ 43 w 243"/>
                <a:gd name="T5" fmla="*/ 55 h 196"/>
                <a:gd name="T6" fmla="*/ 69 w 243"/>
                <a:gd name="T7" fmla="*/ 69 h 196"/>
                <a:gd name="T8" fmla="*/ 144 w 243"/>
                <a:gd name="T9" fmla="*/ 77 h 196"/>
                <a:gd name="T10" fmla="*/ 193 w 243"/>
                <a:gd name="T11" fmla="*/ 80 h 196"/>
                <a:gd name="T12" fmla="*/ 211 w 243"/>
                <a:gd name="T13" fmla="*/ 71 h 196"/>
                <a:gd name="T14" fmla="*/ 209 w 243"/>
                <a:gd name="T15" fmla="*/ 47 h 196"/>
                <a:gd name="T16" fmla="*/ 197 w 243"/>
                <a:gd name="T17" fmla="*/ 14 h 196"/>
                <a:gd name="T18" fmla="*/ 238 w 243"/>
                <a:gd name="T19" fmla="*/ 1 h 196"/>
                <a:gd name="T20" fmla="*/ 243 w 243"/>
                <a:gd name="T21" fmla="*/ 2 h 196"/>
                <a:gd name="T22" fmla="*/ 243 w 243"/>
                <a:gd name="T23" fmla="*/ 104 h 196"/>
                <a:gd name="T24" fmla="*/ 241 w 243"/>
                <a:gd name="T25" fmla="*/ 156 h 196"/>
                <a:gd name="T26" fmla="*/ 193 w 243"/>
                <a:gd name="T27" fmla="*/ 185 h 196"/>
                <a:gd name="T28" fmla="*/ 206 w 243"/>
                <a:gd name="T29" fmla="*/ 151 h 196"/>
                <a:gd name="T30" fmla="*/ 195 w 243"/>
                <a:gd name="T31" fmla="*/ 128 h 196"/>
                <a:gd name="T32" fmla="*/ 92 w 243"/>
                <a:gd name="T33" fmla="*/ 120 h 196"/>
                <a:gd name="T34" fmla="*/ 38 w 243"/>
                <a:gd name="T35" fmla="*/ 133 h 196"/>
                <a:gd name="T36" fmla="*/ 13 w 243"/>
                <a:gd name="T37" fmla="*/ 14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3" h="196">
                  <a:moveTo>
                    <a:pt x="13" y="145"/>
                  </a:moveTo>
                  <a:cubicBezTo>
                    <a:pt x="0" y="113"/>
                    <a:pt x="4" y="84"/>
                    <a:pt x="19" y="57"/>
                  </a:cubicBezTo>
                  <a:cubicBezTo>
                    <a:pt x="27" y="42"/>
                    <a:pt x="36" y="41"/>
                    <a:pt x="43" y="55"/>
                  </a:cubicBezTo>
                  <a:cubicBezTo>
                    <a:pt x="49" y="66"/>
                    <a:pt x="57" y="68"/>
                    <a:pt x="69" y="69"/>
                  </a:cubicBezTo>
                  <a:cubicBezTo>
                    <a:pt x="94" y="70"/>
                    <a:pt x="119" y="74"/>
                    <a:pt x="144" y="77"/>
                  </a:cubicBezTo>
                  <a:cubicBezTo>
                    <a:pt x="160" y="78"/>
                    <a:pt x="177" y="80"/>
                    <a:pt x="193" y="80"/>
                  </a:cubicBezTo>
                  <a:cubicBezTo>
                    <a:pt x="199" y="79"/>
                    <a:pt x="209" y="76"/>
                    <a:pt x="211" y="71"/>
                  </a:cubicBezTo>
                  <a:cubicBezTo>
                    <a:pt x="213" y="64"/>
                    <a:pt x="212" y="54"/>
                    <a:pt x="209" y="47"/>
                  </a:cubicBezTo>
                  <a:cubicBezTo>
                    <a:pt x="204" y="36"/>
                    <a:pt x="185" y="26"/>
                    <a:pt x="197" y="14"/>
                  </a:cubicBezTo>
                  <a:cubicBezTo>
                    <a:pt x="206" y="5"/>
                    <a:pt x="224" y="5"/>
                    <a:pt x="238" y="1"/>
                  </a:cubicBezTo>
                  <a:cubicBezTo>
                    <a:pt x="239" y="0"/>
                    <a:pt x="241" y="1"/>
                    <a:pt x="243" y="2"/>
                  </a:cubicBezTo>
                  <a:cubicBezTo>
                    <a:pt x="243" y="36"/>
                    <a:pt x="243" y="70"/>
                    <a:pt x="243" y="104"/>
                  </a:cubicBezTo>
                  <a:cubicBezTo>
                    <a:pt x="243" y="122"/>
                    <a:pt x="241" y="139"/>
                    <a:pt x="241" y="156"/>
                  </a:cubicBezTo>
                  <a:cubicBezTo>
                    <a:pt x="240" y="187"/>
                    <a:pt x="226" y="196"/>
                    <a:pt x="193" y="185"/>
                  </a:cubicBezTo>
                  <a:cubicBezTo>
                    <a:pt x="197" y="173"/>
                    <a:pt x="202" y="162"/>
                    <a:pt x="206" y="151"/>
                  </a:cubicBezTo>
                  <a:cubicBezTo>
                    <a:pt x="211" y="139"/>
                    <a:pt x="210" y="129"/>
                    <a:pt x="195" y="128"/>
                  </a:cubicBezTo>
                  <a:cubicBezTo>
                    <a:pt x="161" y="125"/>
                    <a:pt x="126" y="122"/>
                    <a:pt x="92" y="120"/>
                  </a:cubicBezTo>
                  <a:cubicBezTo>
                    <a:pt x="73" y="119"/>
                    <a:pt x="54" y="118"/>
                    <a:pt x="38" y="133"/>
                  </a:cubicBezTo>
                  <a:cubicBezTo>
                    <a:pt x="32" y="139"/>
                    <a:pt x="23" y="141"/>
                    <a:pt x="13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048D8D1C-C807-47E4-8DE3-38BA4C058A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5338" y="1865313"/>
              <a:ext cx="804863" cy="681038"/>
            </a:xfrm>
            <a:custGeom>
              <a:avLst/>
              <a:gdLst>
                <a:gd name="T0" fmla="*/ 244 w 244"/>
                <a:gd name="T1" fmla="*/ 34 h 207"/>
                <a:gd name="T2" fmla="*/ 227 w 244"/>
                <a:gd name="T3" fmla="*/ 69 h 207"/>
                <a:gd name="T4" fmla="*/ 195 w 244"/>
                <a:gd name="T5" fmla="*/ 64 h 207"/>
                <a:gd name="T6" fmla="*/ 141 w 244"/>
                <a:gd name="T7" fmla="*/ 73 h 207"/>
                <a:gd name="T8" fmla="*/ 141 w 244"/>
                <a:gd name="T9" fmla="*/ 127 h 207"/>
                <a:gd name="T10" fmla="*/ 173 w 244"/>
                <a:gd name="T11" fmla="*/ 142 h 207"/>
                <a:gd name="T12" fmla="*/ 182 w 244"/>
                <a:gd name="T13" fmla="*/ 157 h 207"/>
                <a:gd name="T14" fmla="*/ 152 w 244"/>
                <a:gd name="T15" fmla="*/ 199 h 207"/>
                <a:gd name="T16" fmla="*/ 125 w 244"/>
                <a:gd name="T17" fmla="*/ 194 h 207"/>
                <a:gd name="T18" fmla="*/ 6 w 244"/>
                <a:gd name="T19" fmla="*/ 34 h 207"/>
                <a:gd name="T20" fmla="*/ 2 w 244"/>
                <a:gd name="T21" fmla="*/ 13 h 207"/>
                <a:gd name="T22" fmla="*/ 25 w 244"/>
                <a:gd name="T23" fmla="*/ 2 h 207"/>
                <a:gd name="T24" fmla="*/ 193 w 244"/>
                <a:gd name="T25" fmla="*/ 31 h 207"/>
                <a:gd name="T26" fmla="*/ 244 w 244"/>
                <a:gd name="T27" fmla="*/ 34 h 207"/>
                <a:gd name="T28" fmla="*/ 94 w 244"/>
                <a:gd name="T29" fmla="*/ 90 h 207"/>
                <a:gd name="T30" fmla="*/ 116 w 244"/>
                <a:gd name="T31" fmla="*/ 49 h 207"/>
                <a:gd name="T32" fmla="*/ 48 w 244"/>
                <a:gd name="T33" fmla="*/ 35 h 207"/>
                <a:gd name="T34" fmla="*/ 94 w 244"/>
                <a:gd name="T35" fmla="*/ 9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07">
                  <a:moveTo>
                    <a:pt x="244" y="34"/>
                  </a:moveTo>
                  <a:cubicBezTo>
                    <a:pt x="238" y="48"/>
                    <a:pt x="236" y="63"/>
                    <a:pt x="227" y="69"/>
                  </a:cubicBezTo>
                  <a:cubicBezTo>
                    <a:pt x="221" y="74"/>
                    <a:pt x="204" y="69"/>
                    <a:pt x="195" y="64"/>
                  </a:cubicBezTo>
                  <a:cubicBezTo>
                    <a:pt x="174" y="53"/>
                    <a:pt x="157" y="54"/>
                    <a:pt x="141" y="73"/>
                  </a:cubicBezTo>
                  <a:cubicBezTo>
                    <a:pt x="123" y="93"/>
                    <a:pt x="123" y="106"/>
                    <a:pt x="141" y="127"/>
                  </a:cubicBezTo>
                  <a:cubicBezTo>
                    <a:pt x="149" y="137"/>
                    <a:pt x="155" y="151"/>
                    <a:pt x="173" y="142"/>
                  </a:cubicBezTo>
                  <a:cubicBezTo>
                    <a:pt x="173" y="142"/>
                    <a:pt x="184" y="155"/>
                    <a:pt x="182" y="157"/>
                  </a:cubicBezTo>
                  <a:cubicBezTo>
                    <a:pt x="173" y="172"/>
                    <a:pt x="163" y="187"/>
                    <a:pt x="152" y="199"/>
                  </a:cubicBezTo>
                  <a:cubicBezTo>
                    <a:pt x="143" y="207"/>
                    <a:pt x="133" y="205"/>
                    <a:pt x="125" y="194"/>
                  </a:cubicBezTo>
                  <a:cubicBezTo>
                    <a:pt x="86" y="140"/>
                    <a:pt x="45" y="88"/>
                    <a:pt x="6" y="34"/>
                  </a:cubicBezTo>
                  <a:cubicBezTo>
                    <a:pt x="2" y="29"/>
                    <a:pt x="0" y="19"/>
                    <a:pt x="2" y="13"/>
                  </a:cubicBezTo>
                  <a:cubicBezTo>
                    <a:pt x="4" y="1"/>
                    <a:pt x="14" y="0"/>
                    <a:pt x="25" y="2"/>
                  </a:cubicBezTo>
                  <a:cubicBezTo>
                    <a:pt x="81" y="12"/>
                    <a:pt x="137" y="22"/>
                    <a:pt x="193" y="31"/>
                  </a:cubicBezTo>
                  <a:cubicBezTo>
                    <a:pt x="208" y="33"/>
                    <a:pt x="223" y="33"/>
                    <a:pt x="244" y="34"/>
                  </a:cubicBezTo>
                  <a:close/>
                  <a:moveTo>
                    <a:pt x="94" y="90"/>
                  </a:moveTo>
                  <a:cubicBezTo>
                    <a:pt x="102" y="75"/>
                    <a:pt x="109" y="62"/>
                    <a:pt x="116" y="49"/>
                  </a:cubicBezTo>
                  <a:cubicBezTo>
                    <a:pt x="94" y="44"/>
                    <a:pt x="74" y="40"/>
                    <a:pt x="48" y="35"/>
                  </a:cubicBezTo>
                  <a:cubicBezTo>
                    <a:pt x="65" y="55"/>
                    <a:pt x="79" y="71"/>
                    <a:pt x="9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3A8BD39B-ACC8-4F71-86EC-E2748FF63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313" y="2641600"/>
              <a:ext cx="909638" cy="493713"/>
            </a:xfrm>
            <a:custGeom>
              <a:avLst/>
              <a:gdLst>
                <a:gd name="T0" fmla="*/ 49 w 276"/>
                <a:gd name="T1" fmla="*/ 58 h 150"/>
                <a:gd name="T2" fmla="*/ 202 w 276"/>
                <a:gd name="T3" fmla="*/ 35 h 150"/>
                <a:gd name="T4" fmla="*/ 227 w 276"/>
                <a:gd name="T5" fmla="*/ 12 h 150"/>
                <a:gd name="T6" fmla="*/ 235 w 276"/>
                <a:gd name="T7" fmla="*/ 1 h 150"/>
                <a:gd name="T8" fmla="*/ 253 w 276"/>
                <a:gd name="T9" fmla="*/ 11 h 150"/>
                <a:gd name="T10" fmla="*/ 273 w 276"/>
                <a:gd name="T11" fmla="*/ 83 h 150"/>
                <a:gd name="T12" fmla="*/ 238 w 276"/>
                <a:gd name="T13" fmla="*/ 102 h 150"/>
                <a:gd name="T14" fmla="*/ 136 w 276"/>
                <a:gd name="T15" fmla="*/ 99 h 150"/>
                <a:gd name="T16" fmla="*/ 74 w 276"/>
                <a:gd name="T17" fmla="*/ 111 h 150"/>
                <a:gd name="T18" fmla="*/ 57 w 276"/>
                <a:gd name="T19" fmla="*/ 127 h 150"/>
                <a:gd name="T20" fmla="*/ 36 w 276"/>
                <a:gd name="T21" fmla="*/ 150 h 150"/>
                <a:gd name="T22" fmla="*/ 16 w 276"/>
                <a:gd name="T23" fmla="*/ 129 h 150"/>
                <a:gd name="T24" fmla="*/ 9 w 276"/>
                <a:gd name="T25" fmla="*/ 44 h 150"/>
                <a:gd name="T26" fmla="*/ 26 w 276"/>
                <a:gd name="T27" fmla="*/ 25 h 150"/>
                <a:gd name="T28" fmla="*/ 43 w 276"/>
                <a:gd name="T29" fmla="*/ 44 h 150"/>
                <a:gd name="T30" fmla="*/ 49 w 276"/>
                <a:gd name="T31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6" h="150">
                  <a:moveTo>
                    <a:pt x="49" y="58"/>
                  </a:moveTo>
                  <a:cubicBezTo>
                    <a:pt x="101" y="50"/>
                    <a:pt x="152" y="44"/>
                    <a:pt x="202" y="35"/>
                  </a:cubicBezTo>
                  <a:cubicBezTo>
                    <a:pt x="211" y="33"/>
                    <a:pt x="219" y="20"/>
                    <a:pt x="227" y="12"/>
                  </a:cubicBezTo>
                  <a:cubicBezTo>
                    <a:pt x="230" y="9"/>
                    <a:pt x="234" y="0"/>
                    <a:pt x="235" y="1"/>
                  </a:cubicBezTo>
                  <a:cubicBezTo>
                    <a:pt x="242" y="2"/>
                    <a:pt x="251" y="6"/>
                    <a:pt x="253" y="11"/>
                  </a:cubicBezTo>
                  <a:cubicBezTo>
                    <a:pt x="261" y="35"/>
                    <a:pt x="268" y="59"/>
                    <a:pt x="273" y="83"/>
                  </a:cubicBezTo>
                  <a:cubicBezTo>
                    <a:pt x="276" y="96"/>
                    <a:pt x="251" y="110"/>
                    <a:pt x="238" y="102"/>
                  </a:cubicBezTo>
                  <a:cubicBezTo>
                    <a:pt x="204" y="82"/>
                    <a:pt x="170" y="93"/>
                    <a:pt x="136" y="99"/>
                  </a:cubicBezTo>
                  <a:cubicBezTo>
                    <a:pt x="115" y="102"/>
                    <a:pt x="95" y="108"/>
                    <a:pt x="74" y="111"/>
                  </a:cubicBezTo>
                  <a:cubicBezTo>
                    <a:pt x="63" y="113"/>
                    <a:pt x="61" y="118"/>
                    <a:pt x="57" y="127"/>
                  </a:cubicBezTo>
                  <a:cubicBezTo>
                    <a:pt x="53" y="136"/>
                    <a:pt x="43" y="142"/>
                    <a:pt x="36" y="150"/>
                  </a:cubicBezTo>
                  <a:cubicBezTo>
                    <a:pt x="29" y="143"/>
                    <a:pt x="17" y="137"/>
                    <a:pt x="16" y="129"/>
                  </a:cubicBezTo>
                  <a:cubicBezTo>
                    <a:pt x="11" y="101"/>
                    <a:pt x="0" y="73"/>
                    <a:pt x="9" y="44"/>
                  </a:cubicBezTo>
                  <a:cubicBezTo>
                    <a:pt x="11" y="36"/>
                    <a:pt x="20" y="31"/>
                    <a:pt x="26" y="25"/>
                  </a:cubicBezTo>
                  <a:cubicBezTo>
                    <a:pt x="32" y="31"/>
                    <a:pt x="38" y="38"/>
                    <a:pt x="43" y="44"/>
                  </a:cubicBezTo>
                  <a:cubicBezTo>
                    <a:pt x="45" y="47"/>
                    <a:pt x="46" y="51"/>
                    <a:pt x="4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EB5BA1D6-625C-43D0-886B-7001ADC9D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4013" y="5302250"/>
              <a:ext cx="625475" cy="708025"/>
            </a:xfrm>
            <a:custGeom>
              <a:avLst/>
              <a:gdLst>
                <a:gd name="T0" fmla="*/ 0 w 190"/>
                <a:gd name="T1" fmla="*/ 191 h 215"/>
                <a:gd name="T2" fmla="*/ 19 w 190"/>
                <a:gd name="T3" fmla="*/ 157 h 215"/>
                <a:gd name="T4" fmla="*/ 69 w 190"/>
                <a:gd name="T5" fmla="*/ 90 h 215"/>
                <a:gd name="T6" fmla="*/ 62 w 190"/>
                <a:gd name="T7" fmla="*/ 50 h 215"/>
                <a:gd name="T8" fmla="*/ 51 w 190"/>
                <a:gd name="T9" fmla="*/ 21 h 215"/>
                <a:gd name="T10" fmla="*/ 87 w 190"/>
                <a:gd name="T11" fmla="*/ 11 h 215"/>
                <a:gd name="T12" fmla="*/ 132 w 190"/>
                <a:gd name="T13" fmla="*/ 7 h 215"/>
                <a:gd name="T14" fmla="*/ 164 w 190"/>
                <a:gd name="T15" fmla="*/ 4 h 215"/>
                <a:gd name="T16" fmla="*/ 176 w 190"/>
                <a:gd name="T17" fmla="*/ 46 h 215"/>
                <a:gd name="T18" fmla="*/ 61 w 190"/>
                <a:gd name="T19" fmla="*/ 202 h 215"/>
                <a:gd name="T20" fmla="*/ 21 w 190"/>
                <a:gd name="T21" fmla="*/ 215 h 215"/>
                <a:gd name="T22" fmla="*/ 0 w 190"/>
                <a:gd name="T23" fmla="*/ 19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0" h="215">
                  <a:moveTo>
                    <a:pt x="0" y="191"/>
                  </a:moveTo>
                  <a:cubicBezTo>
                    <a:pt x="8" y="177"/>
                    <a:pt x="12" y="166"/>
                    <a:pt x="19" y="157"/>
                  </a:cubicBezTo>
                  <a:cubicBezTo>
                    <a:pt x="35" y="134"/>
                    <a:pt x="53" y="113"/>
                    <a:pt x="69" y="90"/>
                  </a:cubicBezTo>
                  <a:cubicBezTo>
                    <a:pt x="84" y="71"/>
                    <a:pt x="82" y="63"/>
                    <a:pt x="62" y="50"/>
                  </a:cubicBezTo>
                  <a:cubicBezTo>
                    <a:pt x="51" y="43"/>
                    <a:pt x="40" y="36"/>
                    <a:pt x="51" y="21"/>
                  </a:cubicBezTo>
                  <a:cubicBezTo>
                    <a:pt x="65" y="2"/>
                    <a:pt x="71" y="0"/>
                    <a:pt x="87" y="11"/>
                  </a:cubicBezTo>
                  <a:cubicBezTo>
                    <a:pt x="104" y="22"/>
                    <a:pt x="118" y="12"/>
                    <a:pt x="132" y="7"/>
                  </a:cubicBezTo>
                  <a:cubicBezTo>
                    <a:pt x="142" y="4"/>
                    <a:pt x="155" y="1"/>
                    <a:pt x="164" y="4"/>
                  </a:cubicBezTo>
                  <a:cubicBezTo>
                    <a:pt x="188" y="11"/>
                    <a:pt x="190" y="26"/>
                    <a:pt x="176" y="46"/>
                  </a:cubicBezTo>
                  <a:cubicBezTo>
                    <a:pt x="138" y="98"/>
                    <a:pt x="101" y="151"/>
                    <a:pt x="61" y="202"/>
                  </a:cubicBezTo>
                  <a:cubicBezTo>
                    <a:pt x="54" y="211"/>
                    <a:pt x="35" y="215"/>
                    <a:pt x="21" y="215"/>
                  </a:cubicBezTo>
                  <a:cubicBezTo>
                    <a:pt x="15" y="215"/>
                    <a:pt x="8" y="200"/>
                    <a:pt x="0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60E014AB-505B-4755-8548-F3E9F2102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6713" y="412750"/>
              <a:ext cx="646113" cy="766763"/>
            </a:xfrm>
            <a:custGeom>
              <a:avLst/>
              <a:gdLst>
                <a:gd name="T0" fmla="*/ 134 w 196"/>
                <a:gd name="T1" fmla="*/ 80 h 233"/>
                <a:gd name="T2" fmla="*/ 151 w 196"/>
                <a:gd name="T3" fmla="*/ 48 h 233"/>
                <a:gd name="T4" fmla="*/ 192 w 196"/>
                <a:gd name="T5" fmla="*/ 55 h 233"/>
                <a:gd name="T6" fmla="*/ 193 w 196"/>
                <a:gd name="T7" fmla="*/ 73 h 233"/>
                <a:gd name="T8" fmla="*/ 154 w 196"/>
                <a:gd name="T9" fmla="*/ 114 h 233"/>
                <a:gd name="T10" fmla="*/ 69 w 196"/>
                <a:gd name="T11" fmla="*/ 217 h 233"/>
                <a:gd name="T12" fmla="*/ 40 w 196"/>
                <a:gd name="T13" fmla="*/ 227 h 233"/>
                <a:gd name="T14" fmla="*/ 23 w 196"/>
                <a:gd name="T15" fmla="*/ 204 h 233"/>
                <a:gd name="T16" fmla="*/ 15 w 196"/>
                <a:gd name="T17" fmla="*/ 135 h 233"/>
                <a:gd name="T18" fmla="*/ 3 w 196"/>
                <a:gd name="T19" fmla="*/ 34 h 233"/>
                <a:gd name="T20" fmla="*/ 32 w 196"/>
                <a:gd name="T21" fmla="*/ 5 h 233"/>
                <a:gd name="T22" fmla="*/ 36 w 196"/>
                <a:gd name="T23" fmla="*/ 5 h 233"/>
                <a:gd name="T24" fmla="*/ 62 w 196"/>
                <a:gd name="T25" fmla="*/ 53 h 233"/>
                <a:gd name="T26" fmla="*/ 55 w 196"/>
                <a:gd name="T27" fmla="*/ 124 h 233"/>
                <a:gd name="T28" fmla="*/ 59 w 196"/>
                <a:gd name="T29" fmla="*/ 153 h 233"/>
                <a:gd name="T30" fmla="*/ 69 w 196"/>
                <a:gd name="T31" fmla="*/ 166 h 233"/>
                <a:gd name="T32" fmla="*/ 81 w 196"/>
                <a:gd name="T33" fmla="*/ 159 h 233"/>
                <a:gd name="T34" fmla="*/ 134 w 196"/>
                <a:gd name="T35" fmla="*/ 96 h 233"/>
                <a:gd name="T36" fmla="*/ 140 w 196"/>
                <a:gd name="T37" fmla="*/ 83 h 233"/>
                <a:gd name="T38" fmla="*/ 134 w 196"/>
                <a:gd name="T39" fmla="*/ 8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233">
                  <a:moveTo>
                    <a:pt x="134" y="80"/>
                  </a:moveTo>
                  <a:cubicBezTo>
                    <a:pt x="139" y="69"/>
                    <a:pt x="143" y="51"/>
                    <a:pt x="151" y="48"/>
                  </a:cubicBezTo>
                  <a:cubicBezTo>
                    <a:pt x="163" y="44"/>
                    <a:pt x="179" y="51"/>
                    <a:pt x="192" y="55"/>
                  </a:cubicBezTo>
                  <a:cubicBezTo>
                    <a:pt x="194" y="55"/>
                    <a:pt x="196" y="69"/>
                    <a:pt x="193" y="73"/>
                  </a:cubicBezTo>
                  <a:cubicBezTo>
                    <a:pt x="181" y="87"/>
                    <a:pt x="166" y="99"/>
                    <a:pt x="154" y="114"/>
                  </a:cubicBezTo>
                  <a:cubicBezTo>
                    <a:pt x="125" y="148"/>
                    <a:pt x="97" y="182"/>
                    <a:pt x="69" y="217"/>
                  </a:cubicBezTo>
                  <a:cubicBezTo>
                    <a:pt x="61" y="227"/>
                    <a:pt x="50" y="233"/>
                    <a:pt x="40" y="227"/>
                  </a:cubicBezTo>
                  <a:cubicBezTo>
                    <a:pt x="32" y="223"/>
                    <a:pt x="24" y="213"/>
                    <a:pt x="23" y="204"/>
                  </a:cubicBezTo>
                  <a:cubicBezTo>
                    <a:pt x="18" y="181"/>
                    <a:pt x="18" y="158"/>
                    <a:pt x="15" y="135"/>
                  </a:cubicBezTo>
                  <a:cubicBezTo>
                    <a:pt x="12" y="101"/>
                    <a:pt x="8" y="67"/>
                    <a:pt x="3" y="34"/>
                  </a:cubicBezTo>
                  <a:cubicBezTo>
                    <a:pt x="0" y="13"/>
                    <a:pt x="12" y="0"/>
                    <a:pt x="32" y="5"/>
                  </a:cubicBezTo>
                  <a:cubicBezTo>
                    <a:pt x="33" y="5"/>
                    <a:pt x="34" y="5"/>
                    <a:pt x="36" y="5"/>
                  </a:cubicBezTo>
                  <a:cubicBezTo>
                    <a:pt x="78" y="15"/>
                    <a:pt x="75" y="14"/>
                    <a:pt x="62" y="53"/>
                  </a:cubicBezTo>
                  <a:cubicBezTo>
                    <a:pt x="54" y="75"/>
                    <a:pt x="56" y="100"/>
                    <a:pt x="55" y="124"/>
                  </a:cubicBezTo>
                  <a:cubicBezTo>
                    <a:pt x="55" y="133"/>
                    <a:pt x="56" y="144"/>
                    <a:pt x="59" y="153"/>
                  </a:cubicBezTo>
                  <a:cubicBezTo>
                    <a:pt x="60" y="158"/>
                    <a:pt x="65" y="164"/>
                    <a:pt x="69" y="166"/>
                  </a:cubicBezTo>
                  <a:cubicBezTo>
                    <a:pt x="72" y="167"/>
                    <a:pt x="78" y="162"/>
                    <a:pt x="81" y="159"/>
                  </a:cubicBezTo>
                  <a:cubicBezTo>
                    <a:pt x="99" y="138"/>
                    <a:pt x="117" y="117"/>
                    <a:pt x="134" y="96"/>
                  </a:cubicBezTo>
                  <a:cubicBezTo>
                    <a:pt x="137" y="92"/>
                    <a:pt x="138" y="87"/>
                    <a:pt x="140" y="83"/>
                  </a:cubicBezTo>
                  <a:cubicBezTo>
                    <a:pt x="138" y="82"/>
                    <a:pt x="136" y="81"/>
                    <a:pt x="13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0BCB576F-40E9-4F19-95FE-DD1323E60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426" y="309563"/>
              <a:ext cx="317500" cy="735013"/>
            </a:xfrm>
            <a:custGeom>
              <a:avLst/>
              <a:gdLst>
                <a:gd name="T0" fmla="*/ 0 w 96"/>
                <a:gd name="T1" fmla="*/ 222 h 223"/>
                <a:gd name="T2" fmla="*/ 3 w 96"/>
                <a:gd name="T3" fmla="*/ 201 h 223"/>
                <a:gd name="T4" fmla="*/ 16 w 96"/>
                <a:gd name="T5" fmla="*/ 34 h 223"/>
                <a:gd name="T6" fmla="*/ 46 w 96"/>
                <a:gd name="T7" fmla="*/ 5 h 223"/>
                <a:gd name="T8" fmla="*/ 96 w 96"/>
                <a:gd name="T9" fmla="*/ 20 h 223"/>
                <a:gd name="T10" fmla="*/ 89 w 96"/>
                <a:gd name="T11" fmla="*/ 41 h 223"/>
                <a:gd name="T12" fmla="*/ 75 w 96"/>
                <a:gd name="T13" fmla="*/ 81 h 223"/>
                <a:gd name="T14" fmla="*/ 67 w 96"/>
                <a:gd name="T15" fmla="*/ 165 h 223"/>
                <a:gd name="T16" fmla="*/ 75 w 96"/>
                <a:gd name="T17" fmla="*/ 203 h 223"/>
                <a:gd name="T18" fmla="*/ 65 w 96"/>
                <a:gd name="T19" fmla="*/ 222 h 223"/>
                <a:gd name="T20" fmla="*/ 0 w 96"/>
                <a:gd name="T21" fmla="*/ 22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223">
                  <a:moveTo>
                    <a:pt x="0" y="222"/>
                  </a:moveTo>
                  <a:cubicBezTo>
                    <a:pt x="1" y="214"/>
                    <a:pt x="0" y="207"/>
                    <a:pt x="3" y="201"/>
                  </a:cubicBezTo>
                  <a:cubicBezTo>
                    <a:pt x="24" y="147"/>
                    <a:pt x="35" y="91"/>
                    <a:pt x="16" y="34"/>
                  </a:cubicBezTo>
                  <a:cubicBezTo>
                    <a:pt x="10" y="15"/>
                    <a:pt x="25" y="0"/>
                    <a:pt x="46" y="5"/>
                  </a:cubicBezTo>
                  <a:cubicBezTo>
                    <a:pt x="61" y="9"/>
                    <a:pt x="77" y="15"/>
                    <a:pt x="96" y="20"/>
                  </a:cubicBezTo>
                  <a:cubicBezTo>
                    <a:pt x="94" y="27"/>
                    <a:pt x="92" y="34"/>
                    <a:pt x="89" y="41"/>
                  </a:cubicBezTo>
                  <a:cubicBezTo>
                    <a:pt x="85" y="54"/>
                    <a:pt x="77" y="67"/>
                    <a:pt x="75" y="81"/>
                  </a:cubicBezTo>
                  <a:cubicBezTo>
                    <a:pt x="71" y="109"/>
                    <a:pt x="68" y="137"/>
                    <a:pt x="67" y="165"/>
                  </a:cubicBezTo>
                  <a:cubicBezTo>
                    <a:pt x="67" y="177"/>
                    <a:pt x="71" y="190"/>
                    <a:pt x="75" y="203"/>
                  </a:cubicBezTo>
                  <a:cubicBezTo>
                    <a:pt x="78" y="213"/>
                    <a:pt x="77" y="221"/>
                    <a:pt x="65" y="222"/>
                  </a:cubicBezTo>
                  <a:cubicBezTo>
                    <a:pt x="45" y="223"/>
                    <a:pt x="24" y="222"/>
                    <a:pt x="0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C02122AE-206A-45A4-BEDF-DFB03AEB87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9326" y="3683000"/>
              <a:ext cx="1563688" cy="1465263"/>
            </a:xfrm>
            <a:custGeom>
              <a:avLst/>
              <a:gdLst>
                <a:gd name="T0" fmla="*/ 211 w 474"/>
                <a:gd name="T1" fmla="*/ 108 h 445"/>
                <a:gd name="T2" fmla="*/ 143 w 474"/>
                <a:gd name="T3" fmla="*/ 93 h 445"/>
                <a:gd name="T4" fmla="*/ 92 w 474"/>
                <a:gd name="T5" fmla="*/ 77 h 445"/>
                <a:gd name="T6" fmla="*/ 120 w 474"/>
                <a:gd name="T7" fmla="*/ 25 h 445"/>
                <a:gd name="T8" fmla="*/ 125 w 474"/>
                <a:gd name="T9" fmla="*/ 22 h 445"/>
                <a:gd name="T10" fmla="*/ 222 w 474"/>
                <a:gd name="T11" fmla="*/ 6 h 445"/>
                <a:gd name="T12" fmla="*/ 307 w 474"/>
                <a:gd name="T13" fmla="*/ 9 h 445"/>
                <a:gd name="T14" fmla="*/ 324 w 474"/>
                <a:gd name="T15" fmla="*/ 34 h 445"/>
                <a:gd name="T16" fmla="*/ 311 w 474"/>
                <a:gd name="T17" fmla="*/ 59 h 445"/>
                <a:gd name="T18" fmla="*/ 310 w 474"/>
                <a:gd name="T19" fmla="*/ 86 h 445"/>
                <a:gd name="T20" fmla="*/ 335 w 474"/>
                <a:gd name="T21" fmla="*/ 88 h 445"/>
                <a:gd name="T22" fmla="*/ 394 w 474"/>
                <a:gd name="T23" fmla="*/ 42 h 445"/>
                <a:gd name="T24" fmla="*/ 425 w 474"/>
                <a:gd name="T25" fmla="*/ 7 h 445"/>
                <a:gd name="T26" fmla="*/ 460 w 474"/>
                <a:gd name="T27" fmla="*/ 5 h 445"/>
                <a:gd name="T28" fmla="*/ 474 w 474"/>
                <a:gd name="T29" fmla="*/ 32 h 445"/>
                <a:gd name="T30" fmla="*/ 464 w 474"/>
                <a:gd name="T31" fmla="*/ 197 h 445"/>
                <a:gd name="T32" fmla="*/ 375 w 474"/>
                <a:gd name="T33" fmla="*/ 272 h 445"/>
                <a:gd name="T34" fmla="*/ 322 w 474"/>
                <a:gd name="T35" fmla="*/ 280 h 445"/>
                <a:gd name="T36" fmla="*/ 306 w 474"/>
                <a:gd name="T37" fmla="*/ 308 h 445"/>
                <a:gd name="T38" fmla="*/ 328 w 474"/>
                <a:gd name="T39" fmla="*/ 361 h 445"/>
                <a:gd name="T40" fmla="*/ 346 w 474"/>
                <a:gd name="T41" fmla="*/ 413 h 445"/>
                <a:gd name="T42" fmla="*/ 340 w 474"/>
                <a:gd name="T43" fmla="*/ 439 h 445"/>
                <a:gd name="T44" fmla="*/ 303 w 474"/>
                <a:gd name="T45" fmla="*/ 440 h 445"/>
                <a:gd name="T46" fmla="*/ 258 w 474"/>
                <a:gd name="T47" fmla="*/ 402 h 445"/>
                <a:gd name="T48" fmla="*/ 199 w 474"/>
                <a:gd name="T49" fmla="*/ 326 h 445"/>
                <a:gd name="T50" fmla="*/ 176 w 474"/>
                <a:gd name="T51" fmla="*/ 319 h 445"/>
                <a:gd name="T52" fmla="*/ 55 w 474"/>
                <a:gd name="T53" fmla="*/ 365 h 445"/>
                <a:gd name="T54" fmla="*/ 37 w 474"/>
                <a:gd name="T55" fmla="*/ 367 h 445"/>
                <a:gd name="T56" fmla="*/ 15 w 474"/>
                <a:gd name="T57" fmla="*/ 325 h 445"/>
                <a:gd name="T58" fmla="*/ 50 w 474"/>
                <a:gd name="T59" fmla="*/ 289 h 445"/>
                <a:gd name="T60" fmla="*/ 83 w 474"/>
                <a:gd name="T61" fmla="*/ 267 h 445"/>
                <a:gd name="T62" fmla="*/ 143 w 474"/>
                <a:gd name="T63" fmla="*/ 244 h 445"/>
                <a:gd name="T64" fmla="*/ 187 w 474"/>
                <a:gd name="T65" fmla="*/ 222 h 445"/>
                <a:gd name="T66" fmla="*/ 194 w 474"/>
                <a:gd name="T67" fmla="*/ 205 h 445"/>
                <a:gd name="T68" fmla="*/ 178 w 474"/>
                <a:gd name="T69" fmla="*/ 196 h 445"/>
                <a:gd name="T70" fmla="*/ 143 w 474"/>
                <a:gd name="T71" fmla="*/ 202 h 445"/>
                <a:gd name="T72" fmla="*/ 43 w 474"/>
                <a:gd name="T73" fmla="*/ 229 h 445"/>
                <a:gd name="T74" fmla="*/ 13 w 474"/>
                <a:gd name="T75" fmla="*/ 225 h 445"/>
                <a:gd name="T76" fmla="*/ 21 w 474"/>
                <a:gd name="T77" fmla="*/ 194 h 445"/>
                <a:gd name="T78" fmla="*/ 158 w 474"/>
                <a:gd name="T79" fmla="*/ 120 h 445"/>
                <a:gd name="T80" fmla="*/ 190 w 474"/>
                <a:gd name="T81" fmla="*/ 118 h 445"/>
                <a:gd name="T82" fmla="*/ 211 w 474"/>
                <a:gd name="T83" fmla="*/ 108 h 445"/>
                <a:gd name="T84" fmla="*/ 372 w 474"/>
                <a:gd name="T85" fmla="*/ 159 h 445"/>
                <a:gd name="T86" fmla="*/ 366 w 474"/>
                <a:gd name="T87" fmla="*/ 149 h 445"/>
                <a:gd name="T88" fmla="*/ 303 w 474"/>
                <a:gd name="T89" fmla="*/ 152 h 445"/>
                <a:gd name="T90" fmla="*/ 294 w 474"/>
                <a:gd name="T91" fmla="*/ 180 h 445"/>
                <a:gd name="T92" fmla="*/ 318 w 474"/>
                <a:gd name="T93" fmla="*/ 190 h 445"/>
                <a:gd name="T94" fmla="*/ 349 w 474"/>
                <a:gd name="T95" fmla="*/ 185 h 445"/>
                <a:gd name="T96" fmla="*/ 372 w 474"/>
                <a:gd name="T97" fmla="*/ 159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4" h="445">
                  <a:moveTo>
                    <a:pt x="211" y="108"/>
                  </a:moveTo>
                  <a:cubicBezTo>
                    <a:pt x="188" y="86"/>
                    <a:pt x="165" y="91"/>
                    <a:pt x="143" y="93"/>
                  </a:cubicBezTo>
                  <a:cubicBezTo>
                    <a:pt x="116" y="96"/>
                    <a:pt x="97" y="91"/>
                    <a:pt x="92" y="77"/>
                  </a:cubicBezTo>
                  <a:cubicBezTo>
                    <a:pt x="88" y="63"/>
                    <a:pt x="102" y="35"/>
                    <a:pt x="120" y="25"/>
                  </a:cubicBezTo>
                  <a:cubicBezTo>
                    <a:pt x="122" y="24"/>
                    <a:pt x="123" y="22"/>
                    <a:pt x="125" y="22"/>
                  </a:cubicBezTo>
                  <a:cubicBezTo>
                    <a:pt x="158" y="22"/>
                    <a:pt x="187" y="0"/>
                    <a:pt x="222" y="6"/>
                  </a:cubicBezTo>
                  <a:cubicBezTo>
                    <a:pt x="250" y="10"/>
                    <a:pt x="279" y="8"/>
                    <a:pt x="307" y="9"/>
                  </a:cubicBezTo>
                  <a:cubicBezTo>
                    <a:pt x="327" y="10"/>
                    <a:pt x="331" y="16"/>
                    <a:pt x="324" y="34"/>
                  </a:cubicBezTo>
                  <a:cubicBezTo>
                    <a:pt x="320" y="42"/>
                    <a:pt x="313" y="50"/>
                    <a:pt x="311" y="59"/>
                  </a:cubicBezTo>
                  <a:cubicBezTo>
                    <a:pt x="308" y="67"/>
                    <a:pt x="307" y="79"/>
                    <a:pt x="310" y="86"/>
                  </a:cubicBezTo>
                  <a:cubicBezTo>
                    <a:pt x="312" y="90"/>
                    <a:pt x="327" y="91"/>
                    <a:pt x="335" y="88"/>
                  </a:cubicBezTo>
                  <a:cubicBezTo>
                    <a:pt x="358" y="78"/>
                    <a:pt x="382" y="69"/>
                    <a:pt x="394" y="42"/>
                  </a:cubicBezTo>
                  <a:cubicBezTo>
                    <a:pt x="400" y="28"/>
                    <a:pt x="412" y="15"/>
                    <a:pt x="425" y="7"/>
                  </a:cubicBezTo>
                  <a:cubicBezTo>
                    <a:pt x="434" y="1"/>
                    <a:pt x="450" y="1"/>
                    <a:pt x="460" y="5"/>
                  </a:cubicBezTo>
                  <a:cubicBezTo>
                    <a:pt x="467" y="8"/>
                    <a:pt x="474" y="23"/>
                    <a:pt x="474" y="32"/>
                  </a:cubicBezTo>
                  <a:cubicBezTo>
                    <a:pt x="472" y="87"/>
                    <a:pt x="468" y="142"/>
                    <a:pt x="464" y="197"/>
                  </a:cubicBezTo>
                  <a:cubicBezTo>
                    <a:pt x="459" y="255"/>
                    <a:pt x="417" y="266"/>
                    <a:pt x="375" y="272"/>
                  </a:cubicBezTo>
                  <a:cubicBezTo>
                    <a:pt x="357" y="274"/>
                    <a:pt x="339" y="277"/>
                    <a:pt x="322" y="280"/>
                  </a:cubicBezTo>
                  <a:cubicBezTo>
                    <a:pt x="306" y="283"/>
                    <a:pt x="298" y="291"/>
                    <a:pt x="306" y="308"/>
                  </a:cubicBezTo>
                  <a:cubicBezTo>
                    <a:pt x="314" y="325"/>
                    <a:pt x="321" y="343"/>
                    <a:pt x="328" y="361"/>
                  </a:cubicBezTo>
                  <a:cubicBezTo>
                    <a:pt x="335" y="378"/>
                    <a:pt x="342" y="395"/>
                    <a:pt x="346" y="413"/>
                  </a:cubicBezTo>
                  <a:cubicBezTo>
                    <a:pt x="348" y="421"/>
                    <a:pt x="345" y="437"/>
                    <a:pt x="340" y="439"/>
                  </a:cubicBezTo>
                  <a:cubicBezTo>
                    <a:pt x="329" y="443"/>
                    <a:pt x="313" y="445"/>
                    <a:pt x="303" y="440"/>
                  </a:cubicBezTo>
                  <a:cubicBezTo>
                    <a:pt x="286" y="430"/>
                    <a:pt x="271" y="416"/>
                    <a:pt x="258" y="402"/>
                  </a:cubicBezTo>
                  <a:cubicBezTo>
                    <a:pt x="237" y="378"/>
                    <a:pt x="218" y="352"/>
                    <a:pt x="199" y="326"/>
                  </a:cubicBezTo>
                  <a:cubicBezTo>
                    <a:pt x="192" y="317"/>
                    <a:pt x="186" y="315"/>
                    <a:pt x="176" y="319"/>
                  </a:cubicBezTo>
                  <a:cubicBezTo>
                    <a:pt x="135" y="335"/>
                    <a:pt x="95" y="350"/>
                    <a:pt x="55" y="365"/>
                  </a:cubicBezTo>
                  <a:cubicBezTo>
                    <a:pt x="49" y="367"/>
                    <a:pt x="43" y="368"/>
                    <a:pt x="37" y="367"/>
                  </a:cubicBezTo>
                  <a:cubicBezTo>
                    <a:pt x="10" y="366"/>
                    <a:pt x="0" y="348"/>
                    <a:pt x="15" y="325"/>
                  </a:cubicBezTo>
                  <a:cubicBezTo>
                    <a:pt x="24" y="311"/>
                    <a:pt x="38" y="300"/>
                    <a:pt x="50" y="289"/>
                  </a:cubicBezTo>
                  <a:cubicBezTo>
                    <a:pt x="60" y="281"/>
                    <a:pt x="71" y="273"/>
                    <a:pt x="83" y="267"/>
                  </a:cubicBezTo>
                  <a:cubicBezTo>
                    <a:pt x="103" y="258"/>
                    <a:pt x="124" y="252"/>
                    <a:pt x="143" y="244"/>
                  </a:cubicBezTo>
                  <a:cubicBezTo>
                    <a:pt x="158" y="238"/>
                    <a:pt x="173" y="231"/>
                    <a:pt x="187" y="222"/>
                  </a:cubicBezTo>
                  <a:cubicBezTo>
                    <a:pt x="192" y="219"/>
                    <a:pt x="195" y="210"/>
                    <a:pt x="194" y="205"/>
                  </a:cubicBezTo>
                  <a:cubicBezTo>
                    <a:pt x="192" y="201"/>
                    <a:pt x="183" y="196"/>
                    <a:pt x="178" y="196"/>
                  </a:cubicBezTo>
                  <a:cubicBezTo>
                    <a:pt x="166" y="197"/>
                    <a:pt x="154" y="199"/>
                    <a:pt x="143" y="202"/>
                  </a:cubicBezTo>
                  <a:cubicBezTo>
                    <a:pt x="109" y="211"/>
                    <a:pt x="76" y="221"/>
                    <a:pt x="43" y="229"/>
                  </a:cubicBezTo>
                  <a:cubicBezTo>
                    <a:pt x="34" y="231"/>
                    <a:pt x="23" y="227"/>
                    <a:pt x="13" y="225"/>
                  </a:cubicBezTo>
                  <a:cubicBezTo>
                    <a:pt x="16" y="215"/>
                    <a:pt x="15" y="203"/>
                    <a:pt x="21" y="194"/>
                  </a:cubicBezTo>
                  <a:cubicBezTo>
                    <a:pt x="53" y="145"/>
                    <a:pt x="103" y="127"/>
                    <a:pt x="158" y="120"/>
                  </a:cubicBezTo>
                  <a:cubicBezTo>
                    <a:pt x="169" y="119"/>
                    <a:pt x="180" y="120"/>
                    <a:pt x="190" y="118"/>
                  </a:cubicBezTo>
                  <a:cubicBezTo>
                    <a:pt x="196" y="117"/>
                    <a:pt x="202" y="113"/>
                    <a:pt x="211" y="108"/>
                  </a:cubicBezTo>
                  <a:close/>
                  <a:moveTo>
                    <a:pt x="372" y="159"/>
                  </a:moveTo>
                  <a:cubicBezTo>
                    <a:pt x="370" y="156"/>
                    <a:pt x="368" y="149"/>
                    <a:pt x="366" y="149"/>
                  </a:cubicBezTo>
                  <a:cubicBezTo>
                    <a:pt x="345" y="149"/>
                    <a:pt x="324" y="148"/>
                    <a:pt x="303" y="152"/>
                  </a:cubicBezTo>
                  <a:cubicBezTo>
                    <a:pt x="290" y="155"/>
                    <a:pt x="290" y="168"/>
                    <a:pt x="294" y="180"/>
                  </a:cubicBezTo>
                  <a:cubicBezTo>
                    <a:pt x="299" y="193"/>
                    <a:pt x="308" y="192"/>
                    <a:pt x="318" y="190"/>
                  </a:cubicBezTo>
                  <a:cubicBezTo>
                    <a:pt x="328" y="187"/>
                    <a:pt x="339" y="185"/>
                    <a:pt x="349" y="185"/>
                  </a:cubicBezTo>
                  <a:cubicBezTo>
                    <a:pt x="365" y="184"/>
                    <a:pt x="369" y="174"/>
                    <a:pt x="372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xmlns="" id="{BFE0815B-C674-4D97-832D-EEAAE9569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8713" y="3046413"/>
              <a:ext cx="1423988" cy="606425"/>
            </a:xfrm>
            <a:custGeom>
              <a:avLst/>
              <a:gdLst>
                <a:gd name="T0" fmla="*/ 137 w 432"/>
                <a:gd name="T1" fmla="*/ 184 h 184"/>
                <a:gd name="T2" fmla="*/ 34 w 432"/>
                <a:gd name="T3" fmla="*/ 146 h 184"/>
                <a:gd name="T4" fmla="*/ 49 w 432"/>
                <a:gd name="T5" fmla="*/ 37 h 184"/>
                <a:gd name="T6" fmla="*/ 73 w 432"/>
                <a:gd name="T7" fmla="*/ 21 h 184"/>
                <a:gd name="T8" fmla="*/ 102 w 432"/>
                <a:gd name="T9" fmla="*/ 11 h 184"/>
                <a:gd name="T10" fmla="*/ 219 w 432"/>
                <a:gd name="T11" fmla="*/ 1 h 184"/>
                <a:gd name="T12" fmla="*/ 391 w 432"/>
                <a:gd name="T13" fmla="*/ 6 h 184"/>
                <a:gd name="T14" fmla="*/ 424 w 432"/>
                <a:gd name="T15" fmla="*/ 52 h 184"/>
                <a:gd name="T16" fmla="*/ 430 w 432"/>
                <a:gd name="T17" fmla="*/ 115 h 184"/>
                <a:gd name="T18" fmla="*/ 409 w 432"/>
                <a:gd name="T19" fmla="*/ 148 h 184"/>
                <a:gd name="T20" fmla="*/ 371 w 432"/>
                <a:gd name="T21" fmla="*/ 163 h 184"/>
                <a:gd name="T22" fmla="*/ 272 w 432"/>
                <a:gd name="T23" fmla="*/ 176 h 184"/>
                <a:gd name="T24" fmla="*/ 137 w 432"/>
                <a:gd name="T25" fmla="*/ 184 h 184"/>
                <a:gd name="T26" fmla="*/ 126 w 432"/>
                <a:gd name="T27" fmla="*/ 100 h 184"/>
                <a:gd name="T28" fmla="*/ 343 w 432"/>
                <a:gd name="T29" fmla="*/ 87 h 184"/>
                <a:gd name="T30" fmla="*/ 126 w 432"/>
                <a:gd name="T31" fmla="*/ 10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2" h="184">
                  <a:moveTo>
                    <a:pt x="137" y="184"/>
                  </a:moveTo>
                  <a:cubicBezTo>
                    <a:pt x="99" y="181"/>
                    <a:pt x="63" y="173"/>
                    <a:pt x="34" y="146"/>
                  </a:cubicBezTo>
                  <a:cubicBezTo>
                    <a:pt x="0" y="116"/>
                    <a:pt x="8" y="59"/>
                    <a:pt x="49" y="37"/>
                  </a:cubicBezTo>
                  <a:cubicBezTo>
                    <a:pt x="58" y="33"/>
                    <a:pt x="64" y="25"/>
                    <a:pt x="73" y="21"/>
                  </a:cubicBezTo>
                  <a:cubicBezTo>
                    <a:pt x="82" y="16"/>
                    <a:pt x="92" y="12"/>
                    <a:pt x="102" y="11"/>
                  </a:cubicBezTo>
                  <a:cubicBezTo>
                    <a:pt x="141" y="7"/>
                    <a:pt x="180" y="1"/>
                    <a:pt x="219" y="1"/>
                  </a:cubicBezTo>
                  <a:cubicBezTo>
                    <a:pt x="276" y="0"/>
                    <a:pt x="333" y="3"/>
                    <a:pt x="391" y="6"/>
                  </a:cubicBezTo>
                  <a:cubicBezTo>
                    <a:pt x="409" y="7"/>
                    <a:pt x="421" y="25"/>
                    <a:pt x="424" y="52"/>
                  </a:cubicBezTo>
                  <a:cubicBezTo>
                    <a:pt x="427" y="73"/>
                    <a:pt x="432" y="94"/>
                    <a:pt x="430" y="115"/>
                  </a:cubicBezTo>
                  <a:cubicBezTo>
                    <a:pt x="429" y="126"/>
                    <a:pt x="419" y="140"/>
                    <a:pt x="409" y="148"/>
                  </a:cubicBezTo>
                  <a:cubicBezTo>
                    <a:pt x="398" y="156"/>
                    <a:pt x="384" y="161"/>
                    <a:pt x="371" y="163"/>
                  </a:cubicBezTo>
                  <a:cubicBezTo>
                    <a:pt x="338" y="169"/>
                    <a:pt x="305" y="173"/>
                    <a:pt x="272" y="176"/>
                  </a:cubicBezTo>
                  <a:cubicBezTo>
                    <a:pt x="227" y="180"/>
                    <a:pt x="182" y="181"/>
                    <a:pt x="137" y="184"/>
                  </a:cubicBezTo>
                  <a:close/>
                  <a:moveTo>
                    <a:pt x="126" y="100"/>
                  </a:moveTo>
                  <a:cubicBezTo>
                    <a:pt x="199" y="96"/>
                    <a:pt x="269" y="92"/>
                    <a:pt x="343" y="87"/>
                  </a:cubicBezTo>
                  <a:cubicBezTo>
                    <a:pt x="319" y="63"/>
                    <a:pt x="146" y="74"/>
                    <a:pt x="12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48" name="组合 1047">
            <a:extLst>
              <a:ext uri="{FF2B5EF4-FFF2-40B4-BE49-F238E27FC236}">
                <a16:creationId xmlns:a16="http://schemas.microsoft.com/office/drawing/2014/main" xmlns="" id="{8B8C20D0-58D8-492A-BDCA-3CD7C06C38CC}"/>
              </a:ext>
            </a:extLst>
          </p:cNvPr>
          <p:cNvGrpSpPr/>
          <p:nvPr/>
        </p:nvGrpSpPr>
        <p:grpSpPr>
          <a:xfrm>
            <a:off x="4449587" y="1329811"/>
            <a:ext cx="3262667" cy="1129524"/>
            <a:chOff x="1123951" y="1714500"/>
            <a:chExt cx="9913937" cy="3432176"/>
          </a:xfrm>
          <a:solidFill>
            <a:schemeClr val="bg1"/>
          </a:solidFill>
        </p:grpSpPr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xmlns="" id="{44DEF12B-2A98-400E-93A4-462398C0A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576" y="1925638"/>
              <a:ext cx="1104900" cy="2470150"/>
            </a:xfrm>
            <a:custGeom>
              <a:avLst/>
              <a:gdLst>
                <a:gd name="T0" fmla="*/ 166 w 335"/>
                <a:gd name="T1" fmla="*/ 208 h 749"/>
                <a:gd name="T2" fmla="*/ 262 w 335"/>
                <a:gd name="T3" fmla="*/ 152 h 749"/>
                <a:gd name="T4" fmla="*/ 221 w 335"/>
                <a:gd name="T5" fmla="*/ 478 h 749"/>
                <a:gd name="T6" fmla="*/ 163 w 335"/>
                <a:gd name="T7" fmla="*/ 485 h 749"/>
                <a:gd name="T8" fmla="*/ 122 w 335"/>
                <a:gd name="T9" fmla="*/ 579 h 749"/>
                <a:gd name="T10" fmla="*/ 211 w 335"/>
                <a:gd name="T11" fmla="*/ 529 h 749"/>
                <a:gd name="T12" fmla="*/ 303 w 335"/>
                <a:gd name="T13" fmla="*/ 563 h 749"/>
                <a:gd name="T14" fmla="*/ 282 w 335"/>
                <a:gd name="T15" fmla="*/ 610 h 749"/>
                <a:gd name="T16" fmla="*/ 335 w 335"/>
                <a:gd name="T17" fmla="*/ 718 h 749"/>
                <a:gd name="T18" fmla="*/ 240 w 335"/>
                <a:gd name="T19" fmla="*/ 687 h 749"/>
                <a:gd name="T20" fmla="*/ 167 w 335"/>
                <a:gd name="T21" fmla="*/ 654 h 749"/>
                <a:gd name="T22" fmla="*/ 211 w 335"/>
                <a:gd name="T23" fmla="*/ 605 h 749"/>
                <a:gd name="T24" fmla="*/ 269 w 335"/>
                <a:gd name="T25" fmla="*/ 530 h 749"/>
                <a:gd name="T26" fmla="*/ 51 w 335"/>
                <a:gd name="T27" fmla="*/ 718 h 749"/>
                <a:gd name="T28" fmla="*/ 13 w 335"/>
                <a:gd name="T29" fmla="*/ 747 h 749"/>
                <a:gd name="T30" fmla="*/ 7 w 335"/>
                <a:gd name="T31" fmla="*/ 704 h 749"/>
                <a:gd name="T32" fmla="*/ 145 w 335"/>
                <a:gd name="T33" fmla="*/ 441 h 749"/>
                <a:gd name="T34" fmla="*/ 145 w 335"/>
                <a:gd name="T35" fmla="*/ 338 h 749"/>
                <a:gd name="T36" fmla="*/ 207 w 335"/>
                <a:gd name="T37" fmla="*/ 328 h 749"/>
                <a:gd name="T38" fmla="*/ 255 w 335"/>
                <a:gd name="T39" fmla="*/ 179 h 749"/>
                <a:gd name="T40" fmla="*/ 172 w 335"/>
                <a:gd name="T41" fmla="*/ 256 h 749"/>
                <a:gd name="T42" fmla="*/ 73 w 335"/>
                <a:gd name="T43" fmla="*/ 504 h 749"/>
                <a:gd name="T44" fmla="*/ 39 w 335"/>
                <a:gd name="T45" fmla="*/ 520 h 749"/>
                <a:gd name="T46" fmla="*/ 165 w 335"/>
                <a:gd name="T47" fmla="*/ 160 h 749"/>
                <a:gd name="T48" fmla="*/ 270 w 335"/>
                <a:gd name="T49" fmla="*/ 41 h 749"/>
                <a:gd name="T50" fmla="*/ 74 w 335"/>
                <a:gd name="T51" fmla="*/ 220 h 749"/>
                <a:gd name="T52" fmla="*/ 97 w 335"/>
                <a:gd name="T53" fmla="*/ 19 h 749"/>
                <a:gd name="T54" fmla="*/ 146 w 335"/>
                <a:gd name="T55" fmla="*/ 96 h 749"/>
                <a:gd name="T56" fmla="*/ 145 w 335"/>
                <a:gd name="T57" fmla="*/ 110 h 749"/>
                <a:gd name="T58" fmla="*/ 288 w 335"/>
                <a:gd name="T59" fmla="*/ 7 h 749"/>
                <a:gd name="T60" fmla="*/ 319 w 335"/>
                <a:gd name="T61" fmla="*/ 2 h 749"/>
                <a:gd name="T62" fmla="*/ 262 w 335"/>
                <a:gd name="T63" fmla="*/ 83 h 749"/>
                <a:gd name="T64" fmla="*/ 112 w 335"/>
                <a:gd name="T65" fmla="*/ 27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5" h="749">
                  <a:moveTo>
                    <a:pt x="116" y="283"/>
                  </a:moveTo>
                  <a:cubicBezTo>
                    <a:pt x="133" y="258"/>
                    <a:pt x="149" y="233"/>
                    <a:pt x="166" y="208"/>
                  </a:cubicBezTo>
                  <a:cubicBezTo>
                    <a:pt x="185" y="182"/>
                    <a:pt x="209" y="160"/>
                    <a:pt x="243" y="154"/>
                  </a:cubicBezTo>
                  <a:cubicBezTo>
                    <a:pt x="249" y="152"/>
                    <a:pt x="256" y="152"/>
                    <a:pt x="262" y="152"/>
                  </a:cubicBezTo>
                  <a:cubicBezTo>
                    <a:pt x="276" y="153"/>
                    <a:pt x="282" y="163"/>
                    <a:pt x="280" y="177"/>
                  </a:cubicBezTo>
                  <a:cubicBezTo>
                    <a:pt x="260" y="277"/>
                    <a:pt x="241" y="378"/>
                    <a:pt x="221" y="478"/>
                  </a:cubicBezTo>
                  <a:cubicBezTo>
                    <a:pt x="220" y="487"/>
                    <a:pt x="218" y="496"/>
                    <a:pt x="215" y="505"/>
                  </a:cubicBezTo>
                  <a:cubicBezTo>
                    <a:pt x="197" y="498"/>
                    <a:pt x="181" y="492"/>
                    <a:pt x="163" y="485"/>
                  </a:cubicBezTo>
                  <a:cubicBezTo>
                    <a:pt x="148" y="516"/>
                    <a:pt x="134" y="546"/>
                    <a:pt x="120" y="576"/>
                  </a:cubicBezTo>
                  <a:cubicBezTo>
                    <a:pt x="121" y="577"/>
                    <a:pt x="121" y="578"/>
                    <a:pt x="122" y="579"/>
                  </a:cubicBezTo>
                  <a:cubicBezTo>
                    <a:pt x="130" y="575"/>
                    <a:pt x="139" y="572"/>
                    <a:pt x="147" y="567"/>
                  </a:cubicBezTo>
                  <a:cubicBezTo>
                    <a:pt x="169" y="554"/>
                    <a:pt x="189" y="539"/>
                    <a:pt x="211" y="529"/>
                  </a:cubicBezTo>
                  <a:cubicBezTo>
                    <a:pt x="228" y="521"/>
                    <a:pt x="248" y="515"/>
                    <a:pt x="267" y="513"/>
                  </a:cubicBezTo>
                  <a:cubicBezTo>
                    <a:pt x="298" y="511"/>
                    <a:pt x="313" y="534"/>
                    <a:pt x="303" y="563"/>
                  </a:cubicBezTo>
                  <a:cubicBezTo>
                    <a:pt x="300" y="573"/>
                    <a:pt x="295" y="583"/>
                    <a:pt x="290" y="592"/>
                  </a:cubicBezTo>
                  <a:cubicBezTo>
                    <a:pt x="288" y="598"/>
                    <a:pt x="284" y="603"/>
                    <a:pt x="282" y="610"/>
                  </a:cubicBezTo>
                  <a:cubicBezTo>
                    <a:pt x="272" y="636"/>
                    <a:pt x="272" y="639"/>
                    <a:pt x="295" y="656"/>
                  </a:cubicBezTo>
                  <a:cubicBezTo>
                    <a:pt x="316" y="671"/>
                    <a:pt x="332" y="690"/>
                    <a:pt x="335" y="718"/>
                  </a:cubicBezTo>
                  <a:cubicBezTo>
                    <a:pt x="297" y="718"/>
                    <a:pt x="280" y="686"/>
                    <a:pt x="254" y="667"/>
                  </a:cubicBezTo>
                  <a:cubicBezTo>
                    <a:pt x="249" y="674"/>
                    <a:pt x="245" y="681"/>
                    <a:pt x="240" y="687"/>
                  </a:cubicBezTo>
                  <a:cubicBezTo>
                    <a:pt x="228" y="704"/>
                    <a:pt x="214" y="707"/>
                    <a:pt x="199" y="693"/>
                  </a:cubicBezTo>
                  <a:cubicBezTo>
                    <a:pt x="187" y="682"/>
                    <a:pt x="176" y="668"/>
                    <a:pt x="167" y="654"/>
                  </a:cubicBezTo>
                  <a:cubicBezTo>
                    <a:pt x="155" y="637"/>
                    <a:pt x="157" y="625"/>
                    <a:pt x="167" y="613"/>
                  </a:cubicBezTo>
                  <a:cubicBezTo>
                    <a:pt x="178" y="601"/>
                    <a:pt x="193" y="598"/>
                    <a:pt x="211" y="605"/>
                  </a:cubicBezTo>
                  <a:cubicBezTo>
                    <a:pt x="222" y="609"/>
                    <a:pt x="234" y="612"/>
                    <a:pt x="245" y="616"/>
                  </a:cubicBezTo>
                  <a:cubicBezTo>
                    <a:pt x="273" y="552"/>
                    <a:pt x="273" y="552"/>
                    <a:pt x="269" y="530"/>
                  </a:cubicBezTo>
                  <a:cubicBezTo>
                    <a:pt x="231" y="534"/>
                    <a:pt x="200" y="553"/>
                    <a:pt x="174" y="579"/>
                  </a:cubicBezTo>
                  <a:cubicBezTo>
                    <a:pt x="132" y="624"/>
                    <a:pt x="92" y="672"/>
                    <a:pt x="51" y="718"/>
                  </a:cubicBezTo>
                  <a:cubicBezTo>
                    <a:pt x="44" y="726"/>
                    <a:pt x="37" y="734"/>
                    <a:pt x="30" y="741"/>
                  </a:cubicBezTo>
                  <a:cubicBezTo>
                    <a:pt x="25" y="745"/>
                    <a:pt x="17" y="749"/>
                    <a:pt x="13" y="747"/>
                  </a:cubicBezTo>
                  <a:cubicBezTo>
                    <a:pt x="7" y="744"/>
                    <a:pt x="1" y="736"/>
                    <a:pt x="1" y="730"/>
                  </a:cubicBezTo>
                  <a:cubicBezTo>
                    <a:pt x="0" y="722"/>
                    <a:pt x="3" y="712"/>
                    <a:pt x="7" y="704"/>
                  </a:cubicBezTo>
                  <a:cubicBezTo>
                    <a:pt x="35" y="655"/>
                    <a:pt x="64" y="606"/>
                    <a:pt x="91" y="556"/>
                  </a:cubicBezTo>
                  <a:cubicBezTo>
                    <a:pt x="111" y="519"/>
                    <a:pt x="128" y="480"/>
                    <a:pt x="145" y="441"/>
                  </a:cubicBezTo>
                  <a:cubicBezTo>
                    <a:pt x="148" y="434"/>
                    <a:pt x="149" y="424"/>
                    <a:pt x="146" y="417"/>
                  </a:cubicBezTo>
                  <a:cubicBezTo>
                    <a:pt x="138" y="391"/>
                    <a:pt x="141" y="364"/>
                    <a:pt x="145" y="338"/>
                  </a:cubicBezTo>
                  <a:cubicBezTo>
                    <a:pt x="147" y="320"/>
                    <a:pt x="158" y="309"/>
                    <a:pt x="172" y="306"/>
                  </a:cubicBezTo>
                  <a:cubicBezTo>
                    <a:pt x="185" y="304"/>
                    <a:pt x="198" y="312"/>
                    <a:pt x="207" y="328"/>
                  </a:cubicBezTo>
                  <a:cubicBezTo>
                    <a:pt x="211" y="336"/>
                    <a:pt x="215" y="345"/>
                    <a:pt x="222" y="359"/>
                  </a:cubicBezTo>
                  <a:cubicBezTo>
                    <a:pt x="233" y="298"/>
                    <a:pt x="244" y="241"/>
                    <a:pt x="255" y="179"/>
                  </a:cubicBezTo>
                  <a:cubicBezTo>
                    <a:pt x="245" y="183"/>
                    <a:pt x="236" y="185"/>
                    <a:pt x="231" y="190"/>
                  </a:cubicBezTo>
                  <a:cubicBezTo>
                    <a:pt x="210" y="211"/>
                    <a:pt x="188" y="232"/>
                    <a:pt x="172" y="256"/>
                  </a:cubicBezTo>
                  <a:cubicBezTo>
                    <a:pt x="154" y="284"/>
                    <a:pt x="139" y="316"/>
                    <a:pt x="127" y="347"/>
                  </a:cubicBezTo>
                  <a:cubicBezTo>
                    <a:pt x="107" y="399"/>
                    <a:pt x="91" y="452"/>
                    <a:pt x="73" y="504"/>
                  </a:cubicBezTo>
                  <a:cubicBezTo>
                    <a:pt x="70" y="511"/>
                    <a:pt x="77" y="520"/>
                    <a:pt x="67" y="526"/>
                  </a:cubicBezTo>
                  <a:cubicBezTo>
                    <a:pt x="55" y="532"/>
                    <a:pt x="46" y="531"/>
                    <a:pt x="39" y="520"/>
                  </a:cubicBezTo>
                  <a:cubicBezTo>
                    <a:pt x="24" y="498"/>
                    <a:pt x="27" y="473"/>
                    <a:pt x="32" y="450"/>
                  </a:cubicBezTo>
                  <a:cubicBezTo>
                    <a:pt x="55" y="344"/>
                    <a:pt x="100" y="248"/>
                    <a:pt x="165" y="160"/>
                  </a:cubicBezTo>
                  <a:cubicBezTo>
                    <a:pt x="194" y="119"/>
                    <a:pt x="228" y="84"/>
                    <a:pt x="265" y="51"/>
                  </a:cubicBezTo>
                  <a:cubicBezTo>
                    <a:pt x="267" y="49"/>
                    <a:pt x="268" y="44"/>
                    <a:pt x="270" y="41"/>
                  </a:cubicBezTo>
                  <a:cubicBezTo>
                    <a:pt x="268" y="40"/>
                    <a:pt x="267" y="39"/>
                    <a:pt x="266" y="38"/>
                  </a:cubicBezTo>
                  <a:cubicBezTo>
                    <a:pt x="202" y="99"/>
                    <a:pt x="138" y="160"/>
                    <a:pt x="74" y="220"/>
                  </a:cubicBezTo>
                  <a:cubicBezTo>
                    <a:pt x="45" y="201"/>
                    <a:pt x="41" y="170"/>
                    <a:pt x="52" y="140"/>
                  </a:cubicBezTo>
                  <a:cubicBezTo>
                    <a:pt x="67" y="100"/>
                    <a:pt x="82" y="59"/>
                    <a:pt x="97" y="19"/>
                  </a:cubicBezTo>
                  <a:cubicBezTo>
                    <a:pt x="100" y="10"/>
                    <a:pt x="105" y="10"/>
                    <a:pt x="112" y="12"/>
                  </a:cubicBezTo>
                  <a:cubicBezTo>
                    <a:pt x="148" y="22"/>
                    <a:pt x="164" y="63"/>
                    <a:pt x="146" y="96"/>
                  </a:cubicBezTo>
                  <a:cubicBezTo>
                    <a:pt x="144" y="100"/>
                    <a:pt x="143" y="104"/>
                    <a:pt x="141" y="108"/>
                  </a:cubicBezTo>
                  <a:cubicBezTo>
                    <a:pt x="143" y="109"/>
                    <a:pt x="144" y="109"/>
                    <a:pt x="145" y="110"/>
                  </a:cubicBezTo>
                  <a:cubicBezTo>
                    <a:pt x="171" y="90"/>
                    <a:pt x="198" y="69"/>
                    <a:pt x="224" y="50"/>
                  </a:cubicBezTo>
                  <a:cubicBezTo>
                    <a:pt x="245" y="35"/>
                    <a:pt x="266" y="21"/>
                    <a:pt x="288" y="7"/>
                  </a:cubicBezTo>
                  <a:cubicBezTo>
                    <a:pt x="291" y="5"/>
                    <a:pt x="295" y="1"/>
                    <a:pt x="299" y="1"/>
                  </a:cubicBezTo>
                  <a:cubicBezTo>
                    <a:pt x="306" y="0"/>
                    <a:pt x="313" y="2"/>
                    <a:pt x="319" y="2"/>
                  </a:cubicBezTo>
                  <a:cubicBezTo>
                    <a:pt x="319" y="8"/>
                    <a:pt x="320" y="16"/>
                    <a:pt x="317" y="20"/>
                  </a:cubicBezTo>
                  <a:cubicBezTo>
                    <a:pt x="300" y="42"/>
                    <a:pt x="283" y="65"/>
                    <a:pt x="262" y="83"/>
                  </a:cubicBezTo>
                  <a:cubicBezTo>
                    <a:pt x="215" y="126"/>
                    <a:pt x="172" y="171"/>
                    <a:pt x="140" y="226"/>
                  </a:cubicBezTo>
                  <a:cubicBezTo>
                    <a:pt x="130" y="243"/>
                    <a:pt x="121" y="262"/>
                    <a:pt x="112" y="279"/>
                  </a:cubicBezTo>
                  <a:cubicBezTo>
                    <a:pt x="113" y="280"/>
                    <a:pt x="115" y="281"/>
                    <a:pt x="116" y="2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xmlns="" id="{C694F643-EEC2-422A-BE9E-3EE3B10BCF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04363" y="2192338"/>
              <a:ext cx="1533525" cy="2192338"/>
            </a:xfrm>
            <a:custGeom>
              <a:avLst/>
              <a:gdLst>
                <a:gd name="T0" fmla="*/ 73 w 465"/>
                <a:gd name="T1" fmla="*/ 578 h 665"/>
                <a:gd name="T2" fmla="*/ 192 w 465"/>
                <a:gd name="T3" fmla="*/ 621 h 665"/>
                <a:gd name="T4" fmla="*/ 214 w 465"/>
                <a:gd name="T5" fmla="*/ 482 h 665"/>
                <a:gd name="T6" fmla="*/ 108 w 465"/>
                <a:gd name="T7" fmla="*/ 527 h 665"/>
                <a:gd name="T8" fmla="*/ 2 w 465"/>
                <a:gd name="T9" fmla="*/ 514 h 665"/>
                <a:gd name="T10" fmla="*/ 176 w 465"/>
                <a:gd name="T11" fmla="*/ 438 h 665"/>
                <a:gd name="T12" fmla="*/ 172 w 465"/>
                <a:gd name="T13" fmla="*/ 380 h 665"/>
                <a:gd name="T14" fmla="*/ 252 w 465"/>
                <a:gd name="T15" fmla="*/ 303 h 665"/>
                <a:gd name="T16" fmla="*/ 209 w 465"/>
                <a:gd name="T17" fmla="*/ 283 h 665"/>
                <a:gd name="T18" fmla="*/ 103 w 465"/>
                <a:gd name="T19" fmla="*/ 292 h 665"/>
                <a:gd name="T20" fmla="*/ 106 w 465"/>
                <a:gd name="T21" fmla="*/ 168 h 665"/>
                <a:gd name="T22" fmla="*/ 123 w 465"/>
                <a:gd name="T23" fmla="*/ 272 h 665"/>
                <a:gd name="T24" fmla="*/ 246 w 465"/>
                <a:gd name="T25" fmla="*/ 257 h 665"/>
                <a:gd name="T26" fmla="*/ 244 w 465"/>
                <a:gd name="T27" fmla="*/ 242 h 665"/>
                <a:gd name="T28" fmla="*/ 208 w 465"/>
                <a:gd name="T29" fmla="*/ 231 h 665"/>
                <a:gd name="T30" fmla="*/ 230 w 465"/>
                <a:gd name="T31" fmla="*/ 218 h 665"/>
                <a:gd name="T32" fmla="*/ 167 w 465"/>
                <a:gd name="T33" fmla="*/ 245 h 665"/>
                <a:gd name="T34" fmla="*/ 134 w 465"/>
                <a:gd name="T35" fmla="*/ 229 h 665"/>
                <a:gd name="T36" fmla="*/ 154 w 465"/>
                <a:gd name="T37" fmla="*/ 209 h 665"/>
                <a:gd name="T38" fmla="*/ 214 w 465"/>
                <a:gd name="T39" fmla="*/ 147 h 665"/>
                <a:gd name="T40" fmla="*/ 195 w 465"/>
                <a:gd name="T41" fmla="*/ 120 h 665"/>
                <a:gd name="T42" fmla="*/ 215 w 465"/>
                <a:gd name="T43" fmla="*/ 90 h 665"/>
                <a:gd name="T44" fmla="*/ 210 w 465"/>
                <a:gd name="T45" fmla="*/ 72 h 665"/>
                <a:gd name="T46" fmla="*/ 275 w 465"/>
                <a:gd name="T47" fmla="*/ 40 h 665"/>
                <a:gd name="T48" fmla="*/ 329 w 465"/>
                <a:gd name="T49" fmla="*/ 24 h 665"/>
                <a:gd name="T50" fmla="*/ 298 w 465"/>
                <a:gd name="T51" fmla="*/ 81 h 665"/>
                <a:gd name="T52" fmla="*/ 312 w 465"/>
                <a:gd name="T53" fmla="*/ 90 h 665"/>
                <a:gd name="T54" fmla="*/ 307 w 465"/>
                <a:gd name="T55" fmla="*/ 166 h 665"/>
                <a:gd name="T56" fmla="*/ 292 w 465"/>
                <a:gd name="T57" fmla="*/ 224 h 665"/>
                <a:gd name="T58" fmla="*/ 404 w 465"/>
                <a:gd name="T59" fmla="*/ 25 h 665"/>
                <a:gd name="T60" fmla="*/ 334 w 465"/>
                <a:gd name="T61" fmla="*/ 43 h 665"/>
                <a:gd name="T62" fmla="*/ 334 w 465"/>
                <a:gd name="T63" fmla="*/ 30 h 665"/>
                <a:gd name="T64" fmla="*/ 417 w 465"/>
                <a:gd name="T65" fmla="*/ 38 h 665"/>
                <a:gd name="T66" fmla="*/ 336 w 465"/>
                <a:gd name="T67" fmla="*/ 187 h 665"/>
                <a:gd name="T68" fmla="*/ 372 w 465"/>
                <a:gd name="T69" fmla="*/ 223 h 665"/>
                <a:gd name="T70" fmla="*/ 464 w 465"/>
                <a:gd name="T71" fmla="*/ 221 h 665"/>
                <a:gd name="T72" fmla="*/ 429 w 465"/>
                <a:gd name="T73" fmla="*/ 266 h 665"/>
                <a:gd name="T74" fmla="*/ 240 w 465"/>
                <a:gd name="T75" fmla="*/ 326 h 665"/>
                <a:gd name="T76" fmla="*/ 264 w 465"/>
                <a:gd name="T77" fmla="*/ 338 h 665"/>
                <a:gd name="T78" fmla="*/ 237 w 465"/>
                <a:gd name="T79" fmla="*/ 420 h 665"/>
                <a:gd name="T80" fmla="*/ 271 w 465"/>
                <a:gd name="T81" fmla="*/ 421 h 665"/>
                <a:gd name="T82" fmla="*/ 393 w 465"/>
                <a:gd name="T83" fmla="*/ 453 h 665"/>
                <a:gd name="T84" fmla="*/ 346 w 465"/>
                <a:gd name="T85" fmla="*/ 462 h 665"/>
                <a:gd name="T86" fmla="*/ 252 w 465"/>
                <a:gd name="T87" fmla="*/ 469 h 665"/>
                <a:gd name="T88" fmla="*/ 241 w 465"/>
                <a:gd name="T89" fmla="*/ 579 h 665"/>
                <a:gd name="T90" fmla="*/ 252 w 465"/>
                <a:gd name="T91" fmla="*/ 631 h 665"/>
                <a:gd name="T92" fmla="*/ 43 w 465"/>
                <a:gd name="T93" fmla="*/ 568 h 665"/>
                <a:gd name="T94" fmla="*/ 446 w 465"/>
                <a:gd name="T95" fmla="*/ 224 h 665"/>
                <a:gd name="T96" fmla="*/ 330 w 465"/>
                <a:gd name="T97" fmla="*/ 248 h 665"/>
                <a:gd name="T98" fmla="*/ 296 w 465"/>
                <a:gd name="T99" fmla="*/ 102 h 665"/>
                <a:gd name="T100" fmla="*/ 291 w 465"/>
                <a:gd name="T101" fmla="*/ 165 h 665"/>
                <a:gd name="T102" fmla="*/ 296 w 465"/>
                <a:gd name="T103" fmla="*/ 102 h 665"/>
                <a:gd name="T104" fmla="*/ 259 w 465"/>
                <a:gd name="T105" fmla="*/ 198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5" h="665">
                  <a:moveTo>
                    <a:pt x="43" y="568"/>
                  </a:moveTo>
                  <a:cubicBezTo>
                    <a:pt x="54" y="571"/>
                    <a:pt x="64" y="574"/>
                    <a:pt x="73" y="578"/>
                  </a:cubicBezTo>
                  <a:cubicBezTo>
                    <a:pt x="95" y="588"/>
                    <a:pt x="116" y="600"/>
                    <a:pt x="139" y="608"/>
                  </a:cubicBezTo>
                  <a:cubicBezTo>
                    <a:pt x="156" y="615"/>
                    <a:pt x="174" y="617"/>
                    <a:pt x="192" y="621"/>
                  </a:cubicBezTo>
                  <a:cubicBezTo>
                    <a:pt x="206" y="624"/>
                    <a:pt x="213" y="616"/>
                    <a:pt x="214" y="603"/>
                  </a:cubicBezTo>
                  <a:cubicBezTo>
                    <a:pt x="214" y="564"/>
                    <a:pt x="214" y="525"/>
                    <a:pt x="214" y="482"/>
                  </a:cubicBezTo>
                  <a:cubicBezTo>
                    <a:pt x="197" y="487"/>
                    <a:pt x="182" y="489"/>
                    <a:pt x="169" y="495"/>
                  </a:cubicBezTo>
                  <a:cubicBezTo>
                    <a:pt x="148" y="505"/>
                    <a:pt x="129" y="518"/>
                    <a:pt x="108" y="527"/>
                  </a:cubicBezTo>
                  <a:cubicBezTo>
                    <a:pt x="86" y="536"/>
                    <a:pt x="62" y="543"/>
                    <a:pt x="39" y="549"/>
                  </a:cubicBezTo>
                  <a:cubicBezTo>
                    <a:pt x="25" y="553"/>
                    <a:pt x="0" y="529"/>
                    <a:pt x="2" y="514"/>
                  </a:cubicBezTo>
                  <a:cubicBezTo>
                    <a:pt x="2" y="510"/>
                    <a:pt x="7" y="506"/>
                    <a:pt x="11" y="504"/>
                  </a:cubicBezTo>
                  <a:cubicBezTo>
                    <a:pt x="66" y="482"/>
                    <a:pt x="121" y="459"/>
                    <a:pt x="176" y="438"/>
                  </a:cubicBezTo>
                  <a:cubicBezTo>
                    <a:pt x="216" y="423"/>
                    <a:pt x="236" y="408"/>
                    <a:pt x="259" y="367"/>
                  </a:cubicBezTo>
                  <a:cubicBezTo>
                    <a:pt x="229" y="371"/>
                    <a:pt x="202" y="376"/>
                    <a:pt x="172" y="380"/>
                  </a:cubicBezTo>
                  <a:cubicBezTo>
                    <a:pt x="174" y="360"/>
                    <a:pt x="184" y="346"/>
                    <a:pt x="198" y="335"/>
                  </a:cubicBezTo>
                  <a:cubicBezTo>
                    <a:pt x="215" y="323"/>
                    <a:pt x="233" y="312"/>
                    <a:pt x="252" y="303"/>
                  </a:cubicBezTo>
                  <a:cubicBezTo>
                    <a:pt x="274" y="292"/>
                    <a:pt x="275" y="293"/>
                    <a:pt x="269" y="263"/>
                  </a:cubicBezTo>
                  <a:cubicBezTo>
                    <a:pt x="249" y="270"/>
                    <a:pt x="229" y="276"/>
                    <a:pt x="209" y="283"/>
                  </a:cubicBezTo>
                  <a:cubicBezTo>
                    <a:pt x="183" y="292"/>
                    <a:pt x="157" y="303"/>
                    <a:pt x="130" y="311"/>
                  </a:cubicBezTo>
                  <a:cubicBezTo>
                    <a:pt x="112" y="317"/>
                    <a:pt x="104" y="310"/>
                    <a:pt x="103" y="292"/>
                  </a:cubicBezTo>
                  <a:cubicBezTo>
                    <a:pt x="103" y="268"/>
                    <a:pt x="105" y="243"/>
                    <a:pt x="106" y="219"/>
                  </a:cubicBezTo>
                  <a:cubicBezTo>
                    <a:pt x="106" y="202"/>
                    <a:pt x="106" y="185"/>
                    <a:pt x="106" y="168"/>
                  </a:cubicBezTo>
                  <a:cubicBezTo>
                    <a:pt x="119" y="167"/>
                    <a:pt x="124" y="173"/>
                    <a:pt x="124" y="185"/>
                  </a:cubicBezTo>
                  <a:cubicBezTo>
                    <a:pt x="123" y="214"/>
                    <a:pt x="123" y="243"/>
                    <a:pt x="123" y="272"/>
                  </a:cubicBezTo>
                  <a:cubicBezTo>
                    <a:pt x="123" y="277"/>
                    <a:pt x="124" y="282"/>
                    <a:pt x="124" y="287"/>
                  </a:cubicBezTo>
                  <a:cubicBezTo>
                    <a:pt x="166" y="277"/>
                    <a:pt x="206" y="267"/>
                    <a:pt x="246" y="257"/>
                  </a:cubicBezTo>
                  <a:cubicBezTo>
                    <a:pt x="249" y="256"/>
                    <a:pt x="251" y="252"/>
                    <a:pt x="254" y="249"/>
                  </a:cubicBezTo>
                  <a:cubicBezTo>
                    <a:pt x="250" y="247"/>
                    <a:pt x="248" y="243"/>
                    <a:pt x="244" y="242"/>
                  </a:cubicBezTo>
                  <a:cubicBezTo>
                    <a:pt x="236" y="240"/>
                    <a:pt x="227" y="240"/>
                    <a:pt x="219" y="238"/>
                  </a:cubicBezTo>
                  <a:cubicBezTo>
                    <a:pt x="215" y="237"/>
                    <a:pt x="212" y="233"/>
                    <a:pt x="208" y="231"/>
                  </a:cubicBezTo>
                  <a:cubicBezTo>
                    <a:pt x="211" y="228"/>
                    <a:pt x="214" y="226"/>
                    <a:pt x="218" y="224"/>
                  </a:cubicBezTo>
                  <a:cubicBezTo>
                    <a:pt x="221" y="222"/>
                    <a:pt x="225" y="221"/>
                    <a:pt x="230" y="218"/>
                  </a:cubicBezTo>
                  <a:cubicBezTo>
                    <a:pt x="226" y="210"/>
                    <a:pt x="221" y="202"/>
                    <a:pt x="216" y="192"/>
                  </a:cubicBezTo>
                  <a:cubicBezTo>
                    <a:pt x="200" y="210"/>
                    <a:pt x="184" y="227"/>
                    <a:pt x="167" y="245"/>
                  </a:cubicBezTo>
                  <a:cubicBezTo>
                    <a:pt x="166" y="239"/>
                    <a:pt x="166" y="236"/>
                    <a:pt x="166" y="235"/>
                  </a:cubicBezTo>
                  <a:cubicBezTo>
                    <a:pt x="154" y="233"/>
                    <a:pt x="140" y="235"/>
                    <a:pt x="134" y="229"/>
                  </a:cubicBezTo>
                  <a:cubicBezTo>
                    <a:pt x="126" y="222"/>
                    <a:pt x="127" y="208"/>
                    <a:pt x="137" y="197"/>
                  </a:cubicBezTo>
                  <a:cubicBezTo>
                    <a:pt x="142" y="201"/>
                    <a:pt x="147" y="204"/>
                    <a:pt x="154" y="209"/>
                  </a:cubicBezTo>
                  <a:cubicBezTo>
                    <a:pt x="163" y="198"/>
                    <a:pt x="172" y="186"/>
                    <a:pt x="181" y="176"/>
                  </a:cubicBezTo>
                  <a:cubicBezTo>
                    <a:pt x="191" y="166"/>
                    <a:pt x="201" y="153"/>
                    <a:pt x="214" y="147"/>
                  </a:cubicBezTo>
                  <a:cubicBezTo>
                    <a:pt x="234" y="137"/>
                    <a:pt x="246" y="123"/>
                    <a:pt x="253" y="101"/>
                  </a:cubicBezTo>
                  <a:cubicBezTo>
                    <a:pt x="233" y="107"/>
                    <a:pt x="214" y="113"/>
                    <a:pt x="195" y="120"/>
                  </a:cubicBezTo>
                  <a:cubicBezTo>
                    <a:pt x="194" y="118"/>
                    <a:pt x="194" y="117"/>
                    <a:pt x="193" y="116"/>
                  </a:cubicBezTo>
                  <a:cubicBezTo>
                    <a:pt x="200" y="108"/>
                    <a:pt x="206" y="100"/>
                    <a:pt x="215" y="90"/>
                  </a:cubicBezTo>
                  <a:cubicBezTo>
                    <a:pt x="207" y="89"/>
                    <a:pt x="203" y="88"/>
                    <a:pt x="197" y="87"/>
                  </a:cubicBezTo>
                  <a:cubicBezTo>
                    <a:pt x="201" y="82"/>
                    <a:pt x="205" y="77"/>
                    <a:pt x="210" y="72"/>
                  </a:cubicBezTo>
                  <a:cubicBezTo>
                    <a:pt x="210" y="71"/>
                    <a:pt x="212" y="71"/>
                    <a:pt x="213" y="71"/>
                  </a:cubicBezTo>
                  <a:cubicBezTo>
                    <a:pt x="242" y="79"/>
                    <a:pt x="257" y="56"/>
                    <a:pt x="275" y="40"/>
                  </a:cubicBezTo>
                  <a:cubicBezTo>
                    <a:pt x="287" y="29"/>
                    <a:pt x="299" y="17"/>
                    <a:pt x="311" y="6"/>
                  </a:cubicBezTo>
                  <a:cubicBezTo>
                    <a:pt x="317" y="12"/>
                    <a:pt x="323" y="18"/>
                    <a:pt x="329" y="24"/>
                  </a:cubicBezTo>
                  <a:cubicBezTo>
                    <a:pt x="307" y="43"/>
                    <a:pt x="284" y="61"/>
                    <a:pt x="262" y="80"/>
                  </a:cubicBezTo>
                  <a:cubicBezTo>
                    <a:pt x="274" y="93"/>
                    <a:pt x="286" y="94"/>
                    <a:pt x="298" y="81"/>
                  </a:cubicBezTo>
                  <a:cubicBezTo>
                    <a:pt x="300" y="78"/>
                    <a:pt x="305" y="78"/>
                    <a:pt x="309" y="76"/>
                  </a:cubicBezTo>
                  <a:cubicBezTo>
                    <a:pt x="310" y="81"/>
                    <a:pt x="312" y="85"/>
                    <a:pt x="312" y="90"/>
                  </a:cubicBezTo>
                  <a:cubicBezTo>
                    <a:pt x="310" y="112"/>
                    <a:pt x="308" y="134"/>
                    <a:pt x="306" y="157"/>
                  </a:cubicBezTo>
                  <a:cubicBezTo>
                    <a:pt x="306" y="160"/>
                    <a:pt x="305" y="163"/>
                    <a:pt x="307" y="166"/>
                  </a:cubicBezTo>
                  <a:cubicBezTo>
                    <a:pt x="320" y="189"/>
                    <a:pt x="305" y="205"/>
                    <a:pt x="293" y="222"/>
                  </a:cubicBezTo>
                  <a:cubicBezTo>
                    <a:pt x="293" y="222"/>
                    <a:pt x="292" y="224"/>
                    <a:pt x="292" y="224"/>
                  </a:cubicBezTo>
                  <a:cubicBezTo>
                    <a:pt x="292" y="225"/>
                    <a:pt x="292" y="225"/>
                    <a:pt x="294" y="228"/>
                  </a:cubicBezTo>
                  <a:cubicBezTo>
                    <a:pt x="338" y="164"/>
                    <a:pt x="376" y="98"/>
                    <a:pt x="404" y="25"/>
                  </a:cubicBezTo>
                  <a:cubicBezTo>
                    <a:pt x="390" y="21"/>
                    <a:pt x="379" y="23"/>
                    <a:pt x="367" y="30"/>
                  </a:cubicBezTo>
                  <a:cubicBezTo>
                    <a:pt x="357" y="36"/>
                    <a:pt x="345" y="39"/>
                    <a:pt x="334" y="43"/>
                  </a:cubicBezTo>
                  <a:cubicBezTo>
                    <a:pt x="333" y="42"/>
                    <a:pt x="332" y="40"/>
                    <a:pt x="331" y="39"/>
                  </a:cubicBezTo>
                  <a:cubicBezTo>
                    <a:pt x="332" y="36"/>
                    <a:pt x="332" y="31"/>
                    <a:pt x="334" y="30"/>
                  </a:cubicBezTo>
                  <a:cubicBezTo>
                    <a:pt x="352" y="22"/>
                    <a:pt x="370" y="12"/>
                    <a:pt x="389" y="7"/>
                  </a:cubicBezTo>
                  <a:cubicBezTo>
                    <a:pt x="414" y="0"/>
                    <a:pt x="426" y="13"/>
                    <a:pt x="417" y="38"/>
                  </a:cubicBezTo>
                  <a:cubicBezTo>
                    <a:pt x="410" y="57"/>
                    <a:pt x="399" y="74"/>
                    <a:pt x="389" y="92"/>
                  </a:cubicBezTo>
                  <a:cubicBezTo>
                    <a:pt x="371" y="124"/>
                    <a:pt x="352" y="155"/>
                    <a:pt x="336" y="187"/>
                  </a:cubicBezTo>
                  <a:cubicBezTo>
                    <a:pt x="329" y="200"/>
                    <a:pt x="327" y="214"/>
                    <a:pt x="322" y="233"/>
                  </a:cubicBezTo>
                  <a:cubicBezTo>
                    <a:pt x="341" y="229"/>
                    <a:pt x="356" y="225"/>
                    <a:pt x="372" y="223"/>
                  </a:cubicBezTo>
                  <a:cubicBezTo>
                    <a:pt x="396" y="219"/>
                    <a:pt x="421" y="215"/>
                    <a:pt x="445" y="213"/>
                  </a:cubicBezTo>
                  <a:cubicBezTo>
                    <a:pt x="452" y="213"/>
                    <a:pt x="463" y="217"/>
                    <a:pt x="464" y="221"/>
                  </a:cubicBezTo>
                  <a:cubicBezTo>
                    <a:pt x="465" y="229"/>
                    <a:pt x="464" y="240"/>
                    <a:pt x="459" y="246"/>
                  </a:cubicBezTo>
                  <a:cubicBezTo>
                    <a:pt x="451" y="255"/>
                    <a:pt x="440" y="262"/>
                    <a:pt x="429" y="266"/>
                  </a:cubicBezTo>
                  <a:cubicBezTo>
                    <a:pt x="385" y="279"/>
                    <a:pt x="341" y="291"/>
                    <a:pt x="297" y="305"/>
                  </a:cubicBezTo>
                  <a:cubicBezTo>
                    <a:pt x="277" y="310"/>
                    <a:pt x="258" y="318"/>
                    <a:pt x="240" y="326"/>
                  </a:cubicBezTo>
                  <a:cubicBezTo>
                    <a:pt x="232" y="329"/>
                    <a:pt x="226" y="335"/>
                    <a:pt x="222" y="343"/>
                  </a:cubicBezTo>
                  <a:cubicBezTo>
                    <a:pt x="236" y="341"/>
                    <a:pt x="250" y="341"/>
                    <a:pt x="264" y="338"/>
                  </a:cubicBezTo>
                  <a:cubicBezTo>
                    <a:pt x="283" y="335"/>
                    <a:pt x="299" y="338"/>
                    <a:pt x="311" y="355"/>
                  </a:cubicBezTo>
                  <a:cubicBezTo>
                    <a:pt x="300" y="391"/>
                    <a:pt x="262" y="399"/>
                    <a:pt x="237" y="420"/>
                  </a:cubicBezTo>
                  <a:cubicBezTo>
                    <a:pt x="237" y="422"/>
                    <a:pt x="238" y="423"/>
                    <a:pt x="239" y="425"/>
                  </a:cubicBezTo>
                  <a:cubicBezTo>
                    <a:pt x="249" y="424"/>
                    <a:pt x="260" y="423"/>
                    <a:pt x="271" y="421"/>
                  </a:cubicBezTo>
                  <a:cubicBezTo>
                    <a:pt x="301" y="416"/>
                    <a:pt x="331" y="411"/>
                    <a:pt x="361" y="407"/>
                  </a:cubicBezTo>
                  <a:cubicBezTo>
                    <a:pt x="388" y="404"/>
                    <a:pt x="405" y="429"/>
                    <a:pt x="393" y="453"/>
                  </a:cubicBezTo>
                  <a:cubicBezTo>
                    <a:pt x="388" y="466"/>
                    <a:pt x="374" y="470"/>
                    <a:pt x="355" y="466"/>
                  </a:cubicBezTo>
                  <a:cubicBezTo>
                    <a:pt x="352" y="465"/>
                    <a:pt x="348" y="464"/>
                    <a:pt x="346" y="462"/>
                  </a:cubicBezTo>
                  <a:cubicBezTo>
                    <a:pt x="327" y="448"/>
                    <a:pt x="309" y="452"/>
                    <a:pt x="289" y="461"/>
                  </a:cubicBezTo>
                  <a:cubicBezTo>
                    <a:pt x="278" y="466"/>
                    <a:pt x="264" y="467"/>
                    <a:pt x="252" y="469"/>
                  </a:cubicBezTo>
                  <a:cubicBezTo>
                    <a:pt x="242" y="471"/>
                    <a:pt x="237" y="474"/>
                    <a:pt x="237" y="485"/>
                  </a:cubicBezTo>
                  <a:cubicBezTo>
                    <a:pt x="239" y="516"/>
                    <a:pt x="240" y="548"/>
                    <a:pt x="241" y="579"/>
                  </a:cubicBezTo>
                  <a:cubicBezTo>
                    <a:pt x="241" y="582"/>
                    <a:pt x="242" y="586"/>
                    <a:pt x="243" y="588"/>
                  </a:cubicBezTo>
                  <a:cubicBezTo>
                    <a:pt x="257" y="600"/>
                    <a:pt x="254" y="617"/>
                    <a:pt x="252" y="631"/>
                  </a:cubicBezTo>
                  <a:cubicBezTo>
                    <a:pt x="250" y="641"/>
                    <a:pt x="241" y="651"/>
                    <a:pt x="236" y="660"/>
                  </a:cubicBezTo>
                  <a:cubicBezTo>
                    <a:pt x="184" y="665"/>
                    <a:pt x="59" y="607"/>
                    <a:pt x="43" y="568"/>
                  </a:cubicBezTo>
                  <a:close/>
                  <a:moveTo>
                    <a:pt x="296" y="283"/>
                  </a:moveTo>
                  <a:cubicBezTo>
                    <a:pt x="335" y="285"/>
                    <a:pt x="435" y="246"/>
                    <a:pt x="446" y="224"/>
                  </a:cubicBezTo>
                  <a:cubicBezTo>
                    <a:pt x="442" y="224"/>
                    <a:pt x="439" y="224"/>
                    <a:pt x="436" y="225"/>
                  </a:cubicBezTo>
                  <a:cubicBezTo>
                    <a:pt x="400" y="233"/>
                    <a:pt x="365" y="240"/>
                    <a:pt x="330" y="248"/>
                  </a:cubicBezTo>
                  <a:cubicBezTo>
                    <a:pt x="311" y="252"/>
                    <a:pt x="299" y="263"/>
                    <a:pt x="296" y="283"/>
                  </a:cubicBezTo>
                  <a:close/>
                  <a:moveTo>
                    <a:pt x="296" y="102"/>
                  </a:moveTo>
                  <a:cubicBezTo>
                    <a:pt x="269" y="126"/>
                    <a:pt x="263" y="160"/>
                    <a:pt x="276" y="201"/>
                  </a:cubicBezTo>
                  <a:cubicBezTo>
                    <a:pt x="289" y="193"/>
                    <a:pt x="298" y="183"/>
                    <a:pt x="291" y="165"/>
                  </a:cubicBezTo>
                  <a:cubicBezTo>
                    <a:pt x="287" y="155"/>
                    <a:pt x="290" y="142"/>
                    <a:pt x="291" y="131"/>
                  </a:cubicBezTo>
                  <a:cubicBezTo>
                    <a:pt x="292" y="122"/>
                    <a:pt x="294" y="113"/>
                    <a:pt x="296" y="102"/>
                  </a:cubicBezTo>
                  <a:close/>
                  <a:moveTo>
                    <a:pt x="259" y="138"/>
                  </a:moveTo>
                  <a:cubicBezTo>
                    <a:pt x="229" y="154"/>
                    <a:pt x="229" y="179"/>
                    <a:pt x="259" y="198"/>
                  </a:cubicBezTo>
                  <a:cubicBezTo>
                    <a:pt x="259" y="178"/>
                    <a:pt x="259" y="158"/>
                    <a:pt x="25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xmlns="" id="{2C8A62D3-ACDC-4817-BCF4-B510C63E87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3951" y="1885950"/>
              <a:ext cx="3284538" cy="3254375"/>
            </a:xfrm>
            <a:custGeom>
              <a:avLst/>
              <a:gdLst>
                <a:gd name="T0" fmla="*/ 498 w 996"/>
                <a:gd name="T1" fmla="*/ 985 h 987"/>
                <a:gd name="T2" fmla="*/ 10 w 996"/>
                <a:gd name="T3" fmla="*/ 478 h 987"/>
                <a:gd name="T4" fmla="*/ 515 w 996"/>
                <a:gd name="T5" fmla="*/ 8 h 987"/>
                <a:gd name="T6" fmla="*/ 987 w 996"/>
                <a:gd name="T7" fmla="*/ 514 h 987"/>
                <a:gd name="T8" fmla="*/ 498 w 996"/>
                <a:gd name="T9" fmla="*/ 985 h 987"/>
                <a:gd name="T10" fmla="*/ 27 w 996"/>
                <a:gd name="T11" fmla="*/ 496 h 987"/>
                <a:gd name="T12" fmla="*/ 509 w 996"/>
                <a:gd name="T13" fmla="*/ 967 h 987"/>
                <a:gd name="T14" fmla="*/ 969 w 996"/>
                <a:gd name="T15" fmla="*/ 493 h 987"/>
                <a:gd name="T16" fmla="*/ 473 w 996"/>
                <a:gd name="T17" fmla="*/ 25 h 987"/>
                <a:gd name="T18" fmla="*/ 27 w 996"/>
                <a:gd name="T19" fmla="*/ 49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987">
                  <a:moveTo>
                    <a:pt x="498" y="985"/>
                  </a:moveTo>
                  <a:cubicBezTo>
                    <a:pt x="234" y="987"/>
                    <a:pt x="0" y="764"/>
                    <a:pt x="10" y="478"/>
                  </a:cubicBezTo>
                  <a:cubicBezTo>
                    <a:pt x="19" y="228"/>
                    <a:pt x="228" y="0"/>
                    <a:pt x="515" y="8"/>
                  </a:cubicBezTo>
                  <a:cubicBezTo>
                    <a:pt x="772" y="15"/>
                    <a:pt x="996" y="231"/>
                    <a:pt x="987" y="514"/>
                  </a:cubicBezTo>
                  <a:cubicBezTo>
                    <a:pt x="979" y="772"/>
                    <a:pt x="763" y="987"/>
                    <a:pt x="498" y="985"/>
                  </a:cubicBezTo>
                  <a:close/>
                  <a:moveTo>
                    <a:pt x="27" y="496"/>
                  </a:moveTo>
                  <a:cubicBezTo>
                    <a:pt x="25" y="751"/>
                    <a:pt x="238" y="973"/>
                    <a:pt x="509" y="967"/>
                  </a:cubicBezTo>
                  <a:cubicBezTo>
                    <a:pt x="762" y="961"/>
                    <a:pt x="970" y="756"/>
                    <a:pt x="969" y="493"/>
                  </a:cubicBezTo>
                  <a:cubicBezTo>
                    <a:pt x="969" y="233"/>
                    <a:pt x="749" y="10"/>
                    <a:pt x="473" y="25"/>
                  </a:cubicBezTo>
                  <a:cubicBezTo>
                    <a:pt x="233" y="37"/>
                    <a:pt x="26" y="241"/>
                    <a:pt x="27" y="4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xmlns="" id="{180346AF-7BA1-44FC-AD90-AE430A8C1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651" y="1714500"/>
              <a:ext cx="871538" cy="2800350"/>
            </a:xfrm>
            <a:custGeom>
              <a:avLst/>
              <a:gdLst>
                <a:gd name="T0" fmla="*/ 105 w 264"/>
                <a:gd name="T1" fmla="*/ 594 h 849"/>
                <a:gd name="T2" fmla="*/ 0 w 264"/>
                <a:gd name="T3" fmla="*/ 696 h 849"/>
                <a:gd name="T4" fmla="*/ 10 w 264"/>
                <a:gd name="T5" fmla="*/ 652 h 849"/>
                <a:gd name="T6" fmla="*/ 78 w 264"/>
                <a:gd name="T7" fmla="*/ 529 h 849"/>
                <a:gd name="T8" fmla="*/ 142 w 264"/>
                <a:gd name="T9" fmla="*/ 405 h 849"/>
                <a:gd name="T10" fmla="*/ 151 w 264"/>
                <a:gd name="T11" fmla="*/ 363 h 849"/>
                <a:gd name="T12" fmla="*/ 117 w 264"/>
                <a:gd name="T13" fmla="*/ 368 h 849"/>
                <a:gd name="T14" fmla="*/ 93 w 264"/>
                <a:gd name="T15" fmla="*/ 334 h 849"/>
                <a:gd name="T16" fmla="*/ 142 w 264"/>
                <a:gd name="T17" fmla="*/ 240 h 849"/>
                <a:gd name="T18" fmla="*/ 207 w 264"/>
                <a:gd name="T19" fmla="*/ 123 h 849"/>
                <a:gd name="T20" fmla="*/ 211 w 264"/>
                <a:gd name="T21" fmla="*/ 95 h 849"/>
                <a:gd name="T22" fmla="*/ 200 w 264"/>
                <a:gd name="T23" fmla="*/ 5 h 849"/>
                <a:gd name="T24" fmla="*/ 260 w 264"/>
                <a:gd name="T25" fmla="*/ 57 h 849"/>
                <a:gd name="T26" fmla="*/ 227 w 264"/>
                <a:gd name="T27" fmla="*/ 166 h 849"/>
                <a:gd name="T28" fmla="*/ 165 w 264"/>
                <a:gd name="T29" fmla="*/ 268 h 849"/>
                <a:gd name="T30" fmla="*/ 154 w 264"/>
                <a:gd name="T31" fmla="*/ 297 h 849"/>
                <a:gd name="T32" fmla="*/ 161 w 264"/>
                <a:gd name="T33" fmla="*/ 297 h 849"/>
                <a:gd name="T34" fmla="*/ 194 w 264"/>
                <a:gd name="T35" fmla="*/ 305 h 849"/>
                <a:gd name="T36" fmla="*/ 206 w 264"/>
                <a:gd name="T37" fmla="*/ 341 h 849"/>
                <a:gd name="T38" fmla="*/ 162 w 264"/>
                <a:gd name="T39" fmla="*/ 449 h 849"/>
                <a:gd name="T40" fmla="*/ 135 w 264"/>
                <a:gd name="T41" fmla="*/ 504 h 849"/>
                <a:gd name="T42" fmla="*/ 135 w 264"/>
                <a:gd name="T43" fmla="*/ 518 h 849"/>
                <a:gd name="T44" fmla="*/ 156 w 264"/>
                <a:gd name="T45" fmla="*/ 625 h 849"/>
                <a:gd name="T46" fmla="*/ 140 w 264"/>
                <a:gd name="T47" fmla="*/ 747 h 849"/>
                <a:gd name="T48" fmla="*/ 145 w 264"/>
                <a:gd name="T49" fmla="*/ 815 h 849"/>
                <a:gd name="T50" fmla="*/ 120 w 264"/>
                <a:gd name="T51" fmla="*/ 848 h 849"/>
                <a:gd name="T52" fmla="*/ 90 w 264"/>
                <a:gd name="T53" fmla="*/ 814 h 849"/>
                <a:gd name="T54" fmla="*/ 97 w 264"/>
                <a:gd name="T55" fmla="*/ 692 h 849"/>
                <a:gd name="T56" fmla="*/ 105 w 264"/>
                <a:gd name="T57" fmla="*/ 59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4" h="849">
                  <a:moveTo>
                    <a:pt x="105" y="594"/>
                  </a:moveTo>
                  <a:cubicBezTo>
                    <a:pt x="66" y="626"/>
                    <a:pt x="52" y="677"/>
                    <a:pt x="0" y="696"/>
                  </a:cubicBezTo>
                  <a:cubicBezTo>
                    <a:pt x="4" y="679"/>
                    <a:pt x="4" y="664"/>
                    <a:pt x="10" y="652"/>
                  </a:cubicBezTo>
                  <a:cubicBezTo>
                    <a:pt x="32" y="611"/>
                    <a:pt x="54" y="570"/>
                    <a:pt x="78" y="529"/>
                  </a:cubicBezTo>
                  <a:cubicBezTo>
                    <a:pt x="101" y="489"/>
                    <a:pt x="128" y="451"/>
                    <a:pt x="142" y="405"/>
                  </a:cubicBezTo>
                  <a:cubicBezTo>
                    <a:pt x="146" y="392"/>
                    <a:pt x="148" y="379"/>
                    <a:pt x="151" y="363"/>
                  </a:cubicBezTo>
                  <a:cubicBezTo>
                    <a:pt x="138" y="365"/>
                    <a:pt x="127" y="367"/>
                    <a:pt x="117" y="368"/>
                  </a:cubicBezTo>
                  <a:cubicBezTo>
                    <a:pt x="96" y="371"/>
                    <a:pt x="83" y="354"/>
                    <a:pt x="93" y="334"/>
                  </a:cubicBezTo>
                  <a:cubicBezTo>
                    <a:pt x="108" y="302"/>
                    <a:pt x="125" y="271"/>
                    <a:pt x="142" y="240"/>
                  </a:cubicBezTo>
                  <a:cubicBezTo>
                    <a:pt x="163" y="201"/>
                    <a:pt x="185" y="162"/>
                    <a:pt x="207" y="123"/>
                  </a:cubicBezTo>
                  <a:cubicBezTo>
                    <a:pt x="212" y="113"/>
                    <a:pt x="212" y="105"/>
                    <a:pt x="211" y="95"/>
                  </a:cubicBezTo>
                  <a:cubicBezTo>
                    <a:pt x="206" y="65"/>
                    <a:pt x="203" y="35"/>
                    <a:pt x="200" y="5"/>
                  </a:cubicBezTo>
                  <a:cubicBezTo>
                    <a:pt x="233" y="0"/>
                    <a:pt x="257" y="25"/>
                    <a:pt x="260" y="57"/>
                  </a:cubicBezTo>
                  <a:cubicBezTo>
                    <a:pt x="264" y="99"/>
                    <a:pt x="248" y="133"/>
                    <a:pt x="227" y="166"/>
                  </a:cubicBezTo>
                  <a:cubicBezTo>
                    <a:pt x="206" y="200"/>
                    <a:pt x="185" y="234"/>
                    <a:pt x="165" y="268"/>
                  </a:cubicBezTo>
                  <a:cubicBezTo>
                    <a:pt x="161" y="277"/>
                    <a:pt x="158" y="286"/>
                    <a:pt x="154" y="297"/>
                  </a:cubicBezTo>
                  <a:cubicBezTo>
                    <a:pt x="158" y="297"/>
                    <a:pt x="160" y="298"/>
                    <a:pt x="161" y="297"/>
                  </a:cubicBezTo>
                  <a:cubicBezTo>
                    <a:pt x="175" y="289"/>
                    <a:pt x="185" y="296"/>
                    <a:pt x="194" y="305"/>
                  </a:cubicBezTo>
                  <a:cubicBezTo>
                    <a:pt x="205" y="315"/>
                    <a:pt x="211" y="327"/>
                    <a:pt x="206" y="341"/>
                  </a:cubicBezTo>
                  <a:cubicBezTo>
                    <a:pt x="192" y="377"/>
                    <a:pt x="178" y="414"/>
                    <a:pt x="162" y="449"/>
                  </a:cubicBezTo>
                  <a:cubicBezTo>
                    <a:pt x="154" y="468"/>
                    <a:pt x="143" y="486"/>
                    <a:pt x="135" y="504"/>
                  </a:cubicBezTo>
                  <a:cubicBezTo>
                    <a:pt x="133" y="508"/>
                    <a:pt x="133" y="516"/>
                    <a:pt x="135" y="518"/>
                  </a:cubicBezTo>
                  <a:cubicBezTo>
                    <a:pt x="166" y="549"/>
                    <a:pt x="163" y="586"/>
                    <a:pt x="156" y="625"/>
                  </a:cubicBezTo>
                  <a:cubicBezTo>
                    <a:pt x="150" y="665"/>
                    <a:pt x="143" y="706"/>
                    <a:pt x="140" y="747"/>
                  </a:cubicBezTo>
                  <a:cubicBezTo>
                    <a:pt x="138" y="769"/>
                    <a:pt x="144" y="792"/>
                    <a:pt x="145" y="815"/>
                  </a:cubicBezTo>
                  <a:cubicBezTo>
                    <a:pt x="146" y="836"/>
                    <a:pt x="136" y="848"/>
                    <a:pt x="120" y="848"/>
                  </a:cubicBezTo>
                  <a:cubicBezTo>
                    <a:pt x="104" y="849"/>
                    <a:pt x="89" y="833"/>
                    <a:pt x="90" y="814"/>
                  </a:cubicBezTo>
                  <a:cubicBezTo>
                    <a:pt x="91" y="774"/>
                    <a:pt x="94" y="733"/>
                    <a:pt x="97" y="692"/>
                  </a:cubicBezTo>
                  <a:cubicBezTo>
                    <a:pt x="99" y="661"/>
                    <a:pt x="102" y="629"/>
                    <a:pt x="105" y="5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xmlns="" id="{C017B221-BFD4-4CF3-9062-483E74D68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676" y="2505075"/>
              <a:ext cx="788988" cy="1016000"/>
            </a:xfrm>
            <a:custGeom>
              <a:avLst/>
              <a:gdLst>
                <a:gd name="T0" fmla="*/ 30 w 239"/>
                <a:gd name="T1" fmla="*/ 300 h 308"/>
                <a:gd name="T2" fmla="*/ 15 w 239"/>
                <a:gd name="T3" fmla="*/ 250 h 308"/>
                <a:gd name="T4" fmla="*/ 0 w 239"/>
                <a:gd name="T5" fmla="*/ 169 h 308"/>
                <a:gd name="T6" fmla="*/ 5 w 239"/>
                <a:gd name="T7" fmla="*/ 159 h 308"/>
                <a:gd name="T8" fmla="*/ 9 w 239"/>
                <a:gd name="T9" fmla="*/ 148 h 308"/>
                <a:gd name="T10" fmla="*/ 44 w 239"/>
                <a:gd name="T11" fmla="*/ 77 h 308"/>
                <a:gd name="T12" fmla="*/ 190 w 239"/>
                <a:gd name="T13" fmla="*/ 3 h 308"/>
                <a:gd name="T14" fmla="*/ 228 w 239"/>
                <a:gd name="T15" fmla="*/ 1 h 308"/>
                <a:gd name="T16" fmla="*/ 239 w 239"/>
                <a:gd name="T17" fmla="*/ 13 h 308"/>
                <a:gd name="T18" fmla="*/ 235 w 239"/>
                <a:gd name="T19" fmla="*/ 50 h 308"/>
                <a:gd name="T20" fmla="*/ 188 w 239"/>
                <a:gd name="T21" fmla="*/ 189 h 308"/>
                <a:gd name="T22" fmla="*/ 170 w 239"/>
                <a:gd name="T23" fmla="*/ 269 h 308"/>
                <a:gd name="T24" fmla="*/ 150 w 239"/>
                <a:gd name="T25" fmla="*/ 301 h 308"/>
                <a:gd name="T26" fmla="*/ 134 w 239"/>
                <a:gd name="T27" fmla="*/ 299 h 308"/>
                <a:gd name="T28" fmla="*/ 104 w 239"/>
                <a:gd name="T29" fmla="*/ 260 h 308"/>
                <a:gd name="T30" fmla="*/ 65 w 239"/>
                <a:gd name="T31" fmla="*/ 294 h 308"/>
                <a:gd name="T32" fmla="*/ 62 w 239"/>
                <a:gd name="T33" fmla="*/ 291 h 308"/>
                <a:gd name="T34" fmla="*/ 77 w 239"/>
                <a:gd name="T35" fmla="*/ 261 h 308"/>
                <a:gd name="T36" fmla="*/ 77 w 239"/>
                <a:gd name="T37" fmla="*/ 205 h 308"/>
                <a:gd name="T38" fmla="*/ 64 w 239"/>
                <a:gd name="T39" fmla="*/ 157 h 308"/>
                <a:gd name="T40" fmla="*/ 90 w 239"/>
                <a:gd name="T41" fmla="*/ 137 h 308"/>
                <a:gd name="T42" fmla="*/ 126 w 239"/>
                <a:gd name="T43" fmla="*/ 167 h 308"/>
                <a:gd name="T44" fmla="*/ 141 w 239"/>
                <a:gd name="T45" fmla="*/ 193 h 308"/>
                <a:gd name="T46" fmla="*/ 205 w 239"/>
                <a:gd name="T47" fmla="*/ 32 h 308"/>
                <a:gd name="T48" fmla="*/ 202 w 239"/>
                <a:gd name="T49" fmla="*/ 28 h 308"/>
                <a:gd name="T50" fmla="*/ 170 w 239"/>
                <a:gd name="T51" fmla="*/ 41 h 308"/>
                <a:gd name="T52" fmla="*/ 45 w 239"/>
                <a:gd name="T53" fmla="*/ 124 h 308"/>
                <a:gd name="T54" fmla="*/ 31 w 239"/>
                <a:gd name="T55" fmla="*/ 169 h 308"/>
                <a:gd name="T56" fmla="*/ 41 w 239"/>
                <a:gd name="T57" fmla="*/ 195 h 308"/>
                <a:gd name="T58" fmla="*/ 47 w 239"/>
                <a:gd name="T59" fmla="*/ 279 h 308"/>
                <a:gd name="T60" fmla="*/ 36 w 239"/>
                <a:gd name="T61" fmla="*/ 300 h 308"/>
                <a:gd name="T62" fmla="*/ 30 w 239"/>
                <a:gd name="T63" fmla="*/ 30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9" h="308">
                  <a:moveTo>
                    <a:pt x="30" y="300"/>
                  </a:moveTo>
                  <a:cubicBezTo>
                    <a:pt x="25" y="283"/>
                    <a:pt x="19" y="267"/>
                    <a:pt x="15" y="250"/>
                  </a:cubicBezTo>
                  <a:cubicBezTo>
                    <a:pt x="9" y="223"/>
                    <a:pt x="5" y="196"/>
                    <a:pt x="0" y="169"/>
                  </a:cubicBezTo>
                  <a:cubicBezTo>
                    <a:pt x="0" y="166"/>
                    <a:pt x="4" y="163"/>
                    <a:pt x="5" y="159"/>
                  </a:cubicBezTo>
                  <a:cubicBezTo>
                    <a:pt x="7" y="155"/>
                    <a:pt x="10" y="151"/>
                    <a:pt x="9" y="148"/>
                  </a:cubicBezTo>
                  <a:cubicBezTo>
                    <a:pt x="4" y="116"/>
                    <a:pt x="19" y="95"/>
                    <a:pt x="44" y="77"/>
                  </a:cubicBezTo>
                  <a:cubicBezTo>
                    <a:pt x="89" y="46"/>
                    <a:pt x="137" y="19"/>
                    <a:pt x="190" y="3"/>
                  </a:cubicBezTo>
                  <a:cubicBezTo>
                    <a:pt x="202" y="0"/>
                    <a:pt x="215" y="0"/>
                    <a:pt x="228" y="1"/>
                  </a:cubicBezTo>
                  <a:cubicBezTo>
                    <a:pt x="232" y="1"/>
                    <a:pt x="239" y="9"/>
                    <a:pt x="239" y="13"/>
                  </a:cubicBezTo>
                  <a:cubicBezTo>
                    <a:pt x="239" y="26"/>
                    <a:pt x="239" y="39"/>
                    <a:pt x="235" y="50"/>
                  </a:cubicBezTo>
                  <a:cubicBezTo>
                    <a:pt x="220" y="97"/>
                    <a:pt x="202" y="142"/>
                    <a:pt x="188" y="189"/>
                  </a:cubicBezTo>
                  <a:cubicBezTo>
                    <a:pt x="180" y="215"/>
                    <a:pt x="177" y="243"/>
                    <a:pt x="170" y="269"/>
                  </a:cubicBezTo>
                  <a:cubicBezTo>
                    <a:pt x="166" y="281"/>
                    <a:pt x="158" y="291"/>
                    <a:pt x="150" y="301"/>
                  </a:cubicBezTo>
                  <a:cubicBezTo>
                    <a:pt x="145" y="308"/>
                    <a:pt x="140" y="306"/>
                    <a:pt x="134" y="299"/>
                  </a:cubicBezTo>
                  <a:cubicBezTo>
                    <a:pt x="125" y="286"/>
                    <a:pt x="114" y="274"/>
                    <a:pt x="104" y="260"/>
                  </a:cubicBezTo>
                  <a:cubicBezTo>
                    <a:pt x="90" y="272"/>
                    <a:pt x="78" y="283"/>
                    <a:pt x="65" y="294"/>
                  </a:cubicBezTo>
                  <a:cubicBezTo>
                    <a:pt x="64" y="293"/>
                    <a:pt x="63" y="292"/>
                    <a:pt x="62" y="291"/>
                  </a:cubicBezTo>
                  <a:cubicBezTo>
                    <a:pt x="67" y="281"/>
                    <a:pt x="70" y="270"/>
                    <a:pt x="77" y="261"/>
                  </a:cubicBezTo>
                  <a:cubicBezTo>
                    <a:pt x="92" y="242"/>
                    <a:pt x="86" y="224"/>
                    <a:pt x="77" y="205"/>
                  </a:cubicBezTo>
                  <a:cubicBezTo>
                    <a:pt x="71" y="189"/>
                    <a:pt x="66" y="173"/>
                    <a:pt x="64" y="157"/>
                  </a:cubicBezTo>
                  <a:cubicBezTo>
                    <a:pt x="62" y="139"/>
                    <a:pt x="74" y="130"/>
                    <a:pt x="90" y="137"/>
                  </a:cubicBezTo>
                  <a:cubicBezTo>
                    <a:pt x="104" y="144"/>
                    <a:pt x="115" y="156"/>
                    <a:pt x="126" y="167"/>
                  </a:cubicBezTo>
                  <a:cubicBezTo>
                    <a:pt x="132" y="174"/>
                    <a:pt x="135" y="183"/>
                    <a:pt x="141" y="193"/>
                  </a:cubicBezTo>
                  <a:cubicBezTo>
                    <a:pt x="163" y="138"/>
                    <a:pt x="184" y="85"/>
                    <a:pt x="205" y="32"/>
                  </a:cubicBezTo>
                  <a:cubicBezTo>
                    <a:pt x="204" y="31"/>
                    <a:pt x="203" y="29"/>
                    <a:pt x="202" y="28"/>
                  </a:cubicBezTo>
                  <a:cubicBezTo>
                    <a:pt x="191" y="32"/>
                    <a:pt x="180" y="35"/>
                    <a:pt x="170" y="41"/>
                  </a:cubicBezTo>
                  <a:cubicBezTo>
                    <a:pt x="128" y="68"/>
                    <a:pt x="87" y="97"/>
                    <a:pt x="45" y="124"/>
                  </a:cubicBezTo>
                  <a:cubicBezTo>
                    <a:pt x="27" y="136"/>
                    <a:pt x="24" y="151"/>
                    <a:pt x="31" y="169"/>
                  </a:cubicBezTo>
                  <a:cubicBezTo>
                    <a:pt x="34" y="178"/>
                    <a:pt x="37" y="187"/>
                    <a:pt x="41" y="195"/>
                  </a:cubicBezTo>
                  <a:cubicBezTo>
                    <a:pt x="54" y="222"/>
                    <a:pt x="53" y="251"/>
                    <a:pt x="47" y="279"/>
                  </a:cubicBezTo>
                  <a:cubicBezTo>
                    <a:pt x="46" y="286"/>
                    <a:pt x="40" y="293"/>
                    <a:pt x="36" y="300"/>
                  </a:cubicBezTo>
                  <a:cubicBezTo>
                    <a:pt x="34" y="300"/>
                    <a:pt x="32" y="300"/>
                    <a:pt x="30" y="3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xmlns="" id="{40AEEB43-2852-4338-96E6-0CA1703DA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3838" y="2168525"/>
              <a:ext cx="1108075" cy="1830388"/>
            </a:xfrm>
            <a:custGeom>
              <a:avLst/>
              <a:gdLst>
                <a:gd name="T0" fmla="*/ 216 w 336"/>
                <a:gd name="T1" fmla="*/ 0 h 555"/>
                <a:gd name="T2" fmla="*/ 244 w 336"/>
                <a:gd name="T3" fmla="*/ 5 h 555"/>
                <a:gd name="T4" fmla="*/ 260 w 336"/>
                <a:gd name="T5" fmla="*/ 33 h 555"/>
                <a:gd name="T6" fmla="*/ 205 w 336"/>
                <a:gd name="T7" fmla="*/ 308 h 555"/>
                <a:gd name="T8" fmla="*/ 206 w 336"/>
                <a:gd name="T9" fmla="*/ 313 h 555"/>
                <a:gd name="T10" fmla="*/ 281 w 336"/>
                <a:gd name="T11" fmla="*/ 270 h 555"/>
                <a:gd name="T12" fmla="*/ 255 w 336"/>
                <a:gd name="T13" fmla="*/ 236 h 555"/>
                <a:gd name="T14" fmla="*/ 336 w 336"/>
                <a:gd name="T15" fmla="*/ 260 h 555"/>
                <a:gd name="T16" fmla="*/ 219 w 336"/>
                <a:gd name="T17" fmla="*/ 336 h 555"/>
                <a:gd name="T18" fmla="*/ 192 w 336"/>
                <a:gd name="T19" fmla="*/ 366 h 555"/>
                <a:gd name="T20" fmla="*/ 120 w 336"/>
                <a:gd name="T21" fmla="*/ 507 h 555"/>
                <a:gd name="T22" fmla="*/ 91 w 336"/>
                <a:gd name="T23" fmla="*/ 538 h 555"/>
                <a:gd name="T24" fmla="*/ 23 w 336"/>
                <a:gd name="T25" fmla="*/ 549 h 555"/>
                <a:gd name="T26" fmla="*/ 0 w 336"/>
                <a:gd name="T27" fmla="*/ 525 h 555"/>
                <a:gd name="T28" fmla="*/ 125 w 336"/>
                <a:gd name="T29" fmla="*/ 446 h 555"/>
                <a:gd name="T30" fmla="*/ 154 w 336"/>
                <a:gd name="T31" fmla="*/ 378 h 555"/>
                <a:gd name="T32" fmla="*/ 150 w 336"/>
                <a:gd name="T33" fmla="*/ 375 h 555"/>
                <a:gd name="T34" fmla="*/ 58 w 336"/>
                <a:gd name="T35" fmla="*/ 454 h 555"/>
                <a:gd name="T36" fmla="*/ 42 w 336"/>
                <a:gd name="T37" fmla="*/ 426 h 555"/>
                <a:gd name="T38" fmla="*/ 126 w 336"/>
                <a:gd name="T39" fmla="*/ 370 h 555"/>
                <a:gd name="T40" fmla="*/ 177 w 336"/>
                <a:gd name="T41" fmla="*/ 302 h 555"/>
                <a:gd name="T42" fmla="*/ 203 w 336"/>
                <a:gd name="T43" fmla="*/ 113 h 555"/>
                <a:gd name="T44" fmla="*/ 212 w 336"/>
                <a:gd name="T45" fmla="*/ 13 h 555"/>
                <a:gd name="T46" fmla="*/ 216 w 336"/>
                <a:gd name="T47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6" h="555">
                  <a:moveTo>
                    <a:pt x="216" y="0"/>
                  </a:moveTo>
                  <a:cubicBezTo>
                    <a:pt x="226" y="2"/>
                    <a:pt x="236" y="3"/>
                    <a:pt x="244" y="5"/>
                  </a:cubicBezTo>
                  <a:cubicBezTo>
                    <a:pt x="258" y="10"/>
                    <a:pt x="263" y="19"/>
                    <a:pt x="260" y="33"/>
                  </a:cubicBezTo>
                  <a:cubicBezTo>
                    <a:pt x="242" y="125"/>
                    <a:pt x="223" y="217"/>
                    <a:pt x="205" y="308"/>
                  </a:cubicBezTo>
                  <a:cubicBezTo>
                    <a:pt x="205" y="309"/>
                    <a:pt x="206" y="310"/>
                    <a:pt x="206" y="313"/>
                  </a:cubicBezTo>
                  <a:cubicBezTo>
                    <a:pt x="231" y="299"/>
                    <a:pt x="255" y="285"/>
                    <a:pt x="281" y="270"/>
                  </a:cubicBezTo>
                  <a:cubicBezTo>
                    <a:pt x="271" y="258"/>
                    <a:pt x="263" y="247"/>
                    <a:pt x="255" y="236"/>
                  </a:cubicBezTo>
                  <a:cubicBezTo>
                    <a:pt x="308" y="228"/>
                    <a:pt x="326" y="234"/>
                    <a:pt x="336" y="260"/>
                  </a:cubicBezTo>
                  <a:cubicBezTo>
                    <a:pt x="297" y="286"/>
                    <a:pt x="259" y="312"/>
                    <a:pt x="219" y="336"/>
                  </a:cubicBezTo>
                  <a:cubicBezTo>
                    <a:pt x="207" y="344"/>
                    <a:pt x="197" y="352"/>
                    <a:pt x="192" y="366"/>
                  </a:cubicBezTo>
                  <a:cubicBezTo>
                    <a:pt x="174" y="416"/>
                    <a:pt x="152" y="465"/>
                    <a:pt x="120" y="507"/>
                  </a:cubicBezTo>
                  <a:cubicBezTo>
                    <a:pt x="111" y="518"/>
                    <a:pt x="101" y="528"/>
                    <a:pt x="91" y="538"/>
                  </a:cubicBezTo>
                  <a:cubicBezTo>
                    <a:pt x="71" y="555"/>
                    <a:pt x="46" y="554"/>
                    <a:pt x="23" y="549"/>
                  </a:cubicBezTo>
                  <a:cubicBezTo>
                    <a:pt x="14" y="546"/>
                    <a:pt x="7" y="535"/>
                    <a:pt x="0" y="525"/>
                  </a:cubicBezTo>
                  <a:cubicBezTo>
                    <a:pt x="56" y="519"/>
                    <a:pt x="95" y="489"/>
                    <a:pt x="125" y="446"/>
                  </a:cubicBezTo>
                  <a:cubicBezTo>
                    <a:pt x="139" y="425"/>
                    <a:pt x="151" y="403"/>
                    <a:pt x="154" y="378"/>
                  </a:cubicBezTo>
                  <a:cubicBezTo>
                    <a:pt x="153" y="377"/>
                    <a:pt x="152" y="376"/>
                    <a:pt x="150" y="375"/>
                  </a:cubicBezTo>
                  <a:cubicBezTo>
                    <a:pt x="120" y="401"/>
                    <a:pt x="90" y="427"/>
                    <a:pt x="58" y="454"/>
                  </a:cubicBezTo>
                  <a:cubicBezTo>
                    <a:pt x="53" y="444"/>
                    <a:pt x="48" y="436"/>
                    <a:pt x="42" y="426"/>
                  </a:cubicBezTo>
                  <a:cubicBezTo>
                    <a:pt x="70" y="407"/>
                    <a:pt x="97" y="387"/>
                    <a:pt x="126" y="370"/>
                  </a:cubicBezTo>
                  <a:cubicBezTo>
                    <a:pt x="152" y="354"/>
                    <a:pt x="167" y="331"/>
                    <a:pt x="177" y="302"/>
                  </a:cubicBezTo>
                  <a:cubicBezTo>
                    <a:pt x="196" y="240"/>
                    <a:pt x="201" y="177"/>
                    <a:pt x="203" y="113"/>
                  </a:cubicBezTo>
                  <a:cubicBezTo>
                    <a:pt x="203" y="80"/>
                    <a:pt x="208" y="46"/>
                    <a:pt x="212" y="13"/>
                  </a:cubicBezTo>
                  <a:cubicBezTo>
                    <a:pt x="212" y="9"/>
                    <a:pt x="214" y="5"/>
                    <a:pt x="2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39">
              <a:extLst>
                <a:ext uri="{FF2B5EF4-FFF2-40B4-BE49-F238E27FC236}">
                  <a16:creationId xmlns:a16="http://schemas.microsoft.com/office/drawing/2014/main" xmlns="" id="{00028843-DFE0-4F11-AF8D-33DE89372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3526" y="3613150"/>
              <a:ext cx="1001713" cy="492125"/>
            </a:xfrm>
            <a:custGeom>
              <a:avLst/>
              <a:gdLst>
                <a:gd name="T0" fmla="*/ 200 w 304"/>
                <a:gd name="T1" fmla="*/ 75 h 149"/>
                <a:gd name="T2" fmla="*/ 224 w 304"/>
                <a:gd name="T3" fmla="*/ 53 h 149"/>
                <a:gd name="T4" fmla="*/ 38 w 304"/>
                <a:gd name="T5" fmla="*/ 149 h 149"/>
                <a:gd name="T6" fmla="*/ 2 w 304"/>
                <a:gd name="T7" fmla="*/ 90 h 149"/>
                <a:gd name="T8" fmla="*/ 25 w 304"/>
                <a:gd name="T9" fmla="*/ 66 h 149"/>
                <a:gd name="T10" fmla="*/ 129 w 304"/>
                <a:gd name="T11" fmla="*/ 37 h 149"/>
                <a:gd name="T12" fmla="*/ 242 w 304"/>
                <a:gd name="T13" fmla="*/ 5 h 149"/>
                <a:gd name="T14" fmla="*/ 273 w 304"/>
                <a:gd name="T15" fmla="*/ 1 h 149"/>
                <a:gd name="T16" fmla="*/ 301 w 304"/>
                <a:gd name="T17" fmla="*/ 24 h 149"/>
                <a:gd name="T18" fmla="*/ 287 w 304"/>
                <a:gd name="T19" fmla="*/ 46 h 149"/>
                <a:gd name="T20" fmla="*/ 203 w 304"/>
                <a:gd name="T21" fmla="*/ 80 h 149"/>
                <a:gd name="T22" fmla="*/ 200 w 304"/>
                <a:gd name="T23" fmla="*/ 7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4" h="149">
                  <a:moveTo>
                    <a:pt x="200" y="75"/>
                  </a:moveTo>
                  <a:cubicBezTo>
                    <a:pt x="208" y="68"/>
                    <a:pt x="216" y="61"/>
                    <a:pt x="224" y="53"/>
                  </a:cubicBezTo>
                  <a:cubicBezTo>
                    <a:pt x="148" y="58"/>
                    <a:pt x="93" y="104"/>
                    <a:pt x="38" y="149"/>
                  </a:cubicBezTo>
                  <a:cubicBezTo>
                    <a:pt x="14" y="135"/>
                    <a:pt x="0" y="118"/>
                    <a:pt x="2" y="90"/>
                  </a:cubicBezTo>
                  <a:cubicBezTo>
                    <a:pt x="3" y="74"/>
                    <a:pt x="9" y="69"/>
                    <a:pt x="25" y="66"/>
                  </a:cubicBezTo>
                  <a:cubicBezTo>
                    <a:pt x="60" y="57"/>
                    <a:pt x="94" y="47"/>
                    <a:pt x="129" y="37"/>
                  </a:cubicBezTo>
                  <a:cubicBezTo>
                    <a:pt x="167" y="27"/>
                    <a:pt x="204" y="15"/>
                    <a:pt x="242" y="5"/>
                  </a:cubicBezTo>
                  <a:cubicBezTo>
                    <a:pt x="252" y="2"/>
                    <a:pt x="262" y="2"/>
                    <a:pt x="273" y="1"/>
                  </a:cubicBezTo>
                  <a:cubicBezTo>
                    <a:pt x="284" y="0"/>
                    <a:pt x="298" y="12"/>
                    <a:pt x="301" y="24"/>
                  </a:cubicBezTo>
                  <a:cubicBezTo>
                    <a:pt x="304" y="36"/>
                    <a:pt x="296" y="43"/>
                    <a:pt x="287" y="46"/>
                  </a:cubicBezTo>
                  <a:cubicBezTo>
                    <a:pt x="260" y="59"/>
                    <a:pt x="231" y="69"/>
                    <a:pt x="203" y="80"/>
                  </a:cubicBezTo>
                  <a:cubicBezTo>
                    <a:pt x="202" y="79"/>
                    <a:pt x="201" y="77"/>
                    <a:pt x="20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40">
              <a:extLst>
                <a:ext uri="{FF2B5EF4-FFF2-40B4-BE49-F238E27FC236}">
                  <a16:creationId xmlns:a16="http://schemas.microsoft.com/office/drawing/2014/main" xmlns="" id="{023804D3-09D9-4C61-9287-CF94396CF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9001" y="3367088"/>
              <a:ext cx="639763" cy="658813"/>
            </a:xfrm>
            <a:custGeom>
              <a:avLst/>
              <a:gdLst>
                <a:gd name="T0" fmla="*/ 0 w 194"/>
                <a:gd name="T1" fmla="*/ 0 h 200"/>
                <a:gd name="T2" fmla="*/ 36 w 194"/>
                <a:gd name="T3" fmla="*/ 30 h 200"/>
                <a:gd name="T4" fmla="*/ 58 w 194"/>
                <a:gd name="T5" fmla="*/ 70 h 200"/>
                <a:gd name="T6" fmla="*/ 150 w 194"/>
                <a:gd name="T7" fmla="*/ 150 h 200"/>
                <a:gd name="T8" fmla="*/ 194 w 194"/>
                <a:gd name="T9" fmla="*/ 168 h 200"/>
                <a:gd name="T10" fmla="*/ 114 w 194"/>
                <a:gd name="T11" fmla="*/ 197 h 200"/>
                <a:gd name="T12" fmla="*/ 85 w 194"/>
                <a:gd name="T13" fmla="*/ 199 h 200"/>
                <a:gd name="T14" fmla="*/ 66 w 194"/>
                <a:gd name="T15" fmla="*/ 188 h 200"/>
                <a:gd name="T16" fmla="*/ 16 w 194"/>
                <a:gd name="T17" fmla="*/ 77 h 200"/>
                <a:gd name="T18" fmla="*/ 1 w 194"/>
                <a:gd name="T19" fmla="*/ 12 h 200"/>
                <a:gd name="T20" fmla="*/ 0 w 194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200">
                  <a:moveTo>
                    <a:pt x="0" y="0"/>
                  </a:moveTo>
                  <a:cubicBezTo>
                    <a:pt x="18" y="5"/>
                    <a:pt x="28" y="17"/>
                    <a:pt x="36" y="30"/>
                  </a:cubicBezTo>
                  <a:cubicBezTo>
                    <a:pt x="44" y="43"/>
                    <a:pt x="52" y="56"/>
                    <a:pt x="58" y="70"/>
                  </a:cubicBezTo>
                  <a:cubicBezTo>
                    <a:pt x="77" y="111"/>
                    <a:pt x="109" y="135"/>
                    <a:pt x="150" y="150"/>
                  </a:cubicBezTo>
                  <a:cubicBezTo>
                    <a:pt x="165" y="156"/>
                    <a:pt x="179" y="162"/>
                    <a:pt x="194" y="168"/>
                  </a:cubicBezTo>
                  <a:cubicBezTo>
                    <a:pt x="172" y="194"/>
                    <a:pt x="143" y="196"/>
                    <a:pt x="114" y="197"/>
                  </a:cubicBezTo>
                  <a:cubicBezTo>
                    <a:pt x="105" y="198"/>
                    <a:pt x="94" y="200"/>
                    <a:pt x="85" y="199"/>
                  </a:cubicBezTo>
                  <a:cubicBezTo>
                    <a:pt x="78" y="198"/>
                    <a:pt x="70" y="193"/>
                    <a:pt x="66" y="188"/>
                  </a:cubicBezTo>
                  <a:cubicBezTo>
                    <a:pt x="41" y="155"/>
                    <a:pt x="28" y="116"/>
                    <a:pt x="16" y="77"/>
                  </a:cubicBezTo>
                  <a:cubicBezTo>
                    <a:pt x="9" y="56"/>
                    <a:pt x="5" y="34"/>
                    <a:pt x="1" y="12"/>
                  </a:cubicBezTo>
                  <a:cubicBezTo>
                    <a:pt x="0" y="9"/>
                    <a:pt x="0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41">
              <a:extLst>
                <a:ext uri="{FF2B5EF4-FFF2-40B4-BE49-F238E27FC236}">
                  <a16:creationId xmlns:a16="http://schemas.microsoft.com/office/drawing/2014/main" xmlns="" id="{42360C65-1F4F-44D7-ACCF-812FCC61CD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4351" y="4659313"/>
              <a:ext cx="280988" cy="487363"/>
            </a:xfrm>
            <a:custGeom>
              <a:avLst/>
              <a:gdLst>
                <a:gd name="T0" fmla="*/ 0 w 85"/>
                <a:gd name="T1" fmla="*/ 141 h 148"/>
                <a:gd name="T2" fmla="*/ 6 w 85"/>
                <a:gd name="T3" fmla="*/ 126 h 148"/>
                <a:gd name="T4" fmla="*/ 6 w 85"/>
                <a:gd name="T5" fmla="*/ 23 h 148"/>
                <a:gd name="T6" fmla="*/ 0 w 85"/>
                <a:gd name="T7" fmla="*/ 7 h 148"/>
                <a:gd name="T8" fmla="*/ 84 w 85"/>
                <a:gd name="T9" fmla="*/ 73 h 148"/>
                <a:gd name="T10" fmla="*/ 0 w 85"/>
                <a:gd name="T11" fmla="*/ 141 h 148"/>
                <a:gd name="T12" fmla="*/ 19 w 85"/>
                <a:gd name="T13" fmla="*/ 74 h 148"/>
                <a:gd name="T14" fmla="*/ 19 w 85"/>
                <a:gd name="T15" fmla="*/ 117 h 148"/>
                <a:gd name="T16" fmla="*/ 25 w 85"/>
                <a:gd name="T17" fmla="*/ 139 h 148"/>
                <a:gd name="T18" fmla="*/ 49 w 85"/>
                <a:gd name="T19" fmla="*/ 131 h 148"/>
                <a:gd name="T20" fmla="*/ 65 w 85"/>
                <a:gd name="T21" fmla="*/ 112 h 148"/>
                <a:gd name="T22" fmla="*/ 65 w 85"/>
                <a:gd name="T23" fmla="*/ 35 h 148"/>
                <a:gd name="T24" fmla="*/ 37 w 85"/>
                <a:gd name="T25" fmla="*/ 11 h 148"/>
                <a:gd name="T26" fmla="*/ 19 w 85"/>
                <a:gd name="T27" fmla="*/ 24 h 148"/>
                <a:gd name="T28" fmla="*/ 19 w 85"/>
                <a:gd name="T29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148">
                  <a:moveTo>
                    <a:pt x="0" y="141"/>
                  </a:moveTo>
                  <a:cubicBezTo>
                    <a:pt x="2" y="137"/>
                    <a:pt x="6" y="131"/>
                    <a:pt x="6" y="126"/>
                  </a:cubicBezTo>
                  <a:cubicBezTo>
                    <a:pt x="7" y="92"/>
                    <a:pt x="7" y="57"/>
                    <a:pt x="6" y="23"/>
                  </a:cubicBezTo>
                  <a:cubicBezTo>
                    <a:pt x="6" y="18"/>
                    <a:pt x="2" y="12"/>
                    <a:pt x="0" y="7"/>
                  </a:cubicBezTo>
                  <a:cubicBezTo>
                    <a:pt x="71" y="0"/>
                    <a:pt x="84" y="25"/>
                    <a:pt x="84" y="73"/>
                  </a:cubicBezTo>
                  <a:cubicBezTo>
                    <a:pt x="85" y="130"/>
                    <a:pt x="61" y="148"/>
                    <a:pt x="0" y="141"/>
                  </a:cubicBezTo>
                  <a:close/>
                  <a:moveTo>
                    <a:pt x="19" y="74"/>
                  </a:moveTo>
                  <a:cubicBezTo>
                    <a:pt x="19" y="88"/>
                    <a:pt x="19" y="102"/>
                    <a:pt x="19" y="117"/>
                  </a:cubicBezTo>
                  <a:cubicBezTo>
                    <a:pt x="20" y="124"/>
                    <a:pt x="23" y="131"/>
                    <a:pt x="25" y="139"/>
                  </a:cubicBezTo>
                  <a:cubicBezTo>
                    <a:pt x="33" y="136"/>
                    <a:pt x="43" y="136"/>
                    <a:pt x="49" y="131"/>
                  </a:cubicBezTo>
                  <a:cubicBezTo>
                    <a:pt x="56" y="127"/>
                    <a:pt x="62" y="120"/>
                    <a:pt x="65" y="112"/>
                  </a:cubicBezTo>
                  <a:cubicBezTo>
                    <a:pt x="72" y="87"/>
                    <a:pt x="72" y="60"/>
                    <a:pt x="65" y="35"/>
                  </a:cubicBezTo>
                  <a:cubicBezTo>
                    <a:pt x="61" y="21"/>
                    <a:pt x="51" y="13"/>
                    <a:pt x="37" y="11"/>
                  </a:cubicBezTo>
                  <a:cubicBezTo>
                    <a:pt x="24" y="8"/>
                    <a:pt x="19" y="11"/>
                    <a:pt x="19" y="24"/>
                  </a:cubicBezTo>
                  <a:cubicBezTo>
                    <a:pt x="19" y="41"/>
                    <a:pt x="19" y="57"/>
                    <a:pt x="19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42">
              <a:extLst>
                <a:ext uri="{FF2B5EF4-FFF2-40B4-BE49-F238E27FC236}">
                  <a16:creationId xmlns:a16="http://schemas.microsoft.com/office/drawing/2014/main" xmlns="" id="{29D969D1-D8D7-4CA6-95A7-CB7836ED92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63038" y="4675188"/>
              <a:ext cx="266700" cy="461963"/>
            </a:xfrm>
            <a:custGeom>
              <a:avLst/>
              <a:gdLst>
                <a:gd name="T0" fmla="*/ 48 w 81"/>
                <a:gd name="T1" fmla="*/ 70 h 140"/>
                <a:gd name="T2" fmla="*/ 81 w 81"/>
                <a:gd name="T3" fmla="*/ 136 h 140"/>
                <a:gd name="T4" fmla="*/ 57 w 81"/>
                <a:gd name="T5" fmla="*/ 122 h 140"/>
                <a:gd name="T6" fmla="*/ 41 w 81"/>
                <a:gd name="T7" fmla="*/ 81 h 140"/>
                <a:gd name="T8" fmla="*/ 18 w 81"/>
                <a:gd name="T9" fmla="*/ 69 h 140"/>
                <a:gd name="T10" fmla="*/ 22 w 81"/>
                <a:gd name="T11" fmla="*/ 136 h 140"/>
                <a:gd name="T12" fmla="*/ 0 w 81"/>
                <a:gd name="T13" fmla="*/ 136 h 140"/>
                <a:gd name="T14" fmla="*/ 6 w 81"/>
                <a:gd name="T15" fmla="*/ 119 h 140"/>
                <a:gd name="T16" fmla="*/ 6 w 81"/>
                <a:gd name="T17" fmla="*/ 19 h 140"/>
                <a:gd name="T18" fmla="*/ 1 w 81"/>
                <a:gd name="T19" fmla="*/ 2 h 140"/>
                <a:gd name="T20" fmla="*/ 45 w 81"/>
                <a:gd name="T21" fmla="*/ 2 h 140"/>
                <a:gd name="T22" fmla="*/ 77 w 81"/>
                <a:gd name="T23" fmla="*/ 25 h 140"/>
                <a:gd name="T24" fmla="*/ 59 w 81"/>
                <a:gd name="T25" fmla="*/ 64 h 140"/>
                <a:gd name="T26" fmla="*/ 48 w 81"/>
                <a:gd name="T27" fmla="*/ 70 h 140"/>
                <a:gd name="T28" fmla="*/ 18 w 81"/>
                <a:gd name="T29" fmla="*/ 65 h 140"/>
                <a:gd name="T30" fmla="*/ 40 w 81"/>
                <a:gd name="T31" fmla="*/ 65 h 140"/>
                <a:gd name="T32" fmla="*/ 63 w 81"/>
                <a:gd name="T33" fmla="*/ 23 h 140"/>
                <a:gd name="T34" fmla="*/ 25 w 81"/>
                <a:gd name="T35" fmla="*/ 5 h 140"/>
                <a:gd name="T36" fmla="*/ 18 w 81"/>
                <a:gd name="T37" fmla="*/ 15 h 140"/>
                <a:gd name="T38" fmla="*/ 18 w 81"/>
                <a:gd name="T39" fmla="*/ 6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" h="140">
                  <a:moveTo>
                    <a:pt x="48" y="70"/>
                  </a:moveTo>
                  <a:cubicBezTo>
                    <a:pt x="61" y="91"/>
                    <a:pt x="63" y="118"/>
                    <a:pt x="81" y="136"/>
                  </a:cubicBezTo>
                  <a:cubicBezTo>
                    <a:pt x="69" y="140"/>
                    <a:pt x="61" y="136"/>
                    <a:pt x="57" y="122"/>
                  </a:cubicBezTo>
                  <a:cubicBezTo>
                    <a:pt x="53" y="108"/>
                    <a:pt x="46" y="95"/>
                    <a:pt x="41" y="81"/>
                  </a:cubicBezTo>
                  <a:cubicBezTo>
                    <a:pt x="35" y="68"/>
                    <a:pt x="35" y="68"/>
                    <a:pt x="18" y="69"/>
                  </a:cubicBezTo>
                  <a:cubicBezTo>
                    <a:pt x="19" y="91"/>
                    <a:pt x="13" y="114"/>
                    <a:pt x="22" y="136"/>
                  </a:cubicBezTo>
                  <a:cubicBezTo>
                    <a:pt x="17" y="136"/>
                    <a:pt x="8" y="136"/>
                    <a:pt x="0" y="136"/>
                  </a:cubicBezTo>
                  <a:cubicBezTo>
                    <a:pt x="2" y="131"/>
                    <a:pt x="6" y="125"/>
                    <a:pt x="6" y="119"/>
                  </a:cubicBezTo>
                  <a:cubicBezTo>
                    <a:pt x="6" y="86"/>
                    <a:pt x="6" y="52"/>
                    <a:pt x="6" y="19"/>
                  </a:cubicBezTo>
                  <a:cubicBezTo>
                    <a:pt x="6" y="14"/>
                    <a:pt x="3" y="8"/>
                    <a:pt x="1" y="2"/>
                  </a:cubicBezTo>
                  <a:cubicBezTo>
                    <a:pt x="14" y="2"/>
                    <a:pt x="29" y="2"/>
                    <a:pt x="45" y="2"/>
                  </a:cubicBezTo>
                  <a:cubicBezTo>
                    <a:pt x="63" y="2"/>
                    <a:pt x="74" y="11"/>
                    <a:pt x="77" y="25"/>
                  </a:cubicBezTo>
                  <a:cubicBezTo>
                    <a:pt x="81" y="41"/>
                    <a:pt x="73" y="56"/>
                    <a:pt x="59" y="64"/>
                  </a:cubicBezTo>
                  <a:cubicBezTo>
                    <a:pt x="56" y="66"/>
                    <a:pt x="53" y="67"/>
                    <a:pt x="48" y="70"/>
                  </a:cubicBezTo>
                  <a:close/>
                  <a:moveTo>
                    <a:pt x="18" y="65"/>
                  </a:moveTo>
                  <a:cubicBezTo>
                    <a:pt x="26" y="65"/>
                    <a:pt x="33" y="66"/>
                    <a:pt x="40" y="65"/>
                  </a:cubicBezTo>
                  <a:cubicBezTo>
                    <a:pt x="60" y="62"/>
                    <a:pt x="69" y="45"/>
                    <a:pt x="63" y="23"/>
                  </a:cubicBezTo>
                  <a:cubicBezTo>
                    <a:pt x="60" y="11"/>
                    <a:pt x="38" y="0"/>
                    <a:pt x="25" y="5"/>
                  </a:cubicBezTo>
                  <a:cubicBezTo>
                    <a:pt x="22" y="7"/>
                    <a:pt x="18" y="11"/>
                    <a:pt x="18" y="15"/>
                  </a:cubicBezTo>
                  <a:cubicBezTo>
                    <a:pt x="17" y="31"/>
                    <a:pt x="18" y="47"/>
                    <a:pt x="18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43">
              <a:extLst>
                <a:ext uri="{FF2B5EF4-FFF2-40B4-BE49-F238E27FC236}">
                  <a16:creationId xmlns:a16="http://schemas.microsoft.com/office/drawing/2014/main" xmlns="" id="{763770CA-0879-4B36-A7C2-DE3C6CC50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0788" y="4668838"/>
              <a:ext cx="282575" cy="458788"/>
            </a:xfrm>
            <a:custGeom>
              <a:avLst/>
              <a:gdLst>
                <a:gd name="T0" fmla="*/ 0 w 86"/>
                <a:gd name="T1" fmla="*/ 139 h 139"/>
                <a:gd name="T2" fmla="*/ 7 w 86"/>
                <a:gd name="T3" fmla="*/ 121 h 139"/>
                <a:gd name="T4" fmla="*/ 7 w 86"/>
                <a:gd name="T5" fmla="*/ 22 h 139"/>
                <a:gd name="T6" fmla="*/ 1 w 86"/>
                <a:gd name="T7" fmla="*/ 4 h 139"/>
                <a:gd name="T8" fmla="*/ 28 w 86"/>
                <a:gd name="T9" fmla="*/ 22 h 139"/>
                <a:gd name="T10" fmla="*/ 74 w 86"/>
                <a:gd name="T11" fmla="*/ 104 h 139"/>
                <a:gd name="T12" fmla="*/ 74 w 86"/>
                <a:gd name="T13" fmla="*/ 15 h 139"/>
                <a:gd name="T14" fmla="*/ 66 w 86"/>
                <a:gd name="T15" fmla="*/ 4 h 139"/>
                <a:gd name="T16" fmla="*/ 86 w 86"/>
                <a:gd name="T17" fmla="*/ 4 h 139"/>
                <a:gd name="T18" fmla="*/ 79 w 86"/>
                <a:gd name="T19" fmla="*/ 21 h 139"/>
                <a:gd name="T20" fmla="*/ 79 w 86"/>
                <a:gd name="T21" fmla="*/ 123 h 139"/>
                <a:gd name="T22" fmla="*/ 79 w 86"/>
                <a:gd name="T23" fmla="*/ 137 h 139"/>
                <a:gd name="T24" fmla="*/ 75 w 86"/>
                <a:gd name="T25" fmla="*/ 139 h 139"/>
                <a:gd name="T26" fmla="*/ 15 w 86"/>
                <a:gd name="T27" fmla="*/ 24 h 139"/>
                <a:gd name="T28" fmla="*/ 21 w 86"/>
                <a:gd name="T29" fmla="*/ 139 h 139"/>
                <a:gd name="T30" fmla="*/ 0 w 86"/>
                <a:gd name="T31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139">
                  <a:moveTo>
                    <a:pt x="0" y="139"/>
                  </a:moveTo>
                  <a:cubicBezTo>
                    <a:pt x="3" y="133"/>
                    <a:pt x="7" y="127"/>
                    <a:pt x="7" y="121"/>
                  </a:cubicBezTo>
                  <a:cubicBezTo>
                    <a:pt x="8" y="88"/>
                    <a:pt x="8" y="55"/>
                    <a:pt x="7" y="22"/>
                  </a:cubicBezTo>
                  <a:cubicBezTo>
                    <a:pt x="7" y="16"/>
                    <a:pt x="3" y="10"/>
                    <a:pt x="1" y="4"/>
                  </a:cubicBezTo>
                  <a:cubicBezTo>
                    <a:pt x="13" y="0"/>
                    <a:pt x="21" y="7"/>
                    <a:pt x="28" y="22"/>
                  </a:cubicBezTo>
                  <a:cubicBezTo>
                    <a:pt x="41" y="50"/>
                    <a:pt x="56" y="77"/>
                    <a:pt x="74" y="104"/>
                  </a:cubicBezTo>
                  <a:cubicBezTo>
                    <a:pt x="74" y="74"/>
                    <a:pt x="74" y="45"/>
                    <a:pt x="74" y="15"/>
                  </a:cubicBezTo>
                  <a:cubicBezTo>
                    <a:pt x="74" y="11"/>
                    <a:pt x="69" y="8"/>
                    <a:pt x="66" y="4"/>
                  </a:cubicBezTo>
                  <a:cubicBezTo>
                    <a:pt x="73" y="4"/>
                    <a:pt x="81" y="4"/>
                    <a:pt x="86" y="4"/>
                  </a:cubicBezTo>
                  <a:cubicBezTo>
                    <a:pt x="84" y="9"/>
                    <a:pt x="79" y="15"/>
                    <a:pt x="79" y="21"/>
                  </a:cubicBezTo>
                  <a:cubicBezTo>
                    <a:pt x="78" y="55"/>
                    <a:pt x="79" y="89"/>
                    <a:pt x="79" y="123"/>
                  </a:cubicBezTo>
                  <a:cubicBezTo>
                    <a:pt x="79" y="128"/>
                    <a:pt x="79" y="132"/>
                    <a:pt x="79" y="137"/>
                  </a:cubicBezTo>
                  <a:cubicBezTo>
                    <a:pt x="77" y="138"/>
                    <a:pt x="76" y="138"/>
                    <a:pt x="75" y="139"/>
                  </a:cubicBezTo>
                  <a:cubicBezTo>
                    <a:pt x="55" y="101"/>
                    <a:pt x="35" y="62"/>
                    <a:pt x="15" y="24"/>
                  </a:cubicBezTo>
                  <a:cubicBezTo>
                    <a:pt x="6" y="44"/>
                    <a:pt x="11" y="132"/>
                    <a:pt x="21" y="139"/>
                  </a:cubicBezTo>
                  <a:cubicBezTo>
                    <a:pt x="13" y="139"/>
                    <a:pt x="5" y="139"/>
                    <a:pt x="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44">
              <a:extLst>
                <a:ext uri="{FF2B5EF4-FFF2-40B4-BE49-F238E27FC236}">
                  <a16:creationId xmlns:a16="http://schemas.microsoft.com/office/drawing/2014/main" xmlns="" id="{3781095A-CC7C-4C6A-AF5E-2C8A4BDCF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3176" y="4665663"/>
              <a:ext cx="279400" cy="461963"/>
            </a:xfrm>
            <a:custGeom>
              <a:avLst/>
              <a:gdLst>
                <a:gd name="T0" fmla="*/ 64 w 85"/>
                <a:gd name="T1" fmla="*/ 5 h 140"/>
                <a:gd name="T2" fmla="*/ 85 w 85"/>
                <a:gd name="T3" fmla="*/ 5 h 140"/>
                <a:gd name="T4" fmla="*/ 80 w 85"/>
                <a:gd name="T5" fmla="*/ 23 h 140"/>
                <a:gd name="T6" fmla="*/ 79 w 85"/>
                <a:gd name="T7" fmla="*/ 138 h 140"/>
                <a:gd name="T8" fmla="*/ 75 w 85"/>
                <a:gd name="T9" fmla="*/ 140 h 140"/>
                <a:gd name="T10" fmla="*/ 15 w 85"/>
                <a:gd name="T11" fmla="*/ 24 h 140"/>
                <a:gd name="T12" fmla="*/ 11 w 85"/>
                <a:gd name="T13" fmla="*/ 24 h 140"/>
                <a:gd name="T14" fmla="*/ 11 w 85"/>
                <a:gd name="T15" fmla="*/ 56 h 140"/>
                <a:gd name="T16" fmla="*/ 11 w 85"/>
                <a:gd name="T17" fmla="*/ 122 h 140"/>
                <a:gd name="T18" fmla="*/ 18 w 85"/>
                <a:gd name="T19" fmla="*/ 139 h 140"/>
                <a:gd name="T20" fmla="*/ 1 w 85"/>
                <a:gd name="T21" fmla="*/ 139 h 140"/>
                <a:gd name="T22" fmla="*/ 8 w 85"/>
                <a:gd name="T23" fmla="*/ 121 h 140"/>
                <a:gd name="T24" fmla="*/ 8 w 85"/>
                <a:gd name="T25" fmla="*/ 24 h 140"/>
                <a:gd name="T26" fmla="*/ 0 w 85"/>
                <a:gd name="T27" fmla="*/ 5 h 140"/>
                <a:gd name="T28" fmla="*/ 29 w 85"/>
                <a:gd name="T29" fmla="*/ 23 h 140"/>
                <a:gd name="T30" fmla="*/ 71 w 85"/>
                <a:gd name="T31" fmla="*/ 107 h 140"/>
                <a:gd name="T32" fmla="*/ 64 w 85"/>
                <a:gd name="T33" fmla="*/ 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40">
                  <a:moveTo>
                    <a:pt x="64" y="5"/>
                  </a:moveTo>
                  <a:cubicBezTo>
                    <a:pt x="73" y="5"/>
                    <a:pt x="80" y="5"/>
                    <a:pt x="85" y="5"/>
                  </a:cubicBezTo>
                  <a:cubicBezTo>
                    <a:pt x="83" y="11"/>
                    <a:pt x="80" y="17"/>
                    <a:pt x="80" y="23"/>
                  </a:cubicBezTo>
                  <a:cubicBezTo>
                    <a:pt x="79" y="62"/>
                    <a:pt x="79" y="100"/>
                    <a:pt x="79" y="138"/>
                  </a:cubicBezTo>
                  <a:cubicBezTo>
                    <a:pt x="78" y="139"/>
                    <a:pt x="77" y="139"/>
                    <a:pt x="75" y="140"/>
                  </a:cubicBezTo>
                  <a:cubicBezTo>
                    <a:pt x="55" y="101"/>
                    <a:pt x="35" y="62"/>
                    <a:pt x="15" y="24"/>
                  </a:cubicBezTo>
                  <a:cubicBezTo>
                    <a:pt x="14" y="24"/>
                    <a:pt x="12" y="24"/>
                    <a:pt x="11" y="24"/>
                  </a:cubicBezTo>
                  <a:cubicBezTo>
                    <a:pt x="11" y="35"/>
                    <a:pt x="11" y="46"/>
                    <a:pt x="11" y="56"/>
                  </a:cubicBezTo>
                  <a:cubicBezTo>
                    <a:pt x="11" y="78"/>
                    <a:pt x="10" y="100"/>
                    <a:pt x="11" y="122"/>
                  </a:cubicBezTo>
                  <a:cubicBezTo>
                    <a:pt x="11" y="128"/>
                    <a:pt x="15" y="134"/>
                    <a:pt x="18" y="139"/>
                  </a:cubicBezTo>
                  <a:cubicBezTo>
                    <a:pt x="13" y="139"/>
                    <a:pt x="5" y="139"/>
                    <a:pt x="1" y="139"/>
                  </a:cubicBezTo>
                  <a:cubicBezTo>
                    <a:pt x="3" y="134"/>
                    <a:pt x="7" y="127"/>
                    <a:pt x="8" y="121"/>
                  </a:cubicBezTo>
                  <a:cubicBezTo>
                    <a:pt x="8" y="88"/>
                    <a:pt x="8" y="56"/>
                    <a:pt x="8" y="24"/>
                  </a:cubicBezTo>
                  <a:cubicBezTo>
                    <a:pt x="8" y="17"/>
                    <a:pt x="3" y="11"/>
                    <a:pt x="0" y="5"/>
                  </a:cubicBezTo>
                  <a:cubicBezTo>
                    <a:pt x="13" y="0"/>
                    <a:pt x="22" y="8"/>
                    <a:pt x="29" y="23"/>
                  </a:cubicBezTo>
                  <a:cubicBezTo>
                    <a:pt x="42" y="51"/>
                    <a:pt x="57" y="79"/>
                    <a:pt x="71" y="107"/>
                  </a:cubicBezTo>
                  <a:cubicBezTo>
                    <a:pt x="79" y="87"/>
                    <a:pt x="75" y="13"/>
                    <a:pt x="6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45">
              <a:extLst>
                <a:ext uri="{FF2B5EF4-FFF2-40B4-BE49-F238E27FC236}">
                  <a16:creationId xmlns:a16="http://schemas.microsoft.com/office/drawing/2014/main" xmlns="" id="{F5E42B7A-F0F0-4FB0-B85C-032264383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5201" y="2228850"/>
              <a:ext cx="257175" cy="392113"/>
            </a:xfrm>
            <a:custGeom>
              <a:avLst/>
              <a:gdLst>
                <a:gd name="T0" fmla="*/ 0 w 78"/>
                <a:gd name="T1" fmla="*/ 119 h 119"/>
                <a:gd name="T2" fmla="*/ 63 w 78"/>
                <a:gd name="T3" fmla="*/ 0 h 119"/>
                <a:gd name="T4" fmla="*/ 76 w 78"/>
                <a:gd name="T5" fmla="*/ 27 h 119"/>
                <a:gd name="T6" fmla="*/ 0 w 78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19">
                  <a:moveTo>
                    <a:pt x="0" y="119"/>
                  </a:moveTo>
                  <a:cubicBezTo>
                    <a:pt x="21" y="79"/>
                    <a:pt x="42" y="40"/>
                    <a:pt x="63" y="0"/>
                  </a:cubicBezTo>
                  <a:cubicBezTo>
                    <a:pt x="78" y="7"/>
                    <a:pt x="78" y="17"/>
                    <a:pt x="76" y="27"/>
                  </a:cubicBezTo>
                  <a:cubicBezTo>
                    <a:pt x="69" y="62"/>
                    <a:pt x="40" y="100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xmlns="" id="{4BBE7A0C-CA22-4E83-BFB5-09CEC35B1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913" y="4678363"/>
              <a:ext cx="276225" cy="452438"/>
            </a:xfrm>
            <a:custGeom>
              <a:avLst/>
              <a:gdLst>
                <a:gd name="T0" fmla="*/ 0 w 84"/>
                <a:gd name="T1" fmla="*/ 1 h 137"/>
                <a:gd name="T2" fmla="*/ 67 w 84"/>
                <a:gd name="T3" fmla="*/ 1 h 137"/>
                <a:gd name="T4" fmla="*/ 82 w 84"/>
                <a:gd name="T5" fmla="*/ 27 h 137"/>
                <a:gd name="T6" fmla="*/ 33 w 84"/>
                <a:gd name="T7" fmla="*/ 3 h 137"/>
                <a:gd name="T8" fmla="*/ 20 w 84"/>
                <a:gd name="T9" fmla="*/ 16 h 137"/>
                <a:gd name="T10" fmla="*/ 20 w 84"/>
                <a:gd name="T11" fmla="*/ 59 h 137"/>
                <a:gd name="T12" fmla="*/ 62 w 84"/>
                <a:gd name="T13" fmla="*/ 42 h 137"/>
                <a:gd name="T14" fmla="*/ 62 w 84"/>
                <a:gd name="T15" fmla="*/ 83 h 137"/>
                <a:gd name="T16" fmla="*/ 21 w 84"/>
                <a:gd name="T17" fmla="*/ 67 h 137"/>
                <a:gd name="T18" fmla="*/ 21 w 84"/>
                <a:gd name="T19" fmla="*/ 124 h 137"/>
                <a:gd name="T20" fmla="*/ 30 w 84"/>
                <a:gd name="T21" fmla="*/ 133 h 137"/>
                <a:gd name="T22" fmla="*/ 83 w 84"/>
                <a:gd name="T23" fmla="*/ 107 h 137"/>
                <a:gd name="T24" fmla="*/ 56 w 84"/>
                <a:gd name="T25" fmla="*/ 136 h 137"/>
                <a:gd name="T26" fmla="*/ 0 w 84"/>
                <a:gd name="T27" fmla="*/ 136 h 137"/>
                <a:gd name="T28" fmla="*/ 0 w 84"/>
                <a:gd name="T29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137">
                  <a:moveTo>
                    <a:pt x="0" y="1"/>
                  </a:moveTo>
                  <a:cubicBezTo>
                    <a:pt x="23" y="1"/>
                    <a:pt x="45" y="0"/>
                    <a:pt x="67" y="1"/>
                  </a:cubicBezTo>
                  <a:cubicBezTo>
                    <a:pt x="84" y="2"/>
                    <a:pt x="77" y="17"/>
                    <a:pt x="82" y="27"/>
                  </a:cubicBezTo>
                  <a:cubicBezTo>
                    <a:pt x="70" y="8"/>
                    <a:pt x="54" y="1"/>
                    <a:pt x="33" y="3"/>
                  </a:cubicBezTo>
                  <a:cubicBezTo>
                    <a:pt x="24" y="4"/>
                    <a:pt x="20" y="7"/>
                    <a:pt x="20" y="16"/>
                  </a:cubicBezTo>
                  <a:cubicBezTo>
                    <a:pt x="21" y="30"/>
                    <a:pt x="20" y="45"/>
                    <a:pt x="20" y="59"/>
                  </a:cubicBezTo>
                  <a:cubicBezTo>
                    <a:pt x="49" y="65"/>
                    <a:pt x="54" y="63"/>
                    <a:pt x="62" y="42"/>
                  </a:cubicBezTo>
                  <a:cubicBezTo>
                    <a:pt x="62" y="57"/>
                    <a:pt x="62" y="70"/>
                    <a:pt x="62" y="83"/>
                  </a:cubicBezTo>
                  <a:cubicBezTo>
                    <a:pt x="53" y="64"/>
                    <a:pt x="51" y="64"/>
                    <a:pt x="21" y="67"/>
                  </a:cubicBezTo>
                  <a:cubicBezTo>
                    <a:pt x="21" y="86"/>
                    <a:pt x="20" y="105"/>
                    <a:pt x="21" y="124"/>
                  </a:cubicBezTo>
                  <a:cubicBezTo>
                    <a:pt x="21" y="127"/>
                    <a:pt x="27" y="132"/>
                    <a:pt x="30" y="133"/>
                  </a:cubicBezTo>
                  <a:cubicBezTo>
                    <a:pt x="57" y="137"/>
                    <a:pt x="69" y="130"/>
                    <a:pt x="83" y="107"/>
                  </a:cubicBezTo>
                  <a:cubicBezTo>
                    <a:pt x="84" y="132"/>
                    <a:pt x="80" y="136"/>
                    <a:pt x="56" y="136"/>
                  </a:cubicBezTo>
                  <a:cubicBezTo>
                    <a:pt x="38" y="136"/>
                    <a:pt x="19" y="136"/>
                    <a:pt x="0" y="136"/>
                  </a:cubicBezTo>
                  <a:cubicBezTo>
                    <a:pt x="12" y="124"/>
                    <a:pt x="12" y="14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47">
              <a:extLst>
                <a:ext uri="{FF2B5EF4-FFF2-40B4-BE49-F238E27FC236}">
                  <a16:creationId xmlns:a16="http://schemas.microsoft.com/office/drawing/2014/main" xmlns="" id="{BC22BF87-3723-4AA3-9251-2B9EAD24A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6413" y="4662488"/>
              <a:ext cx="296863" cy="484188"/>
            </a:xfrm>
            <a:custGeom>
              <a:avLst/>
              <a:gdLst>
                <a:gd name="T0" fmla="*/ 9 w 90"/>
                <a:gd name="T1" fmla="*/ 138 h 147"/>
                <a:gd name="T2" fmla="*/ 4 w 90"/>
                <a:gd name="T3" fmla="*/ 106 h 147"/>
                <a:gd name="T4" fmla="*/ 7 w 90"/>
                <a:gd name="T5" fmla="*/ 105 h 147"/>
                <a:gd name="T6" fmla="*/ 17 w 90"/>
                <a:gd name="T7" fmla="*/ 124 h 147"/>
                <a:gd name="T8" fmla="*/ 54 w 90"/>
                <a:gd name="T9" fmla="*/ 137 h 147"/>
                <a:gd name="T10" fmla="*/ 72 w 90"/>
                <a:gd name="T11" fmla="*/ 117 h 147"/>
                <a:gd name="T12" fmla="*/ 57 w 90"/>
                <a:gd name="T13" fmla="*/ 84 h 147"/>
                <a:gd name="T14" fmla="*/ 27 w 90"/>
                <a:gd name="T15" fmla="*/ 68 h 147"/>
                <a:gd name="T16" fmla="*/ 8 w 90"/>
                <a:gd name="T17" fmla="*/ 26 h 147"/>
                <a:gd name="T18" fmla="*/ 53 w 90"/>
                <a:gd name="T19" fmla="*/ 5 h 147"/>
                <a:gd name="T20" fmla="*/ 78 w 90"/>
                <a:gd name="T21" fmla="*/ 10 h 147"/>
                <a:gd name="T22" fmla="*/ 79 w 90"/>
                <a:gd name="T23" fmla="*/ 34 h 147"/>
                <a:gd name="T24" fmla="*/ 76 w 90"/>
                <a:gd name="T25" fmla="*/ 34 h 147"/>
                <a:gd name="T26" fmla="*/ 67 w 90"/>
                <a:gd name="T27" fmla="*/ 20 h 147"/>
                <a:gd name="T28" fmla="*/ 31 w 90"/>
                <a:gd name="T29" fmla="*/ 10 h 147"/>
                <a:gd name="T30" fmla="*/ 16 w 90"/>
                <a:gd name="T31" fmla="*/ 37 h 147"/>
                <a:gd name="T32" fmla="*/ 30 w 90"/>
                <a:gd name="T33" fmla="*/ 56 h 147"/>
                <a:gd name="T34" fmla="*/ 65 w 90"/>
                <a:gd name="T35" fmla="*/ 74 h 147"/>
                <a:gd name="T36" fmla="*/ 81 w 90"/>
                <a:gd name="T37" fmla="*/ 122 h 147"/>
                <a:gd name="T38" fmla="*/ 33 w 90"/>
                <a:gd name="T39" fmla="*/ 141 h 147"/>
                <a:gd name="T40" fmla="*/ 9 w 90"/>
                <a:gd name="T41" fmla="*/ 13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47">
                  <a:moveTo>
                    <a:pt x="9" y="138"/>
                  </a:moveTo>
                  <a:cubicBezTo>
                    <a:pt x="8" y="129"/>
                    <a:pt x="6" y="118"/>
                    <a:pt x="4" y="106"/>
                  </a:cubicBezTo>
                  <a:cubicBezTo>
                    <a:pt x="5" y="106"/>
                    <a:pt x="6" y="106"/>
                    <a:pt x="7" y="105"/>
                  </a:cubicBezTo>
                  <a:cubicBezTo>
                    <a:pt x="10" y="112"/>
                    <a:pt x="13" y="118"/>
                    <a:pt x="17" y="124"/>
                  </a:cubicBezTo>
                  <a:cubicBezTo>
                    <a:pt x="26" y="137"/>
                    <a:pt x="40" y="142"/>
                    <a:pt x="54" y="137"/>
                  </a:cubicBezTo>
                  <a:cubicBezTo>
                    <a:pt x="62" y="135"/>
                    <a:pt x="70" y="125"/>
                    <a:pt x="72" y="117"/>
                  </a:cubicBezTo>
                  <a:cubicBezTo>
                    <a:pt x="77" y="103"/>
                    <a:pt x="71" y="91"/>
                    <a:pt x="57" y="84"/>
                  </a:cubicBezTo>
                  <a:cubicBezTo>
                    <a:pt x="47" y="78"/>
                    <a:pt x="37" y="73"/>
                    <a:pt x="27" y="68"/>
                  </a:cubicBezTo>
                  <a:cubicBezTo>
                    <a:pt x="7" y="57"/>
                    <a:pt x="0" y="43"/>
                    <a:pt x="8" y="26"/>
                  </a:cubicBezTo>
                  <a:cubicBezTo>
                    <a:pt x="15" y="8"/>
                    <a:pt x="34" y="0"/>
                    <a:pt x="53" y="5"/>
                  </a:cubicBezTo>
                  <a:cubicBezTo>
                    <a:pt x="61" y="7"/>
                    <a:pt x="68" y="8"/>
                    <a:pt x="78" y="10"/>
                  </a:cubicBezTo>
                  <a:cubicBezTo>
                    <a:pt x="78" y="17"/>
                    <a:pt x="78" y="25"/>
                    <a:pt x="79" y="34"/>
                  </a:cubicBezTo>
                  <a:cubicBezTo>
                    <a:pt x="78" y="34"/>
                    <a:pt x="77" y="34"/>
                    <a:pt x="76" y="34"/>
                  </a:cubicBezTo>
                  <a:cubicBezTo>
                    <a:pt x="73" y="30"/>
                    <a:pt x="70" y="25"/>
                    <a:pt x="67" y="20"/>
                  </a:cubicBezTo>
                  <a:cubicBezTo>
                    <a:pt x="59" y="10"/>
                    <a:pt x="43" y="5"/>
                    <a:pt x="31" y="10"/>
                  </a:cubicBezTo>
                  <a:cubicBezTo>
                    <a:pt x="18" y="15"/>
                    <a:pt x="13" y="25"/>
                    <a:pt x="16" y="37"/>
                  </a:cubicBezTo>
                  <a:cubicBezTo>
                    <a:pt x="18" y="44"/>
                    <a:pt x="24" y="52"/>
                    <a:pt x="30" y="56"/>
                  </a:cubicBezTo>
                  <a:cubicBezTo>
                    <a:pt x="41" y="63"/>
                    <a:pt x="53" y="67"/>
                    <a:pt x="65" y="74"/>
                  </a:cubicBezTo>
                  <a:cubicBezTo>
                    <a:pt x="83" y="85"/>
                    <a:pt x="90" y="105"/>
                    <a:pt x="81" y="122"/>
                  </a:cubicBezTo>
                  <a:cubicBezTo>
                    <a:pt x="73" y="140"/>
                    <a:pt x="54" y="147"/>
                    <a:pt x="33" y="141"/>
                  </a:cubicBezTo>
                  <a:cubicBezTo>
                    <a:pt x="26" y="139"/>
                    <a:pt x="19" y="139"/>
                    <a:pt x="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48">
              <a:extLst>
                <a:ext uri="{FF2B5EF4-FFF2-40B4-BE49-F238E27FC236}">
                  <a16:creationId xmlns:a16="http://schemas.microsoft.com/office/drawing/2014/main" xmlns="" id="{7A59D968-6C97-4B0A-BE09-AB11F14268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0426" y="4668838"/>
              <a:ext cx="280988" cy="458788"/>
            </a:xfrm>
            <a:custGeom>
              <a:avLst/>
              <a:gdLst>
                <a:gd name="T0" fmla="*/ 85 w 85"/>
                <a:gd name="T1" fmla="*/ 139 h 139"/>
                <a:gd name="T2" fmla="*/ 62 w 85"/>
                <a:gd name="T3" fmla="*/ 139 h 139"/>
                <a:gd name="T4" fmla="*/ 65 w 85"/>
                <a:gd name="T5" fmla="*/ 124 h 139"/>
                <a:gd name="T6" fmla="*/ 62 w 85"/>
                <a:gd name="T7" fmla="*/ 108 h 139"/>
                <a:gd name="T8" fmla="*/ 26 w 85"/>
                <a:gd name="T9" fmla="*/ 88 h 139"/>
                <a:gd name="T10" fmla="*/ 22 w 85"/>
                <a:gd name="T11" fmla="*/ 90 h 139"/>
                <a:gd name="T12" fmla="*/ 20 w 85"/>
                <a:gd name="T13" fmla="*/ 139 h 139"/>
                <a:gd name="T14" fmla="*/ 0 w 85"/>
                <a:gd name="T15" fmla="*/ 139 h 139"/>
                <a:gd name="T16" fmla="*/ 8 w 85"/>
                <a:gd name="T17" fmla="*/ 116 h 139"/>
                <a:gd name="T18" fmla="*/ 35 w 85"/>
                <a:gd name="T19" fmla="*/ 12 h 139"/>
                <a:gd name="T20" fmla="*/ 44 w 85"/>
                <a:gd name="T21" fmla="*/ 0 h 139"/>
                <a:gd name="T22" fmla="*/ 48 w 85"/>
                <a:gd name="T23" fmla="*/ 1 h 139"/>
                <a:gd name="T24" fmla="*/ 74 w 85"/>
                <a:gd name="T25" fmla="*/ 107 h 139"/>
                <a:gd name="T26" fmla="*/ 85 w 85"/>
                <a:gd name="T27" fmla="*/ 139 h 139"/>
                <a:gd name="T28" fmla="*/ 57 w 85"/>
                <a:gd name="T29" fmla="*/ 84 h 139"/>
                <a:gd name="T30" fmla="*/ 41 w 85"/>
                <a:gd name="T31" fmla="*/ 21 h 139"/>
                <a:gd name="T32" fmla="*/ 39 w 85"/>
                <a:gd name="T33" fmla="*/ 21 h 139"/>
                <a:gd name="T34" fmla="*/ 23 w 85"/>
                <a:gd name="T35" fmla="*/ 84 h 139"/>
                <a:gd name="T36" fmla="*/ 57 w 85"/>
                <a:gd name="T37" fmla="*/ 8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39">
                  <a:moveTo>
                    <a:pt x="85" y="139"/>
                  </a:moveTo>
                  <a:cubicBezTo>
                    <a:pt x="79" y="139"/>
                    <a:pt x="70" y="139"/>
                    <a:pt x="62" y="139"/>
                  </a:cubicBezTo>
                  <a:cubicBezTo>
                    <a:pt x="63" y="134"/>
                    <a:pt x="65" y="129"/>
                    <a:pt x="65" y="124"/>
                  </a:cubicBezTo>
                  <a:cubicBezTo>
                    <a:pt x="65" y="119"/>
                    <a:pt x="63" y="114"/>
                    <a:pt x="62" y="108"/>
                  </a:cubicBezTo>
                  <a:cubicBezTo>
                    <a:pt x="58" y="89"/>
                    <a:pt x="45" y="82"/>
                    <a:pt x="26" y="88"/>
                  </a:cubicBezTo>
                  <a:cubicBezTo>
                    <a:pt x="25" y="89"/>
                    <a:pt x="23" y="89"/>
                    <a:pt x="22" y="90"/>
                  </a:cubicBezTo>
                  <a:cubicBezTo>
                    <a:pt x="15" y="97"/>
                    <a:pt x="13" y="130"/>
                    <a:pt x="20" y="139"/>
                  </a:cubicBezTo>
                  <a:cubicBezTo>
                    <a:pt x="12" y="139"/>
                    <a:pt x="5" y="139"/>
                    <a:pt x="0" y="139"/>
                  </a:cubicBezTo>
                  <a:cubicBezTo>
                    <a:pt x="2" y="131"/>
                    <a:pt x="6" y="124"/>
                    <a:pt x="8" y="116"/>
                  </a:cubicBezTo>
                  <a:cubicBezTo>
                    <a:pt x="17" y="82"/>
                    <a:pt x="26" y="47"/>
                    <a:pt x="35" y="12"/>
                  </a:cubicBezTo>
                  <a:cubicBezTo>
                    <a:pt x="37" y="7"/>
                    <a:pt x="41" y="4"/>
                    <a:pt x="44" y="0"/>
                  </a:cubicBezTo>
                  <a:cubicBezTo>
                    <a:pt x="46" y="0"/>
                    <a:pt x="47" y="1"/>
                    <a:pt x="48" y="1"/>
                  </a:cubicBezTo>
                  <a:cubicBezTo>
                    <a:pt x="57" y="36"/>
                    <a:pt x="65" y="72"/>
                    <a:pt x="74" y="107"/>
                  </a:cubicBezTo>
                  <a:cubicBezTo>
                    <a:pt x="77" y="118"/>
                    <a:pt x="81" y="128"/>
                    <a:pt x="85" y="139"/>
                  </a:cubicBezTo>
                  <a:close/>
                  <a:moveTo>
                    <a:pt x="57" y="84"/>
                  </a:moveTo>
                  <a:cubicBezTo>
                    <a:pt x="52" y="62"/>
                    <a:pt x="47" y="41"/>
                    <a:pt x="41" y="21"/>
                  </a:cubicBezTo>
                  <a:cubicBezTo>
                    <a:pt x="40" y="21"/>
                    <a:pt x="40" y="21"/>
                    <a:pt x="39" y="21"/>
                  </a:cubicBezTo>
                  <a:cubicBezTo>
                    <a:pt x="33" y="42"/>
                    <a:pt x="28" y="63"/>
                    <a:pt x="23" y="84"/>
                  </a:cubicBezTo>
                  <a:cubicBezTo>
                    <a:pt x="34" y="84"/>
                    <a:pt x="45" y="84"/>
                    <a:pt x="5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xmlns="" id="{C7426D4D-976F-417E-94F4-FD910FBE7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2338" y="4681538"/>
              <a:ext cx="265113" cy="455613"/>
            </a:xfrm>
            <a:custGeom>
              <a:avLst/>
              <a:gdLst>
                <a:gd name="T0" fmla="*/ 0 w 80"/>
                <a:gd name="T1" fmla="*/ 0 h 138"/>
                <a:gd name="T2" fmla="*/ 22 w 80"/>
                <a:gd name="T3" fmla="*/ 0 h 138"/>
                <a:gd name="T4" fmla="*/ 17 w 80"/>
                <a:gd name="T5" fmla="*/ 16 h 138"/>
                <a:gd name="T6" fmla="*/ 17 w 80"/>
                <a:gd name="T7" fmla="*/ 106 h 138"/>
                <a:gd name="T8" fmla="*/ 37 w 80"/>
                <a:gd name="T9" fmla="*/ 132 h 138"/>
                <a:gd name="T10" fmla="*/ 69 w 80"/>
                <a:gd name="T11" fmla="*/ 114 h 138"/>
                <a:gd name="T12" fmla="*/ 72 w 80"/>
                <a:gd name="T13" fmla="*/ 96 h 138"/>
                <a:gd name="T14" fmla="*/ 72 w 80"/>
                <a:gd name="T15" fmla="*/ 20 h 138"/>
                <a:gd name="T16" fmla="*/ 66 w 80"/>
                <a:gd name="T17" fmla="*/ 0 h 138"/>
                <a:gd name="T18" fmla="*/ 80 w 80"/>
                <a:gd name="T19" fmla="*/ 0 h 138"/>
                <a:gd name="T20" fmla="*/ 75 w 80"/>
                <a:gd name="T21" fmla="*/ 20 h 138"/>
                <a:gd name="T22" fmla="*/ 75 w 80"/>
                <a:gd name="T23" fmla="*/ 103 h 138"/>
                <a:gd name="T24" fmla="*/ 42 w 80"/>
                <a:gd name="T25" fmla="*/ 137 h 138"/>
                <a:gd name="T26" fmla="*/ 5 w 80"/>
                <a:gd name="T27" fmla="*/ 105 h 138"/>
                <a:gd name="T28" fmla="*/ 4 w 80"/>
                <a:gd name="T29" fmla="*/ 20 h 138"/>
                <a:gd name="T30" fmla="*/ 0 w 80"/>
                <a:gd name="T3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138">
                  <a:moveTo>
                    <a:pt x="0" y="0"/>
                  </a:moveTo>
                  <a:cubicBezTo>
                    <a:pt x="6" y="0"/>
                    <a:pt x="15" y="0"/>
                    <a:pt x="22" y="0"/>
                  </a:cubicBezTo>
                  <a:cubicBezTo>
                    <a:pt x="20" y="6"/>
                    <a:pt x="17" y="11"/>
                    <a:pt x="17" y="16"/>
                  </a:cubicBezTo>
                  <a:cubicBezTo>
                    <a:pt x="17" y="46"/>
                    <a:pt x="17" y="76"/>
                    <a:pt x="17" y="106"/>
                  </a:cubicBezTo>
                  <a:cubicBezTo>
                    <a:pt x="17" y="120"/>
                    <a:pt x="23" y="129"/>
                    <a:pt x="37" y="132"/>
                  </a:cubicBezTo>
                  <a:cubicBezTo>
                    <a:pt x="49" y="135"/>
                    <a:pt x="65" y="126"/>
                    <a:pt x="69" y="114"/>
                  </a:cubicBezTo>
                  <a:cubicBezTo>
                    <a:pt x="71" y="108"/>
                    <a:pt x="72" y="102"/>
                    <a:pt x="72" y="96"/>
                  </a:cubicBezTo>
                  <a:cubicBezTo>
                    <a:pt x="72" y="71"/>
                    <a:pt x="72" y="45"/>
                    <a:pt x="72" y="20"/>
                  </a:cubicBezTo>
                  <a:cubicBezTo>
                    <a:pt x="72" y="13"/>
                    <a:pt x="68" y="7"/>
                    <a:pt x="66" y="0"/>
                  </a:cubicBezTo>
                  <a:cubicBezTo>
                    <a:pt x="70" y="0"/>
                    <a:pt x="76" y="0"/>
                    <a:pt x="80" y="0"/>
                  </a:cubicBezTo>
                  <a:cubicBezTo>
                    <a:pt x="78" y="7"/>
                    <a:pt x="75" y="14"/>
                    <a:pt x="75" y="20"/>
                  </a:cubicBezTo>
                  <a:cubicBezTo>
                    <a:pt x="74" y="48"/>
                    <a:pt x="75" y="75"/>
                    <a:pt x="75" y="103"/>
                  </a:cubicBezTo>
                  <a:cubicBezTo>
                    <a:pt x="74" y="123"/>
                    <a:pt x="62" y="136"/>
                    <a:pt x="42" y="137"/>
                  </a:cubicBezTo>
                  <a:cubicBezTo>
                    <a:pt x="20" y="138"/>
                    <a:pt x="6" y="127"/>
                    <a:pt x="5" y="105"/>
                  </a:cubicBezTo>
                  <a:cubicBezTo>
                    <a:pt x="4" y="77"/>
                    <a:pt x="5" y="49"/>
                    <a:pt x="4" y="20"/>
                  </a:cubicBezTo>
                  <a:cubicBezTo>
                    <a:pt x="4" y="13"/>
                    <a:pt x="2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xmlns="" id="{875A6BA1-FD71-4B83-864C-A54112096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151" y="4681538"/>
              <a:ext cx="285750" cy="446088"/>
            </a:xfrm>
            <a:custGeom>
              <a:avLst/>
              <a:gdLst>
                <a:gd name="T0" fmla="*/ 65 w 87"/>
                <a:gd name="T1" fmla="*/ 43 h 135"/>
                <a:gd name="T2" fmla="*/ 65 w 87"/>
                <a:gd name="T3" fmla="*/ 82 h 135"/>
                <a:gd name="T4" fmla="*/ 47 w 87"/>
                <a:gd name="T5" fmla="*/ 66 h 135"/>
                <a:gd name="T6" fmla="*/ 19 w 87"/>
                <a:gd name="T7" fmla="*/ 66 h 135"/>
                <a:gd name="T8" fmla="*/ 25 w 87"/>
                <a:gd name="T9" fmla="*/ 135 h 135"/>
                <a:gd name="T10" fmla="*/ 0 w 87"/>
                <a:gd name="T11" fmla="*/ 135 h 135"/>
                <a:gd name="T12" fmla="*/ 7 w 87"/>
                <a:gd name="T13" fmla="*/ 120 h 135"/>
                <a:gd name="T14" fmla="*/ 7 w 87"/>
                <a:gd name="T15" fmla="*/ 16 h 135"/>
                <a:gd name="T16" fmla="*/ 1 w 87"/>
                <a:gd name="T17" fmla="*/ 0 h 135"/>
                <a:gd name="T18" fmla="*/ 78 w 87"/>
                <a:gd name="T19" fmla="*/ 0 h 135"/>
                <a:gd name="T20" fmla="*/ 87 w 87"/>
                <a:gd name="T21" fmla="*/ 26 h 135"/>
                <a:gd name="T22" fmla="*/ 31 w 87"/>
                <a:gd name="T23" fmla="*/ 3 h 135"/>
                <a:gd name="T24" fmla="*/ 20 w 87"/>
                <a:gd name="T25" fmla="*/ 12 h 135"/>
                <a:gd name="T26" fmla="*/ 20 w 87"/>
                <a:gd name="T27" fmla="*/ 60 h 135"/>
                <a:gd name="T28" fmla="*/ 65 w 87"/>
                <a:gd name="T29" fmla="*/ 4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135">
                  <a:moveTo>
                    <a:pt x="65" y="43"/>
                  </a:moveTo>
                  <a:cubicBezTo>
                    <a:pt x="65" y="59"/>
                    <a:pt x="65" y="71"/>
                    <a:pt x="65" y="82"/>
                  </a:cubicBezTo>
                  <a:cubicBezTo>
                    <a:pt x="60" y="77"/>
                    <a:pt x="55" y="69"/>
                    <a:pt x="47" y="66"/>
                  </a:cubicBezTo>
                  <a:cubicBezTo>
                    <a:pt x="40" y="63"/>
                    <a:pt x="30" y="66"/>
                    <a:pt x="19" y="66"/>
                  </a:cubicBezTo>
                  <a:cubicBezTo>
                    <a:pt x="23" y="89"/>
                    <a:pt x="13" y="113"/>
                    <a:pt x="25" y="135"/>
                  </a:cubicBezTo>
                  <a:cubicBezTo>
                    <a:pt x="18" y="135"/>
                    <a:pt x="8" y="135"/>
                    <a:pt x="0" y="135"/>
                  </a:cubicBezTo>
                  <a:cubicBezTo>
                    <a:pt x="3" y="130"/>
                    <a:pt x="7" y="125"/>
                    <a:pt x="7" y="120"/>
                  </a:cubicBezTo>
                  <a:cubicBezTo>
                    <a:pt x="8" y="85"/>
                    <a:pt x="8" y="51"/>
                    <a:pt x="7" y="16"/>
                  </a:cubicBezTo>
                  <a:cubicBezTo>
                    <a:pt x="7" y="11"/>
                    <a:pt x="3" y="5"/>
                    <a:pt x="1" y="0"/>
                  </a:cubicBezTo>
                  <a:cubicBezTo>
                    <a:pt x="25" y="0"/>
                    <a:pt x="51" y="0"/>
                    <a:pt x="78" y="0"/>
                  </a:cubicBezTo>
                  <a:cubicBezTo>
                    <a:pt x="81" y="9"/>
                    <a:pt x="84" y="17"/>
                    <a:pt x="87" y="26"/>
                  </a:cubicBezTo>
                  <a:cubicBezTo>
                    <a:pt x="72" y="6"/>
                    <a:pt x="53" y="0"/>
                    <a:pt x="31" y="3"/>
                  </a:cubicBezTo>
                  <a:cubicBezTo>
                    <a:pt x="27" y="3"/>
                    <a:pt x="20" y="8"/>
                    <a:pt x="20" y="12"/>
                  </a:cubicBezTo>
                  <a:cubicBezTo>
                    <a:pt x="19" y="28"/>
                    <a:pt x="20" y="44"/>
                    <a:pt x="20" y="60"/>
                  </a:cubicBezTo>
                  <a:cubicBezTo>
                    <a:pt x="48" y="65"/>
                    <a:pt x="57" y="62"/>
                    <a:pt x="6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xmlns="" id="{3D534C96-B63D-40BA-80BF-B5EF836D3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7551" y="4681538"/>
              <a:ext cx="263525" cy="446088"/>
            </a:xfrm>
            <a:custGeom>
              <a:avLst/>
              <a:gdLst>
                <a:gd name="T0" fmla="*/ 66 w 80"/>
                <a:gd name="T1" fmla="*/ 0 h 135"/>
                <a:gd name="T2" fmla="*/ 80 w 80"/>
                <a:gd name="T3" fmla="*/ 0 h 135"/>
                <a:gd name="T4" fmla="*/ 64 w 80"/>
                <a:gd name="T5" fmla="*/ 53 h 135"/>
                <a:gd name="T6" fmla="*/ 38 w 80"/>
                <a:gd name="T7" fmla="*/ 135 h 135"/>
                <a:gd name="T8" fmla="*/ 28 w 80"/>
                <a:gd name="T9" fmla="*/ 101 h 135"/>
                <a:gd name="T10" fmla="*/ 8 w 80"/>
                <a:gd name="T11" fmla="*/ 20 h 135"/>
                <a:gd name="T12" fmla="*/ 0 w 80"/>
                <a:gd name="T13" fmla="*/ 0 h 135"/>
                <a:gd name="T14" fmla="*/ 22 w 80"/>
                <a:gd name="T15" fmla="*/ 0 h 135"/>
                <a:gd name="T16" fmla="*/ 20 w 80"/>
                <a:gd name="T17" fmla="*/ 15 h 135"/>
                <a:gd name="T18" fmla="*/ 42 w 80"/>
                <a:gd name="T19" fmla="*/ 105 h 135"/>
                <a:gd name="T20" fmla="*/ 46 w 80"/>
                <a:gd name="T21" fmla="*/ 94 h 135"/>
                <a:gd name="T22" fmla="*/ 67 w 80"/>
                <a:gd name="T23" fmla="*/ 19 h 135"/>
                <a:gd name="T24" fmla="*/ 66 w 80"/>
                <a:gd name="T2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35">
                  <a:moveTo>
                    <a:pt x="66" y="0"/>
                  </a:moveTo>
                  <a:cubicBezTo>
                    <a:pt x="70" y="0"/>
                    <a:pt x="77" y="0"/>
                    <a:pt x="80" y="0"/>
                  </a:cubicBezTo>
                  <a:cubicBezTo>
                    <a:pt x="75" y="17"/>
                    <a:pt x="69" y="35"/>
                    <a:pt x="64" y="53"/>
                  </a:cubicBezTo>
                  <a:cubicBezTo>
                    <a:pt x="56" y="80"/>
                    <a:pt x="49" y="107"/>
                    <a:pt x="38" y="135"/>
                  </a:cubicBezTo>
                  <a:cubicBezTo>
                    <a:pt x="35" y="123"/>
                    <a:pt x="31" y="112"/>
                    <a:pt x="28" y="101"/>
                  </a:cubicBezTo>
                  <a:cubicBezTo>
                    <a:pt x="22" y="74"/>
                    <a:pt x="15" y="47"/>
                    <a:pt x="8" y="20"/>
                  </a:cubicBezTo>
                  <a:cubicBezTo>
                    <a:pt x="7" y="13"/>
                    <a:pt x="3" y="7"/>
                    <a:pt x="0" y="0"/>
                  </a:cubicBezTo>
                  <a:cubicBezTo>
                    <a:pt x="7" y="0"/>
                    <a:pt x="16" y="0"/>
                    <a:pt x="22" y="0"/>
                  </a:cubicBezTo>
                  <a:cubicBezTo>
                    <a:pt x="22" y="5"/>
                    <a:pt x="19" y="11"/>
                    <a:pt x="20" y="15"/>
                  </a:cubicBezTo>
                  <a:cubicBezTo>
                    <a:pt x="27" y="44"/>
                    <a:pt x="34" y="73"/>
                    <a:pt x="42" y="105"/>
                  </a:cubicBezTo>
                  <a:cubicBezTo>
                    <a:pt x="44" y="99"/>
                    <a:pt x="46" y="97"/>
                    <a:pt x="46" y="94"/>
                  </a:cubicBezTo>
                  <a:cubicBezTo>
                    <a:pt x="53" y="69"/>
                    <a:pt x="61" y="44"/>
                    <a:pt x="67" y="19"/>
                  </a:cubicBezTo>
                  <a:cubicBezTo>
                    <a:pt x="68" y="14"/>
                    <a:pt x="66" y="7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xmlns="" id="{CB1C2076-C982-47C2-A3C0-42A533DEC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751" y="4681538"/>
              <a:ext cx="260350" cy="452438"/>
            </a:xfrm>
            <a:custGeom>
              <a:avLst/>
              <a:gdLst>
                <a:gd name="T0" fmla="*/ 0 w 79"/>
                <a:gd name="T1" fmla="*/ 0 h 137"/>
                <a:gd name="T2" fmla="*/ 22 w 79"/>
                <a:gd name="T3" fmla="*/ 0 h 137"/>
                <a:gd name="T4" fmla="*/ 17 w 79"/>
                <a:gd name="T5" fmla="*/ 18 h 137"/>
                <a:gd name="T6" fmla="*/ 17 w 79"/>
                <a:gd name="T7" fmla="*/ 103 h 137"/>
                <a:gd name="T8" fmla="*/ 40 w 79"/>
                <a:gd name="T9" fmla="*/ 132 h 137"/>
                <a:gd name="T10" fmla="*/ 71 w 79"/>
                <a:gd name="T11" fmla="*/ 106 h 137"/>
                <a:gd name="T12" fmla="*/ 71 w 79"/>
                <a:gd name="T13" fmla="*/ 12 h 137"/>
                <a:gd name="T14" fmla="*/ 64 w 79"/>
                <a:gd name="T15" fmla="*/ 0 h 137"/>
                <a:gd name="T16" fmla="*/ 79 w 79"/>
                <a:gd name="T17" fmla="*/ 0 h 137"/>
                <a:gd name="T18" fmla="*/ 74 w 79"/>
                <a:gd name="T19" fmla="*/ 22 h 137"/>
                <a:gd name="T20" fmla="*/ 74 w 79"/>
                <a:gd name="T21" fmla="*/ 103 h 137"/>
                <a:gd name="T22" fmla="*/ 39 w 79"/>
                <a:gd name="T23" fmla="*/ 137 h 137"/>
                <a:gd name="T24" fmla="*/ 5 w 79"/>
                <a:gd name="T25" fmla="*/ 103 h 137"/>
                <a:gd name="T26" fmla="*/ 4 w 79"/>
                <a:gd name="T27" fmla="*/ 19 h 137"/>
                <a:gd name="T28" fmla="*/ 0 w 79"/>
                <a:gd name="T2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37">
                  <a:moveTo>
                    <a:pt x="0" y="0"/>
                  </a:moveTo>
                  <a:cubicBezTo>
                    <a:pt x="7" y="0"/>
                    <a:pt x="15" y="0"/>
                    <a:pt x="22" y="0"/>
                  </a:cubicBezTo>
                  <a:cubicBezTo>
                    <a:pt x="20" y="6"/>
                    <a:pt x="17" y="12"/>
                    <a:pt x="17" y="18"/>
                  </a:cubicBezTo>
                  <a:cubicBezTo>
                    <a:pt x="16" y="47"/>
                    <a:pt x="16" y="75"/>
                    <a:pt x="17" y="103"/>
                  </a:cubicBezTo>
                  <a:cubicBezTo>
                    <a:pt x="17" y="122"/>
                    <a:pt x="24" y="131"/>
                    <a:pt x="40" y="132"/>
                  </a:cubicBezTo>
                  <a:cubicBezTo>
                    <a:pt x="55" y="133"/>
                    <a:pt x="70" y="122"/>
                    <a:pt x="71" y="106"/>
                  </a:cubicBezTo>
                  <a:cubicBezTo>
                    <a:pt x="72" y="75"/>
                    <a:pt x="71" y="43"/>
                    <a:pt x="71" y="12"/>
                  </a:cubicBezTo>
                  <a:cubicBezTo>
                    <a:pt x="71" y="8"/>
                    <a:pt x="66" y="4"/>
                    <a:pt x="64" y="0"/>
                  </a:cubicBezTo>
                  <a:cubicBezTo>
                    <a:pt x="69" y="0"/>
                    <a:pt x="75" y="0"/>
                    <a:pt x="79" y="0"/>
                  </a:cubicBezTo>
                  <a:cubicBezTo>
                    <a:pt x="78" y="7"/>
                    <a:pt x="74" y="15"/>
                    <a:pt x="74" y="22"/>
                  </a:cubicBezTo>
                  <a:cubicBezTo>
                    <a:pt x="74" y="49"/>
                    <a:pt x="74" y="76"/>
                    <a:pt x="74" y="103"/>
                  </a:cubicBezTo>
                  <a:cubicBezTo>
                    <a:pt x="74" y="124"/>
                    <a:pt x="59" y="137"/>
                    <a:pt x="39" y="137"/>
                  </a:cubicBezTo>
                  <a:cubicBezTo>
                    <a:pt x="17" y="137"/>
                    <a:pt x="5" y="126"/>
                    <a:pt x="5" y="103"/>
                  </a:cubicBezTo>
                  <a:cubicBezTo>
                    <a:pt x="5" y="75"/>
                    <a:pt x="5" y="47"/>
                    <a:pt x="4" y="19"/>
                  </a:cubicBezTo>
                  <a:cubicBezTo>
                    <a:pt x="4" y="13"/>
                    <a:pt x="1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xmlns="" id="{550547ED-DE0D-471C-89E4-B1242B3C2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2376" y="4681538"/>
              <a:ext cx="288925" cy="442913"/>
            </a:xfrm>
            <a:custGeom>
              <a:avLst/>
              <a:gdLst>
                <a:gd name="T0" fmla="*/ 88 w 88"/>
                <a:gd name="T1" fmla="*/ 27 h 134"/>
                <a:gd name="T2" fmla="*/ 50 w 88"/>
                <a:gd name="T3" fmla="*/ 6 h 134"/>
                <a:gd name="T4" fmla="*/ 50 w 88"/>
                <a:gd name="T5" fmla="*/ 89 h 134"/>
                <a:gd name="T6" fmla="*/ 51 w 88"/>
                <a:gd name="T7" fmla="*/ 118 h 134"/>
                <a:gd name="T8" fmla="*/ 57 w 88"/>
                <a:gd name="T9" fmla="*/ 134 h 134"/>
                <a:gd name="T10" fmla="*/ 31 w 88"/>
                <a:gd name="T11" fmla="*/ 134 h 134"/>
                <a:gd name="T12" fmla="*/ 38 w 88"/>
                <a:gd name="T13" fmla="*/ 115 h 134"/>
                <a:gd name="T14" fmla="*/ 38 w 88"/>
                <a:gd name="T15" fmla="*/ 20 h 134"/>
                <a:gd name="T16" fmla="*/ 33 w 88"/>
                <a:gd name="T17" fmla="*/ 6 h 134"/>
                <a:gd name="T18" fmla="*/ 12 w 88"/>
                <a:gd name="T19" fmla="*/ 13 h 134"/>
                <a:gd name="T20" fmla="*/ 0 w 88"/>
                <a:gd name="T21" fmla="*/ 28 h 134"/>
                <a:gd name="T22" fmla="*/ 7 w 88"/>
                <a:gd name="T23" fmla="*/ 0 h 134"/>
                <a:gd name="T24" fmla="*/ 82 w 88"/>
                <a:gd name="T25" fmla="*/ 0 h 134"/>
                <a:gd name="T26" fmla="*/ 88 w 88"/>
                <a:gd name="T27" fmla="*/ 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134">
                  <a:moveTo>
                    <a:pt x="88" y="27"/>
                  </a:moveTo>
                  <a:cubicBezTo>
                    <a:pt x="73" y="3"/>
                    <a:pt x="73" y="3"/>
                    <a:pt x="50" y="6"/>
                  </a:cubicBezTo>
                  <a:cubicBezTo>
                    <a:pt x="50" y="34"/>
                    <a:pt x="50" y="61"/>
                    <a:pt x="50" y="89"/>
                  </a:cubicBezTo>
                  <a:cubicBezTo>
                    <a:pt x="50" y="99"/>
                    <a:pt x="50" y="108"/>
                    <a:pt x="51" y="118"/>
                  </a:cubicBezTo>
                  <a:cubicBezTo>
                    <a:pt x="51" y="123"/>
                    <a:pt x="55" y="129"/>
                    <a:pt x="57" y="134"/>
                  </a:cubicBezTo>
                  <a:cubicBezTo>
                    <a:pt x="50" y="134"/>
                    <a:pt x="39" y="134"/>
                    <a:pt x="31" y="134"/>
                  </a:cubicBezTo>
                  <a:cubicBezTo>
                    <a:pt x="33" y="129"/>
                    <a:pt x="38" y="122"/>
                    <a:pt x="38" y="115"/>
                  </a:cubicBezTo>
                  <a:cubicBezTo>
                    <a:pt x="39" y="84"/>
                    <a:pt x="39" y="52"/>
                    <a:pt x="38" y="20"/>
                  </a:cubicBezTo>
                  <a:cubicBezTo>
                    <a:pt x="38" y="15"/>
                    <a:pt x="34" y="5"/>
                    <a:pt x="33" y="6"/>
                  </a:cubicBezTo>
                  <a:cubicBezTo>
                    <a:pt x="25" y="6"/>
                    <a:pt x="17" y="9"/>
                    <a:pt x="12" y="13"/>
                  </a:cubicBezTo>
                  <a:cubicBezTo>
                    <a:pt x="7" y="16"/>
                    <a:pt x="6" y="23"/>
                    <a:pt x="0" y="28"/>
                  </a:cubicBezTo>
                  <a:cubicBezTo>
                    <a:pt x="2" y="19"/>
                    <a:pt x="4" y="10"/>
                    <a:pt x="7" y="0"/>
                  </a:cubicBezTo>
                  <a:cubicBezTo>
                    <a:pt x="32" y="0"/>
                    <a:pt x="56" y="0"/>
                    <a:pt x="82" y="0"/>
                  </a:cubicBezTo>
                  <a:cubicBezTo>
                    <a:pt x="84" y="9"/>
                    <a:pt x="86" y="18"/>
                    <a:pt x="8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xmlns="" id="{A986800F-BC0E-45CC-B064-A2116F32D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01" y="4681538"/>
              <a:ext cx="274638" cy="446088"/>
            </a:xfrm>
            <a:custGeom>
              <a:avLst/>
              <a:gdLst>
                <a:gd name="T0" fmla="*/ 62 w 83"/>
                <a:gd name="T1" fmla="*/ 135 h 135"/>
                <a:gd name="T2" fmla="*/ 28 w 83"/>
                <a:gd name="T3" fmla="*/ 135 h 135"/>
                <a:gd name="T4" fmla="*/ 36 w 83"/>
                <a:gd name="T5" fmla="*/ 115 h 135"/>
                <a:gd name="T6" fmla="*/ 0 w 83"/>
                <a:gd name="T7" fmla="*/ 0 h 135"/>
                <a:gd name="T8" fmla="*/ 21 w 83"/>
                <a:gd name="T9" fmla="*/ 0 h 135"/>
                <a:gd name="T10" fmla="*/ 43 w 83"/>
                <a:gd name="T11" fmla="*/ 71 h 135"/>
                <a:gd name="T12" fmla="*/ 63 w 83"/>
                <a:gd name="T13" fmla="*/ 0 h 135"/>
                <a:gd name="T14" fmla="*/ 83 w 83"/>
                <a:gd name="T15" fmla="*/ 0 h 135"/>
                <a:gd name="T16" fmla="*/ 62 w 83"/>
                <a:gd name="T1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35">
                  <a:moveTo>
                    <a:pt x="62" y="135"/>
                  </a:moveTo>
                  <a:cubicBezTo>
                    <a:pt x="47" y="135"/>
                    <a:pt x="36" y="135"/>
                    <a:pt x="28" y="135"/>
                  </a:cubicBezTo>
                  <a:cubicBezTo>
                    <a:pt x="31" y="129"/>
                    <a:pt x="35" y="122"/>
                    <a:pt x="36" y="115"/>
                  </a:cubicBezTo>
                  <a:cubicBezTo>
                    <a:pt x="37" y="86"/>
                    <a:pt x="17" y="24"/>
                    <a:pt x="0" y="0"/>
                  </a:cubicBezTo>
                  <a:cubicBezTo>
                    <a:pt x="8" y="0"/>
                    <a:pt x="17" y="0"/>
                    <a:pt x="21" y="0"/>
                  </a:cubicBezTo>
                  <a:cubicBezTo>
                    <a:pt x="20" y="27"/>
                    <a:pt x="35" y="48"/>
                    <a:pt x="43" y="71"/>
                  </a:cubicBezTo>
                  <a:cubicBezTo>
                    <a:pt x="51" y="48"/>
                    <a:pt x="69" y="28"/>
                    <a:pt x="63" y="0"/>
                  </a:cubicBezTo>
                  <a:cubicBezTo>
                    <a:pt x="68" y="0"/>
                    <a:pt x="76" y="0"/>
                    <a:pt x="83" y="0"/>
                  </a:cubicBezTo>
                  <a:cubicBezTo>
                    <a:pt x="51" y="35"/>
                    <a:pt x="34" y="124"/>
                    <a:pt x="62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55">
              <a:extLst>
                <a:ext uri="{FF2B5EF4-FFF2-40B4-BE49-F238E27FC236}">
                  <a16:creationId xmlns:a16="http://schemas.microsoft.com/office/drawing/2014/main" xmlns="" id="{2B91A33B-AD8A-4282-A756-C7640EBDD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9163" y="4681538"/>
              <a:ext cx="203200" cy="442913"/>
            </a:xfrm>
            <a:custGeom>
              <a:avLst/>
              <a:gdLst>
                <a:gd name="T0" fmla="*/ 0 w 62"/>
                <a:gd name="T1" fmla="*/ 132 h 134"/>
                <a:gd name="T2" fmla="*/ 10 w 62"/>
                <a:gd name="T3" fmla="*/ 132 h 134"/>
                <a:gd name="T4" fmla="*/ 23 w 62"/>
                <a:gd name="T5" fmla="*/ 119 h 134"/>
                <a:gd name="T6" fmla="*/ 23 w 62"/>
                <a:gd name="T7" fmla="*/ 18 h 134"/>
                <a:gd name="T8" fmla="*/ 8 w 62"/>
                <a:gd name="T9" fmla="*/ 2 h 134"/>
                <a:gd name="T10" fmla="*/ 0 w 62"/>
                <a:gd name="T11" fmla="*/ 0 h 134"/>
                <a:gd name="T12" fmla="*/ 58 w 62"/>
                <a:gd name="T13" fmla="*/ 0 h 134"/>
                <a:gd name="T14" fmla="*/ 58 w 62"/>
                <a:gd name="T15" fmla="*/ 2 h 134"/>
                <a:gd name="T16" fmla="*/ 52 w 62"/>
                <a:gd name="T17" fmla="*/ 2 h 134"/>
                <a:gd name="T18" fmla="*/ 34 w 62"/>
                <a:gd name="T19" fmla="*/ 22 h 134"/>
                <a:gd name="T20" fmla="*/ 34 w 62"/>
                <a:gd name="T21" fmla="*/ 104 h 134"/>
                <a:gd name="T22" fmla="*/ 62 w 62"/>
                <a:gd name="T23" fmla="*/ 134 h 134"/>
                <a:gd name="T24" fmla="*/ 0 w 62"/>
                <a:gd name="T25" fmla="*/ 134 h 134"/>
                <a:gd name="T26" fmla="*/ 0 w 62"/>
                <a:gd name="T27" fmla="*/ 1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134">
                  <a:moveTo>
                    <a:pt x="0" y="132"/>
                  </a:moveTo>
                  <a:cubicBezTo>
                    <a:pt x="3" y="132"/>
                    <a:pt x="7" y="132"/>
                    <a:pt x="10" y="132"/>
                  </a:cubicBezTo>
                  <a:cubicBezTo>
                    <a:pt x="20" y="133"/>
                    <a:pt x="23" y="128"/>
                    <a:pt x="23" y="119"/>
                  </a:cubicBezTo>
                  <a:cubicBezTo>
                    <a:pt x="23" y="85"/>
                    <a:pt x="23" y="52"/>
                    <a:pt x="23" y="18"/>
                  </a:cubicBezTo>
                  <a:cubicBezTo>
                    <a:pt x="24" y="7"/>
                    <a:pt x="20" y="1"/>
                    <a:pt x="8" y="2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19" y="0"/>
                    <a:pt x="38" y="0"/>
                    <a:pt x="58" y="0"/>
                  </a:cubicBezTo>
                  <a:cubicBezTo>
                    <a:pt x="58" y="1"/>
                    <a:pt x="58" y="1"/>
                    <a:pt x="58" y="2"/>
                  </a:cubicBezTo>
                  <a:cubicBezTo>
                    <a:pt x="56" y="2"/>
                    <a:pt x="54" y="3"/>
                    <a:pt x="52" y="2"/>
                  </a:cubicBezTo>
                  <a:cubicBezTo>
                    <a:pt x="37" y="0"/>
                    <a:pt x="34" y="8"/>
                    <a:pt x="34" y="22"/>
                  </a:cubicBezTo>
                  <a:cubicBezTo>
                    <a:pt x="35" y="49"/>
                    <a:pt x="34" y="77"/>
                    <a:pt x="34" y="104"/>
                  </a:cubicBezTo>
                  <a:cubicBezTo>
                    <a:pt x="34" y="130"/>
                    <a:pt x="34" y="130"/>
                    <a:pt x="62" y="134"/>
                  </a:cubicBezTo>
                  <a:cubicBezTo>
                    <a:pt x="38" y="134"/>
                    <a:pt x="19" y="134"/>
                    <a:pt x="0" y="134"/>
                  </a:cubicBezTo>
                  <a:cubicBezTo>
                    <a:pt x="0" y="134"/>
                    <a:pt x="0" y="133"/>
                    <a:pt x="0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56">
              <a:extLst>
                <a:ext uri="{FF2B5EF4-FFF2-40B4-BE49-F238E27FC236}">
                  <a16:creationId xmlns:a16="http://schemas.microsoft.com/office/drawing/2014/main" xmlns="" id="{2ADC8541-C502-475F-866A-C25E49F13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4813" y="4681538"/>
              <a:ext cx="184150" cy="446088"/>
            </a:xfrm>
            <a:custGeom>
              <a:avLst/>
              <a:gdLst>
                <a:gd name="T0" fmla="*/ 56 w 56"/>
                <a:gd name="T1" fmla="*/ 135 h 135"/>
                <a:gd name="T2" fmla="*/ 0 w 56"/>
                <a:gd name="T3" fmla="*/ 135 h 135"/>
                <a:gd name="T4" fmla="*/ 2 w 56"/>
                <a:gd name="T5" fmla="*/ 132 h 135"/>
                <a:gd name="T6" fmla="*/ 24 w 56"/>
                <a:gd name="T7" fmla="*/ 110 h 135"/>
                <a:gd name="T8" fmla="*/ 24 w 56"/>
                <a:gd name="T9" fmla="*/ 27 h 135"/>
                <a:gd name="T10" fmla="*/ 1 w 56"/>
                <a:gd name="T11" fmla="*/ 0 h 135"/>
                <a:gd name="T12" fmla="*/ 28 w 56"/>
                <a:gd name="T13" fmla="*/ 0 h 135"/>
                <a:gd name="T14" fmla="*/ 56 w 56"/>
                <a:gd name="T15" fmla="*/ 0 h 135"/>
                <a:gd name="T16" fmla="*/ 35 w 56"/>
                <a:gd name="T17" fmla="*/ 27 h 135"/>
                <a:gd name="T18" fmla="*/ 35 w 56"/>
                <a:gd name="T19" fmla="*/ 109 h 135"/>
                <a:gd name="T20" fmla="*/ 56 w 56"/>
                <a:gd name="T2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35">
                  <a:moveTo>
                    <a:pt x="56" y="135"/>
                  </a:moveTo>
                  <a:cubicBezTo>
                    <a:pt x="37" y="135"/>
                    <a:pt x="19" y="135"/>
                    <a:pt x="0" y="135"/>
                  </a:cubicBezTo>
                  <a:cubicBezTo>
                    <a:pt x="1" y="133"/>
                    <a:pt x="2" y="132"/>
                    <a:pt x="2" y="132"/>
                  </a:cubicBezTo>
                  <a:cubicBezTo>
                    <a:pt x="24" y="133"/>
                    <a:pt x="24" y="133"/>
                    <a:pt x="24" y="110"/>
                  </a:cubicBezTo>
                  <a:cubicBezTo>
                    <a:pt x="24" y="82"/>
                    <a:pt x="24" y="55"/>
                    <a:pt x="24" y="27"/>
                  </a:cubicBezTo>
                  <a:cubicBezTo>
                    <a:pt x="24" y="4"/>
                    <a:pt x="24" y="4"/>
                    <a:pt x="1" y="0"/>
                  </a:cubicBezTo>
                  <a:cubicBezTo>
                    <a:pt x="10" y="0"/>
                    <a:pt x="19" y="0"/>
                    <a:pt x="28" y="0"/>
                  </a:cubicBezTo>
                  <a:cubicBezTo>
                    <a:pt x="37" y="0"/>
                    <a:pt x="47" y="0"/>
                    <a:pt x="56" y="0"/>
                  </a:cubicBezTo>
                  <a:cubicBezTo>
                    <a:pt x="35" y="5"/>
                    <a:pt x="35" y="5"/>
                    <a:pt x="35" y="27"/>
                  </a:cubicBezTo>
                  <a:cubicBezTo>
                    <a:pt x="35" y="54"/>
                    <a:pt x="35" y="82"/>
                    <a:pt x="35" y="109"/>
                  </a:cubicBezTo>
                  <a:cubicBezTo>
                    <a:pt x="35" y="131"/>
                    <a:pt x="35" y="131"/>
                    <a:pt x="5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4" name="Freeform 57">
              <a:extLst>
                <a:ext uri="{FF2B5EF4-FFF2-40B4-BE49-F238E27FC236}">
                  <a16:creationId xmlns:a16="http://schemas.microsoft.com/office/drawing/2014/main" xmlns="" id="{19793397-3755-4DC3-8478-F24F98C00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9938" y="3159125"/>
              <a:ext cx="95250" cy="339725"/>
            </a:xfrm>
            <a:custGeom>
              <a:avLst/>
              <a:gdLst>
                <a:gd name="T0" fmla="*/ 29 w 29"/>
                <a:gd name="T1" fmla="*/ 0 h 103"/>
                <a:gd name="T2" fmla="*/ 25 w 29"/>
                <a:gd name="T3" fmla="*/ 47 h 103"/>
                <a:gd name="T4" fmla="*/ 23 w 29"/>
                <a:gd name="T5" fmla="*/ 82 h 103"/>
                <a:gd name="T6" fmla="*/ 0 w 29"/>
                <a:gd name="T7" fmla="*/ 100 h 103"/>
                <a:gd name="T8" fmla="*/ 29 w 29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3">
                  <a:moveTo>
                    <a:pt x="29" y="0"/>
                  </a:moveTo>
                  <a:cubicBezTo>
                    <a:pt x="27" y="18"/>
                    <a:pt x="26" y="32"/>
                    <a:pt x="25" y="47"/>
                  </a:cubicBezTo>
                  <a:cubicBezTo>
                    <a:pt x="24" y="59"/>
                    <a:pt x="23" y="71"/>
                    <a:pt x="23" y="82"/>
                  </a:cubicBezTo>
                  <a:cubicBezTo>
                    <a:pt x="22" y="101"/>
                    <a:pt x="21" y="103"/>
                    <a:pt x="0" y="100"/>
                  </a:cubicBezTo>
                  <a:cubicBezTo>
                    <a:pt x="0" y="65"/>
                    <a:pt x="0" y="3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5" name="Freeform 58">
              <a:extLst>
                <a:ext uri="{FF2B5EF4-FFF2-40B4-BE49-F238E27FC236}">
                  <a16:creationId xmlns:a16="http://schemas.microsoft.com/office/drawing/2014/main" xmlns="" id="{E53C83A9-24D7-40CD-A21B-32A4CDBF6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2676" y="2571750"/>
              <a:ext cx="136525" cy="184150"/>
            </a:xfrm>
            <a:custGeom>
              <a:avLst/>
              <a:gdLst>
                <a:gd name="T0" fmla="*/ 0 w 41"/>
                <a:gd name="T1" fmla="*/ 56 h 56"/>
                <a:gd name="T2" fmla="*/ 0 w 41"/>
                <a:gd name="T3" fmla="*/ 18 h 56"/>
                <a:gd name="T4" fmla="*/ 20 w 41"/>
                <a:gd name="T5" fmla="*/ 9 h 56"/>
                <a:gd name="T6" fmla="*/ 41 w 41"/>
                <a:gd name="T7" fmla="*/ 31 h 56"/>
                <a:gd name="T8" fmla="*/ 18 w 41"/>
                <a:gd name="T9" fmla="*/ 49 h 56"/>
                <a:gd name="T10" fmla="*/ 0 w 41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6">
                  <a:moveTo>
                    <a:pt x="0" y="56"/>
                  </a:moveTo>
                  <a:cubicBezTo>
                    <a:pt x="0" y="42"/>
                    <a:pt x="0" y="30"/>
                    <a:pt x="0" y="18"/>
                  </a:cubicBezTo>
                  <a:cubicBezTo>
                    <a:pt x="1" y="4"/>
                    <a:pt x="9" y="0"/>
                    <a:pt x="20" y="9"/>
                  </a:cubicBezTo>
                  <a:cubicBezTo>
                    <a:pt x="28" y="15"/>
                    <a:pt x="34" y="24"/>
                    <a:pt x="41" y="31"/>
                  </a:cubicBezTo>
                  <a:cubicBezTo>
                    <a:pt x="33" y="37"/>
                    <a:pt x="26" y="44"/>
                    <a:pt x="18" y="49"/>
                  </a:cubicBezTo>
                  <a:cubicBezTo>
                    <a:pt x="13" y="52"/>
                    <a:pt x="7" y="53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6" name="Freeform 59">
              <a:extLst>
                <a:ext uri="{FF2B5EF4-FFF2-40B4-BE49-F238E27FC236}">
                  <a16:creationId xmlns:a16="http://schemas.microsoft.com/office/drawing/2014/main" xmlns="" id="{08AEB0F2-FC80-4DA4-92AE-FD198D312F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3863" y="2446338"/>
              <a:ext cx="2151063" cy="2154238"/>
            </a:xfrm>
            <a:custGeom>
              <a:avLst/>
              <a:gdLst>
                <a:gd name="T0" fmla="*/ 328 w 652"/>
                <a:gd name="T1" fmla="*/ 1 h 653"/>
                <a:gd name="T2" fmla="*/ 323 w 652"/>
                <a:gd name="T3" fmla="*/ 652 h 653"/>
                <a:gd name="T4" fmla="*/ 349 w 652"/>
                <a:gd name="T5" fmla="*/ 237 h 653"/>
                <a:gd name="T6" fmla="*/ 304 w 652"/>
                <a:gd name="T7" fmla="*/ 430 h 653"/>
                <a:gd name="T8" fmla="*/ 316 w 652"/>
                <a:gd name="T9" fmla="*/ 630 h 653"/>
                <a:gd name="T10" fmla="*/ 345 w 652"/>
                <a:gd name="T11" fmla="*/ 21 h 653"/>
                <a:gd name="T12" fmla="*/ 335 w 652"/>
                <a:gd name="T13" fmla="*/ 106 h 653"/>
                <a:gd name="T14" fmla="*/ 500 w 652"/>
                <a:gd name="T15" fmla="*/ 112 h 653"/>
                <a:gd name="T16" fmla="*/ 551 w 652"/>
                <a:gd name="T17" fmla="*/ 133 h 653"/>
                <a:gd name="T18" fmla="*/ 382 w 652"/>
                <a:gd name="T19" fmla="*/ 161 h 653"/>
                <a:gd name="T20" fmla="*/ 354 w 652"/>
                <a:gd name="T21" fmla="*/ 222 h 653"/>
                <a:gd name="T22" fmla="*/ 417 w 652"/>
                <a:gd name="T23" fmla="*/ 173 h 653"/>
                <a:gd name="T24" fmla="*/ 547 w 652"/>
                <a:gd name="T25" fmla="*/ 201 h 653"/>
                <a:gd name="T26" fmla="*/ 411 w 652"/>
                <a:gd name="T27" fmla="*/ 263 h 653"/>
                <a:gd name="T28" fmla="*/ 49 w 652"/>
                <a:gd name="T29" fmla="*/ 459 h 653"/>
                <a:gd name="T30" fmla="*/ 103 w 652"/>
                <a:gd name="T31" fmla="*/ 419 h 653"/>
                <a:gd name="T32" fmla="*/ 230 w 652"/>
                <a:gd name="T33" fmla="*/ 425 h 653"/>
                <a:gd name="T34" fmla="*/ 266 w 652"/>
                <a:gd name="T35" fmla="*/ 390 h 653"/>
                <a:gd name="T36" fmla="*/ 302 w 652"/>
                <a:gd name="T37" fmla="*/ 243 h 653"/>
                <a:gd name="T38" fmla="*/ 252 w 652"/>
                <a:gd name="T39" fmla="*/ 302 h 653"/>
                <a:gd name="T40" fmla="*/ 199 w 652"/>
                <a:gd name="T41" fmla="*/ 396 h 653"/>
                <a:gd name="T42" fmla="*/ 53 w 652"/>
                <a:gd name="T43" fmla="*/ 329 h 653"/>
                <a:gd name="T44" fmla="*/ 170 w 652"/>
                <a:gd name="T45" fmla="*/ 150 h 653"/>
                <a:gd name="T46" fmla="*/ 243 w 652"/>
                <a:gd name="T47" fmla="*/ 227 h 653"/>
                <a:gd name="T48" fmla="*/ 285 w 652"/>
                <a:gd name="T49" fmla="*/ 200 h 653"/>
                <a:gd name="T50" fmla="*/ 288 w 652"/>
                <a:gd name="T51" fmla="*/ 161 h 653"/>
                <a:gd name="T52" fmla="*/ 262 w 652"/>
                <a:gd name="T53" fmla="*/ 130 h 653"/>
                <a:gd name="T54" fmla="*/ 321 w 652"/>
                <a:gd name="T55" fmla="*/ 19 h 653"/>
                <a:gd name="T56" fmla="*/ 49 w 652"/>
                <a:gd name="T57" fmla="*/ 459 h 653"/>
                <a:gd name="T58" fmla="*/ 301 w 652"/>
                <a:gd name="T59" fmla="*/ 626 h 653"/>
                <a:gd name="T60" fmla="*/ 266 w 652"/>
                <a:gd name="T61" fmla="*/ 478 h 653"/>
                <a:gd name="T62" fmla="*/ 226 w 652"/>
                <a:gd name="T63" fmla="*/ 469 h 653"/>
                <a:gd name="T64" fmla="*/ 101 w 652"/>
                <a:gd name="T65" fmla="*/ 303 h 653"/>
                <a:gd name="T66" fmla="*/ 166 w 652"/>
                <a:gd name="T67" fmla="*/ 349 h 653"/>
                <a:gd name="T68" fmla="*/ 199 w 652"/>
                <a:gd name="T69" fmla="*/ 306 h 653"/>
                <a:gd name="T70" fmla="*/ 101 w 652"/>
                <a:gd name="T71" fmla="*/ 303 h 653"/>
                <a:gd name="T72" fmla="*/ 143 w 652"/>
                <a:gd name="T73" fmla="*/ 208 h 653"/>
                <a:gd name="T74" fmla="*/ 95 w 652"/>
                <a:gd name="T75" fmla="*/ 243 h 653"/>
                <a:gd name="T76" fmla="*/ 191 w 652"/>
                <a:gd name="T77" fmla="*/ 252 h 653"/>
                <a:gd name="T78" fmla="*/ 494 w 652"/>
                <a:gd name="T79" fmla="*/ 21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" h="653">
                  <a:moveTo>
                    <a:pt x="1" y="325"/>
                  </a:moveTo>
                  <a:cubicBezTo>
                    <a:pt x="0" y="145"/>
                    <a:pt x="153" y="0"/>
                    <a:pt x="328" y="1"/>
                  </a:cubicBezTo>
                  <a:cubicBezTo>
                    <a:pt x="503" y="3"/>
                    <a:pt x="652" y="149"/>
                    <a:pt x="651" y="327"/>
                  </a:cubicBezTo>
                  <a:cubicBezTo>
                    <a:pt x="650" y="505"/>
                    <a:pt x="506" y="653"/>
                    <a:pt x="323" y="652"/>
                  </a:cubicBezTo>
                  <a:cubicBezTo>
                    <a:pt x="140" y="650"/>
                    <a:pt x="0" y="500"/>
                    <a:pt x="1" y="325"/>
                  </a:cubicBezTo>
                  <a:close/>
                  <a:moveTo>
                    <a:pt x="349" y="237"/>
                  </a:moveTo>
                  <a:cubicBezTo>
                    <a:pt x="341" y="264"/>
                    <a:pt x="333" y="287"/>
                    <a:pt x="326" y="311"/>
                  </a:cubicBezTo>
                  <a:cubicBezTo>
                    <a:pt x="315" y="350"/>
                    <a:pt x="302" y="388"/>
                    <a:pt x="304" y="430"/>
                  </a:cubicBezTo>
                  <a:cubicBezTo>
                    <a:pt x="307" y="483"/>
                    <a:pt x="309" y="536"/>
                    <a:pt x="320" y="589"/>
                  </a:cubicBezTo>
                  <a:cubicBezTo>
                    <a:pt x="323" y="603"/>
                    <a:pt x="329" y="617"/>
                    <a:pt x="316" y="630"/>
                  </a:cubicBezTo>
                  <a:cubicBezTo>
                    <a:pt x="465" y="636"/>
                    <a:pt x="613" y="527"/>
                    <a:pt x="628" y="357"/>
                  </a:cubicBezTo>
                  <a:cubicBezTo>
                    <a:pt x="646" y="156"/>
                    <a:pt x="489" y="26"/>
                    <a:pt x="345" y="21"/>
                  </a:cubicBezTo>
                  <a:cubicBezTo>
                    <a:pt x="345" y="28"/>
                    <a:pt x="346" y="35"/>
                    <a:pt x="345" y="42"/>
                  </a:cubicBezTo>
                  <a:cubicBezTo>
                    <a:pt x="342" y="63"/>
                    <a:pt x="338" y="85"/>
                    <a:pt x="335" y="106"/>
                  </a:cubicBezTo>
                  <a:cubicBezTo>
                    <a:pt x="333" y="118"/>
                    <a:pt x="339" y="125"/>
                    <a:pt x="350" y="122"/>
                  </a:cubicBezTo>
                  <a:cubicBezTo>
                    <a:pt x="399" y="108"/>
                    <a:pt x="450" y="113"/>
                    <a:pt x="500" y="112"/>
                  </a:cubicBezTo>
                  <a:cubicBezTo>
                    <a:pt x="515" y="111"/>
                    <a:pt x="530" y="119"/>
                    <a:pt x="544" y="124"/>
                  </a:cubicBezTo>
                  <a:cubicBezTo>
                    <a:pt x="547" y="125"/>
                    <a:pt x="550" y="129"/>
                    <a:pt x="551" y="133"/>
                  </a:cubicBezTo>
                  <a:cubicBezTo>
                    <a:pt x="555" y="151"/>
                    <a:pt x="548" y="160"/>
                    <a:pt x="529" y="161"/>
                  </a:cubicBezTo>
                  <a:cubicBezTo>
                    <a:pt x="480" y="161"/>
                    <a:pt x="431" y="160"/>
                    <a:pt x="382" y="161"/>
                  </a:cubicBezTo>
                  <a:cubicBezTo>
                    <a:pt x="369" y="161"/>
                    <a:pt x="354" y="164"/>
                    <a:pt x="345" y="171"/>
                  </a:cubicBezTo>
                  <a:cubicBezTo>
                    <a:pt x="332" y="180"/>
                    <a:pt x="339" y="211"/>
                    <a:pt x="354" y="222"/>
                  </a:cubicBezTo>
                  <a:cubicBezTo>
                    <a:pt x="355" y="220"/>
                    <a:pt x="356" y="218"/>
                    <a:pt x="357" y="216"/>
                  </a:cubicBezTo>
                  <a:cubicBezTo>
                    <a:pt x="368" y="190"/>
                    <a:pt x="385" y="172"/>
                    <a:pt x="417" y="173"/>
                  </a:cubicBezTo>
                  <a:cubicBezTo>
                    <a:pt x="451" y="174"/>
                    <a:pt x="486" y="174"/>
                    <a:pt x="521" y="176"/>
                  </a:cubicBezTo>
                  <a:cubicBezTo>
                    <a:pt x="535" y="177"/>
                    <a:pt x="545" y="188"/>
                    <a:pt x="547" y="201"/>
                  </a:cubicBezTo>
                  <a:cubicBezTo>
                    <a:pt x="553" y="234"/>
                    <a:pt x="539" y="253"/>
                    <a:pt x="506" y="256"/>
                  </a:cubicBezTo>
                  <a:cubicBezTo>
                    <a:pt x="474" y="259"/>
                    <a:pt x="442" y="261"/>
                    <a:pt x="411" y="263"/>
                  </a:cubicBezTo>
                  <a:cubicBezTo>
                    <a:pt x="387" y="264"/>
                    <a:pt x="368" y="256"/>
                    <a:pt x="349" y="237"/>
                  </a:cubicBezTo>
                  <a:close/>
                  <a:moveTo>
                    <a:pt x="49" y="459"/>
                  </a:moveTo>
                  <a:cubicBezTo>
                    <a:pt x="57" y="449"/>
                    <a:pt x="62" y="442"/>
                    <a:pt x="67" y="435"/>
                  </a:cubicBezTo>
                  <a:cubicBezTo>
                    <a:pt x="76" y="422"/>
                    <a:pt x="87" y="416"/>
                    <a:pt x="103" y="419"/>
                  </a:cubicBezTo>
                  <a:cubicBezTo>
                    <a:pt x="117" y="421"/>
                    <a:pt x="132" y="422"/>
                    <a:pt x="146" y="422"/>
                  </a:cubicBezTo>
                  <a:cubicBezTo>
                    <a:pt x="174" y="423"/>
                    <a:pt x="202" y="423"/>
                    <a:pt x="230" y="425"/>
                  </a:cubicBezTo>
                  <a:cubicBezTo>
                    <a:pt x="263" y="426"/>
                    <a:pt x="265" y="425"/>
                    <a:pt x="266" y="393"/>
                  </a:cubicBezTo>
                  <a:cubicBezTo>
                    <a:pt x="266" y="392"/>
                    <a:pt x="266" y="391"/>
                    <a:pt x="266" y="390"/>
                  </a:cubicBezTo>
                  <a:cubicBezTo>
                    <a:pt x="270" y="344"/>
                    <a:pt x="278" y="300"/>
                    <a:pt x="298" y="259"/>
                  </a:cubicBezTo>
                  <a:cubicBezTo>
                    <a:pt x="301" y="254"/>
                    <a:pt x="301" y="248"/>
                    <a:pt x="302" y="243"/>
                  </a:cubicBezTo>
                  <a:cubicBezTo>
                    <a:pt x="300" y="242"/>
                    <a:pt x="299" y="241"/>
                    <a:pt x="297" y="240"/>
                  </a:cubicBezTo>
                  <a:cubicBezTo>
                    <a:pt x="281" y="261"/>
                    <a:pt x="266" y="281"/>
                    <a:pt x="252" y="302"/>
                  </a:cubicBezTo>
                  <a:cubicBezTo>
                    <a:pt x="247" y="309"/>
                    <a:pt x="245" y="320"/>
                    <a:pt x="246" y="329"/>
                  </a:cubicBezTo>
                  <a:cubicBezTo>
                    <a:pt x="249" y="362"/>
                    <a:pt x="232" y="390"/>
                    <a:pt x="199" y="396"/>
                  </a:cubicBezTo>
                  <a:cubicBezTo>
                    <a:pt x="167" y="402"/>
                    <a:pt x="135" y="404"/>
                    <a:pt x="102" y="392"/>
                  </a:cubicBezTo>
                  <a:cubicBezTo>
                    <a:pt x="72" y="380"/>
                    <a:pt x="56" y="360"/>
                    <a:pt x="53" y="329"/>
                  </a:cubicBezTo>
                  <a:cubicBezTo>
                    <a:pt x="51" y="303"/>
                    <a:pt x="51" y="277"/>
                    <a:pt x="50" y="251"/>
                  </a:cubicBezTo>
                  <a:cubicBezTo>
                    <a:pt x="50" y="191"/>
                    <a:pt x="111" y="139"/>
                    <a:pt x="170" y="150"/>
                  </a:cubicBezTo>
                  <a:cubicBezTo>
                    <a:pt x="203" y="157"/>
                    <a:pt x="233" y="168"/>
                    <a:pt x="239" y="208"/>
                  </a:cubicBezTo>
                  <a:cubicBezTo>
                    <a:pt x="240" y="214"/>
                    <a:pt x="241" y="221"/>
                    <a:pt x="243" y="227"/>
                  </a:cubicBezTo>
                  <a:cubicBezTo>
                    <a:pt x="244" y="231"/>
                    <a:pt x="246" y="234"/>
                    <a:pt x="247" y="237"/>
                  </a:cubicBezTo>
                  <a:cubicBezTo>
                    <a:pt x="261" y="223"/>
                    <a:pt x="275" y="213"/>
                    <a:pt x="285" y="200"/>
                  </a:cubicBezTo>
                  <a:cubicBezTo>
                    <a:pt x="292" y="191"/>
                    <a:pt x="296" y="179"/>
                    <a:pt x="299" y="168"/>
                  </a:cubicBezTo>
                  <a:cubicBezTo>
                    <a:pt x="301" y="160"/>
                    <a:pt x="296" y="155"/>
                    <a:pt x="288" y="161"/>
                  </a:cubicBezTo>
                  <a:cubicBezTo>
                    <a:pt x="276" y="170"/>
                    <a:pt x="264" y="175"/>
                    <a:pt x="251" y="167"/>
                  </a:cubicBezTo>
                  <a:cubicBezTo>
                    <a:pt x="243" y="162"/>
                    <a:pt x="251" y="145"/>
                    <a:pt x="262" y="130"/>
                  </a:cubicBezTo>
                  <a:cubicBezTo>
                    <a:pt x="277" y="108"/>
                    <a:pt x="291" y="86"/>
                    <a:pt x="304" y="63"/>
                  </a:cubicBezTo>
                  <a:cubicBezTo>
                    <a:pt x="311" y="50"/>
                    <a:pt x="315" y="35"/>
                    <a:pt x="321" y="19"/>
                  </a:cubicBezTo>
                  <a:cubicBezTo>
                    <a:pt x="212" y="25"/>
                    <a:pt x="125" y="71"/>
                    <a:pt x="67" y="164"/>
                  </a:cubicBezTo>
                  <a:cubicBezTo>
                    <a:pt x="8" y="257"/>
                    <a:pt x="4" y="355"/>
                    <a:pt x="49" y="459"/>
                  </a:cubicBezTo>
                  <a:close/>
                  <a:moveTo>
                    <a:pt x="62" y="477"/>
                  </a:moveTo>
                  <a:cubicBezTo>
                    <a:pt x="97" y="556"/>
                    <a:pt x="244" y="647"/>
                    <a:pt x="301" y="626"/>
                  </a:cubicBezTo>
                  <a:cubicBezTo>
                    <a:pt x="285" y="613"/>
                    <a:pt x="277" y="597"/>
                    <a:pt x="275" y="577"/>
                  </a:cubicBezTo>
                  <a:cubicBezTo>
                    <a:pt x="272" y="544"/>
                    <a:pt x="269" y="511"/>
                    <a:pt x="266" y="478"/>
                  </a:cubicBezTo>
                  <a:cubicBezTo>
                    <a:pt x="266" y="468"/>
                    <a:pt x="265" y="462"/>
                    <a:pt x="253" y="466"/>
                  </a:cubicBezTo>
                  <a:cubicBezTo>
                    <a:pt x="244" y="468"/>
                    <a:pt x="235" y="469"/>
                    <a:pt x="226" y="469"/>
                  </a:cubicBezTo>
                  <a:cubicBezTo>
                    <a:pt x="172" y="472"/>
                    <a:pt x="118" y="475"/>
                    <a:pt x="62" y="477"/>
                  </a:cubicBezTo>
                  <a:close/>
                  <a:moveTo>
                    <a:pt x="101" y="303"/>
                  </a:moveTo>
                  <a:cubicBezTo>
                    <a:pt x="101" y="307"/>
                    <a:pt x="101" y="310"/>
                    <a:pt x="101" y="313"/>
                  </a:cubicBezTo>
                  <a:cubicBezTo>
                    <a:pt x="111" y="344"/>
                    <a:pt x="130" y="355"/>
                    <a:pt x="166" y="349"/>
                  </a:cubicBezTo>
                  <a:cubicBezTo>
                    <a:pt x="175" y="348"/>
                    <a:pt x="183" y="346"/>
                    <a:pt x="190" y="342"/>
                  </a:cubicBezTo>
                  <a:cubicBezTo>
                    <a:pt x="206" y="334"/>
                    <a:pt x="201" y="318"/>
                    <a:pt x="199" y="306"/>
                  </a:cubicBezTo>
                  <a:cubicBezTo>
                    <a:pt x="198" y="302"/>
                    <a:pt x="186" y="296"/>
                    <a:pt x="179" y="296"/>
                  </a:cubicBezTo>
                  <a:cubicBezTo>
                    <a:pt x="153" y="297"/>
                    <a:pt x="128" y="301"/>
                    <a:pt x="101" y="303"/>
                  </a:cubicBezTo>
                  <a:close/>
                  <a:moveTo>
                    <a:pt x="191" y="252"/>
                  </a:moveTo>
                  <a:cubicBezTo>
                    <a:pt x="189" y="212"/>
                    <a:pt x="180" y="207"/>
                    <a:pt x="143" y="208"/>
                  </a:cubicBezTo>
                  <a:cubicBezTo>
                    <a:pt x="141" y="208"/>
                    <a:pt x="139" y="208"/>
                    <a:pt x="137" y="209"/>
                  </a:cubicBezTo>
                  <a:cubicBezTo>
                    <a:pt x="116" y="212"/>
                    <a:pt x="99" y="226"/>
                    <a:pt x="95" y="243"/>
                  </a:cubicBezTo>
                  <a:cubicBezTo>
                    <a:pt x="94" y="251"/>
                    <a:pt x="92" y="262"/>
                    <a:pt x="106" y="261"/>
                  </a:cubicBezTo>
                  <a:cubicBezTo>
                    <a:pt x="134" y="258"/>
                    <a:pt x="162" y="255"/>
                    <a:pt x="191" y="252"/>
                  </a:cubicBezTo>
                  <a:close/>
                  <a:moveTo>
                    <a:pt x="403" y="219"/>
                  </a:moveTo>
                  <a:cubicBezTo>
                    <a:pt x="433" y="226"/>
                    <a:pt x="464" y="216"/>
                    <a:pt x="494" y="216"/>
                  </a:cubicBezTo>
                  <a:cubicBezTo>
                    <a:pt x="464" y="210"/>
                    <a:pt x="433" y="211"/>
                    <a:pt x="403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7" name="Freeform 60">
              <a:extLst>
                <a:ext uri="{FF2B5EF4-FFF2-40B4-BE49-F238E27FC236}">
                  <a16:creationId xmlns:a16="http://schemas.microsoft.com/office/drawing/2014/main" xmlns="" id="{533E074B-1185-44D5-A3C0-1F283497D1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9526" y="3052763"/>
              <a:ext cx="395288" cy="357188"/>
            </a:xfrm>
            <a:custGeom>
              <a:avLst/>
              <a:gdLst>
                <a:gd name="T0" fmla="*/ 0 w 120"/>
                <a:gd name="T1" fmla="*/ 90 h 108"/>
                <a:gd name="T2" fmla="*/ 5 w 120"/>
                <a:gd name="T3" fmla="*/ 35 h 108"/>
                <a:gd name="T4" fmla="*/ 53 w 120"/>
                <a:gd name="T5" fmla="*/ 7 h 108"/>
                <a:gd name="T6" fmla="*/ 98 w 120"/>
                <a:gd name="T7" fmla="*/ 17 h 108"/>
                <a:gd name="T8" fmla="*/ 119 w 120"/>
                <a:gd name="T9" fmla="*/ 43 h 108"/>
                <a:gd name="T10" fmla="*/ 116 w 120"/>
                <a:gd name="T11" fmla="*/ 89 h 108"/>
                <a:gd name="T12" fmla="*/ 92 w 120"/>
                <a:gd name="T13" fmla="*/ 106 h 108"/>
                <a:gd name="T14" fmla="*/ 42 w 120"/>
                <a:gd name="T15" fmla="*/ 96 h 108"/>
                <a:gd name="T16" fmla="*/ 0 w 120"/>
                <a:gd name="T17" fmla="*/ 90 h 108"/>
                <a:gd name="T18" fmla="*/ 97 w 120"/>
                <a:gd name="T19" fmla="*/ 76 h 108"/>
                <a:gd name="T20" fmla="*/ 69 w 120"/>
                <a:gd name="T21" fmla="*/ 37 h 108"/>
                <a:gd name="T22" fmla="*/ 39 w 120"/>
                <a:gd name="T23" fmla="*/ 33 h 108"/>
                <a:gd name="T24" fmla="*/ 23 w 120"/>
                <a:gd name="T25" fmla="*/ 41 h 108"/>
                <a:gd name="T26" fmla="*/ 30 w 120"/>
                <a:gd name="T27" fmla="*/ 64 h 108"/>
                <a:gd name="T28" fmla="*/ 97 w 120"/>
                <a:gd name="T29" fmla="*/ 7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08">
                  <a:moveTo>
                    <a:pt x="0" y="90"/>
                  </a:moveTo>
                  <a:cubicBezTo>
                    <a:pt x="2" y="69"/>
                    <a:pt x="2" y="52"/>
                    <a:pt x="5" y="35"/>
                  </a:cubicBezTo>
                  <a:cubicBezTo>
                    <a:pt x="10" y="10"/>
                    <a:pt x="28" y="0"/>
                    <a:pt x="53" y="7"/>
                  </a:cubicBezTo>
                  <a:cubicBezTo>
                    <a:pt x="68" y="10"/>
                    <a:pt x="83" y="13"/>
                    <a:pt x="98" y="17"/>
                  </a:cubicBezTo>
                  <a:cubicBezTo>
                    <a:pt x="111" y="20"/>
                    <a:pt x="120" y="29"/>
                    <a:pt x="119" y="43"/>
                  </a:cubicBezTo>
                  <a:cubicBezTo>
                    <a:pt x="118" y="59"/>
                    <a:pt x="116" y="74"/>
                    <a:pt x="116" y="89"/>
                  </a:cubicBezTo>
                  <a:cubicBezTo>
                    <a:pt x="115" y="106"/>
                    <a:pt x="104" y="108"/>
                    <a:pt x="92" y="106"/>
                  </a:cubicBezTo>
                  <a:cubicBezTo>
                    <a:pt x="75" y="103"/>
                    <a:pt x="59" y="99"/>
                    <a:pt x="42" y="96"/>
                  </a:cubicBezTo>
                  <a:cubicBezTo>
                    <a:pt x="28" y="94"/>
                    <a:pt x="15" y="92"/>
                    <a:pt x="0" y="90"/>
                  </a:cubicBezTo>
                  <a:close/>
                  <a:moveTo>
                    <a:pt x="97" y="76"/>
                  </a:moveTo>
                  <a:cubicBezTo>
                    <a:pt x="100" y="44"/>
                    <a:pt x="96" y="39"/>
                    <a:pt x="69" y="37"/>
                  </a:cubicBezTo>
                  <a:cubicBezTo>
                    <a:pt x="59" y="36"/>
                    <a:pt x="49" y="35"/>
                    <a:pt x="39" y="33"/>
                  </a:cubicBezTo>
                  <a:cubicBezTo>
                    <a:pt x="30" y="30"/>
                    <a:pt x="24" y="31"/>
                    <a:pt x="23" y="41"/>
                  </a:cubicBezTo>
                  <a:cubicBezTo>
                    <a:pt x="21" y="49"/>
                    <a:pt x="13" y="61"/>
                    <a:pt x="30" y="64"/>
                  </a:cubicBezTo>
                  <a:cubicBezTo>
                    <a:pt x="52" y="69"/>
                    <a:pt x="74" y="72"/>
                    <a:pt x="9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8" name="Freeform 61">
              <a:extLst>
                <a:ext uri="{FF2B5EF4-FFF2-40B4-BE49-F238E27FC236}">
                  <a16:creationId xmlns:a16="http://schemas.microsoft.com/office/drawing/2014/main" xmlns="" id="{27D6EB1F-5FAE-40D8-B9A2-1F65D8713D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9163" y="4586288"/>
              <a:ext cx="382588" cy="385763"/>
            </a:xfrm>
            <a:custGeom>
              <a:avLst/>
              <a:gdLst>
                <a:gd name="T0" fmla="*/ 23 w 116"/>
                <a:gd name="T1" fmla="*/ 62 h 117"/>
                <a:gd name="T2" fmla="*/ 44 w 116"/>
                <a:gd name="T3" fmla="*/ 7 h 117"/>
                <a:gd name="T4" fmla="*/ 100 w 116"/>
                <a:gd name="T5" fmla="*/ 21 h 117"/>
                <a:gd name="T6" fmla="*/ 105 w 116"/>
                <a:gd name="T7" fmla="*/ 33 h 117"/>
                <a:gd name="T8" fmla="*/ 44 w 116"/>
                <a:gd name="T9" fmla="*/ 114 h 117"/>
                <a:gd name="T10" fmla="*/ 18 w 116"/>
                <a:gd name="T11" fmla="*/ 104 h 117"/>
                <a:gd name="T12" fmla="*/ 23 w 116"/>
                <a:gd name="T13" fmla="*/ 62 h 117"/>
                <a:gd name="T14" fmla="*/ 72 w 116"/>
                <a:gd name="T15" fmla="*/ 55 h 117"/>
                <a:gd name="T16" fmla="*/ 80 w 116"/>
                <a:gd name="T17" fmla="*/ 46 h 117"/>
                <a:gd name="T18" fmla="*/ 58 w 116"/>
                <a:gd name="T19" fmla="*/ 29 h 117"/>
                <a:gd name="T20" fmla="*/ 47 w 116"/>
                <a:gd name="T21" fmla="*/ 39 h 117"/>
                <a:gd name="T22" fmla="*/ 72 w 116"/>
                <a:gd name="T23" fmla="*/ 55 h 117"/>
                <a:gd name="T24" fmla="*/ 26 w 116"/>
                <a:gd name="T25" fmla="*/ 70 h 117"/>
                <a:gd name="T26" fmla="*/ 53 w 116"/>
                <a:gd name="T27" fmla="*/ 93 h 117"/>
                <a:gd name="T28" fmla="*/ 70 w 116"/>
                <a:gd name="T29" fmla="*/ 84 h 117"/>
                <a:gd name="T30" fmla="*/ 26 w 116"/>
                <a:gd name="T31" fmla="*/ 7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17">
                  <a:moveTo>
                    <a:pt x="23" y="62"/>
                  </a:moveTo>
                  <a:cubicBezTo>
                    <a:pt x="17" y="38"/>
                    <a:pt x="25" y="17"/>
                    <a:pt x="44" y="7"/>
                  </a:cubicBezTo>
                  <a:cubicBezTo>
                    <a:pt x="58" y="0"/>
                    <a:pt x="89" y="8"/>
                    <a:pt x="100" y="21"/>
                  </a:cubicBezTo>
                  <a:cubicBezTo>
                    <a:pt x="102" y="24"/>
                    <a:pt x="104" y="29"/>
                    <a:pt x="105" y="33"/>
                  </a:cubicBezTo>
                  <a:cubicBezTo>
                    <a:pt x="116" y="74"/>
                    <a:pt x="84" y="117"/>
                    <a:pt x="44" y="114"/>
                  </a:cubicBezTo>
                  <a:cubicBezTo>
                    <a:pt x="35" y="113"/>
                    <a:pt x="26" y="110"/>
                    <a:pt x="18" y="104"/>
                  </a:cubicBezTo>
                  <a:cubicBezTo>
                    <a:pt x="0" y="91"/>
                    <a:pt x="2" y="73"/>
                    <a:pt x="23" y="62"/>
                  </a:cubicBezTo>
                  <a:close/>
                  <a:moveTo>
                    <a:pt x="72" y="55"/>
                  </a:moveTo>
                  <a:cubicBezTo>
                    <a:pt x="74" y="53"/>
                    <a:pt x="77" y="49"/>
                    <a:pt x="80" y="46"/>
                  </a:cubicBezTo>
                  <a:cubicBezTo>
                    <a:pt x="73" y="40"/>
                    <a:pt x="66" y="33"/>
                    <a:pt x="58" y="29"/>
                  </a:cubicBezTo>
                  <a:cubicBezTo>
                    <a:pt x="57" y="28"/>
                    <a:pt x="47" y="35"/>
                    <a:pt x="47" y="39"/>
                  </a:cubicBezTo>
                  <a:cubicBezTo>
                    <a:pt x="48" y="52"/>
                    <a:pt x="58" y="53"/>
                    <a:pt x="72" y="55"/>
                  </a:cubicBezTo>
                  <a:close/>
                  <a:moveTo>
                    <a:pt x="26" y="70"/>
                  </a:moveTo>
                  <a:cubicBezTo>
                    <a:pt x="33" y="85"/>
                    <a:pt x="41" y="92"/>
                    <a:pt x="53" y="93"/>
                  </a:cubicBezTo>
                  <a:cubicBezTo>
                    <a:pt x="57" y="93"/>
                    <a:pt x="62" y="88"/>
                    <a:pt x="70" y="84"/>
                  </a:cubicBezTo>
                  <a:cubicBezTo>
                    <a:pt x="53" y="79"/>
                    <a:pt x="42" y="75"/>
                    <a:pt x="2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9" name="Freeform 62">
              <a:extLst>
                <a:ext uri="{FF2B5EF4-FFF2-40B4-BE49-F238E27FC236}">
                  <a16:creationId xmlns:a16="http://schemas.microsoft.com/office/drawing/2014/main" xmlns="" id="{CBF9D40A-DA92-4BE0-8A99-E08095CF4E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0026" y="4649788"/>
              <a:ext cx="333375" cy="388938"/>
            </a:xfrm>
            <a:custGeom>
              <a:avLst/>
              <a:gdLst>
                <a:gd name="T0" fmla="*/ 0 w 101"/>
                <a:gd name="T1" fmla="*/ 56 h 118"/>
                <a:gd name="T2" fmla="*/ 58 w 101"/>
                <a:gd name="T3" fmla="*/ 0 h 118"/>
                <a:gd name="T4" fmla="*/ 84 w 101"/>
                <a:gd name="T5" fmla="*/ 14 h 118"/>
                <a:gd name="T6" fmla="*/ 99 w 101"/>
                <a:gd name="T7" fmla="*/ 75 h 118"/>
                <a:gd name="T8" fmla="*/ 68 w 101"/>
                <a:gd name="T9" fmla="*/ 113 h 118"/>
                <a:gd name="T10" fmla="*/ 17 w 101"/>
                <a:gd name="T11" fmla="*/ 94 h 118"/>
                <a:gd name="T12" fmla="*/ 0 w 101"/>
                <a:gd name="T13" fmla="*/ 56 h 118"/>
                <a:gd name="T14" fmla="*/ 31 w 101"/>
                <a:gd name="T15" fmla="*/ 52 h 118"/>
                <a:gd name="T16" fmla="*/ 42 w 101"/>
                <a:gd name="T17" fmla="*/ 80 h 118"/>
                <a:gd name="T18" fmla="*/ 60 w 101"/>
                <a:gd name="T19" fmla="*/ 89 h 118"/>
                <a:gd name="T20" fmla="*/ 72 w 101"/>
                <a:gd name="T21" fmla="*/ 71 h 118"/>
                <a:gd name="T22" fmla="*/ 68 w 101"/>
                <a:gd name="T23" fmla="*/ 46 h 118"/>
                <a:gd name="T24" fmla="*/ 46 w 101"/>
                <a:gd name="T25" fmla="*/ 24 h 118"/>
                <a:gd name="T26" fmla="*/ 31 w 101"/>
                <a:gd name="T27" fmla="*/ 5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118">
                  <a:moveTo>
                    <a:pt x="0" y="56"/>
                  </a:moveTo>
                  <a:cubicBezTo>
                    <a:pt x="3" y="20"/>
                    <a:pt x="24" y="0"/>
                    <a:pt x="58" y="0"/>
                  </a:cubicBezTo>
                  <a:cubicBezTo>
                    <a:pt x="69" y="0"/>
                    <a:pt x="78" y="5"/>
                    <a:pt x="84" y="14"/>
                  </a:cubicBezTo>
                  <a:cubicBezTo>
                    <a:pt x="95" y="33"/>
                    <a:pt x="101" y="53"/>
                    <a:pt x="99" y="75"/>
                  </a:cubicBezTo>
                  <a:cubicBezTo>
                    <a:pt x="97" y="94"/>
                    <a:pt x="84" y="109"/>
                    <a:pt x="68" y="113"/>
                  </a:cubicBezTo>
                  <a:cubicBezTo>
                    <a:pt x="49" y="118"/>
                    <a:pt x="26" y="110"/>
                    <a:pt x="17" y="94"/>
                  </a:cubicBezTo>
                  <a:cubicBezTo>
                    <a:pt x="10" y="82"/>
                    <a:pt x="6" y="68"/>
                    <a:pt x="0" y="56"/>
                  </a:cubicBezTo>
                  <a:close/>
                  <a:moveTo>
                    <a:pt x="31" y="52"/>
                  </a:moveTo>
                  <a:cubicBezTo>
                    <a:pt x="34" y="60"/>
                    <a:pt x="37" y="71"/>
                    <a:pt x="42" y="80"/>
                  </a:cubicBezTo>
                  <a:cubicBezTo>
                    <a:pt x="45" y="85"/>
                    <a:pt x="56" y="91"/>
                    <a:pt x="60" y="89"/>
                  </a:cubicBezTo>
                  <a:cubicBezTo>
                    <a:pt x="65" y="86"/>
                    <a:pt x="71" y="78"/>
                    <a:pt x="72" y="71"/>
                  </a:cubicBezTo>
                  <a:cubicBezTo>
                    <a:pt x="73" y="63"/>
                    <a:pt x="70" y="54"/>
                    <a:pt x="68" y="46"/>
                  </a:cubicBezTo>
                  <a:cubicBezTo>
                    <a:pt x="67" y="33"/>
                    <a:pt x="59" y="24"/>
                    <a:pt x="46" y="24"/>
                  </a:cubicBezTo>
                  <a:cubicBezTo>
                    <a:pt x="31" y="25"/>
                    <a:pt x="35" y="39"/>
                    <a:pt x="31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0" name="Freeform 63">
              <a:extLst>
                <a:ext uri="{FF2B5EF4-FFF2-40B4-BE49-F238E27FC236}">
                  <a16:creationId xmlns:a16="http://schemas.microsoft.com/office/drawing/2014/main" xmlns="" id="{2AD55D41-6144-46E0-967D-8D19ADC3C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1" y="4451350"/>
              <a:ext cx="388938" cy="412750"/>
            </a:xfrm>
            <a:custGeom>
              <a:avLst/>
              <a:gdLst>
                <a:gd name="T0" fmla="*/ 42 w 118"/>
                <a:gd name="T1" fmla="*/ 54 h 125"/>
                <a:gd name="T2" fmla="*/ 51 w 118"/>
                <a:gd name="T3" fmla="*/ 49 h 125"/>
                <a:gd name="T4" fmla="*/ 101 w 118"/>
                <a:gd name="T5" fmla="*/ 48 h 125"/>
                <a:gd name="T6" fmla="*/ 99 w 118"/>
                <a:gd name="T7" fmla="*/ 108 h 125"/>
                <a:gd name="T8" fmla="*/ 50 w 118"/>
                <a:gd name="T9" fmla="*/ 122 h 125"/>
                <a:gd name="T10" fmla="*/ 39 w 118"/>
                <a:gd name="T11" fmla="*/ 108 h 125"/>
                <a:gd name="T12" fmla="*/ 55 w 118"/>
                <a:gd name="T13" fmla="*/ 98 h 125"/>
                <a:gd name="T14" fmla="*/ 84 w 118"/>
                <a:gd name="T15" fmla="*/ 71 h 125"/>
                <a:gd name="T16" fmla="*/ 75 w 118"/>
                <a:gd name="T17" fmla="*/ 60 h 125"/>
                <a:gd name="T18" fmla="*/ 57 w 118"/>
                <a:gd name="T19" fmla="*/ 66 h 125"/>
                <a:gd name="T20" fmla="*/ 12 w 118"/>
                <a:gd name="T21" fmla="*/ 59 h 125"/>
                <a:gd name="T22" fmla="*/ 9 w 118"/>
                <a:gd name="T23" fmla="*/ 49 h 125"/>
                <a:gd name="T24" fmla="*/ 1 w 118"/>
                <a:gd name="T25" fmla="*/ 33 h 125"/>
                <a:gd name="T26" fmla="*/ 17 w 118"/>
                <a:gd name="T27" fmla="*/ 23 h 125"/>
                <a:gd name="T28" fmla="*/ 54 w 118"/>
                <a:gd name="T29" fmla="*/ 2 h 125"/>
                <a:gd name="T30" fmla="*/ 70 w 118"/>
                <a:gd name="T31" fmla="*/ 3 h 125"/>
                <a:gd name="T32" fmla="*/ 67 w 118"/>
                <a:gd name="T33" fmla="*/ 20 h 125"/>
                <a:gd name="T34" fmla="*/ 48 w 118"/>
                <a:gd name="T35" fmla="*/ 32 h 125"/>
                <a:gd name="T36" fmla="*/ 42 w 118"/>
                <a:gd name="T37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25">
                  <a:moveTo>
                    <a:pt x="42" y="54"/>
                  </a:moveTo>
                  <a:cubicBezTo>
                    <a:pt x="46" y="52"/>
                    <a:pt x="49" y="51"/>
                    <a:pt x="51" y="49"/>
                  </a:cubicBezTo>
                  <a:cubicBezTo>
                    <a:pt x="67" y="36"/>
                    <a:pt x="92" y="34"/>
                    <a:pt x="101" y="48"/>
                  </a:cubicBezTo>
                  <a:cubicBezTo>
                    <a:pt x="118" y="73"/>
                    <a:pt x="118" y="91"/>
                    <a:pt x="99" y="108"/>
                  </a:cubicBezTo>
                  <a:cubicBezTo>
                    <a:pt x="85" y="120"/>
                    <a:pt x="68" y="125"/>
                    <a:pt x="50" y="122"/>
                  </a:cubicBezTo>
                  <a:cubicBezTo>
                    <a:pt x="44" y="120"/>
                    <a:pt x="35" y="118"/>
                    <a:pt x="39" y="108"/>
                  </a:cubicBezTo>
                  <a:cubicBezTo>
                    <a:pt x="42" y="101"/>
                    <a:pt x="44" y="95"/>
                    <a:pt x="55" y="98"/>
                  </a:cubicBezTo>
                  <a:cubicBezTo>
                    <a:pt x="79" y="104"/>
                    <a:pt x="90" y="94"/>
                    <a:pt x="84" y="71"/>
                  </a:cubicBezTo>
                  <a:cubicBezTo>
                    <a:pt x="83" y="67"/>
                    <a:pt x="78" y="60"/>
                    <a:pt x="75" y="60"/>
                  </a:cubicBezTo>
                  <a:cubicBezTo>
                    <a:pt x="69" y="60"/>
                    <a:pt x="60" y="62"/>
                    <a:pt x="57" y="66"/>
                  </a:cubicBezTo>
                  <a:cubicBezTo>
                    <a:pt x="37" y="95"/>
                    <a:pt x="25" y="87"/>
                    <a:pt x="12" y="59"/>
                  </a:cubicBezTo>
                  <a:cubicBezTo>
                    <a:pt x="11" y="55"/>
                    <a:pt x="10" y="52"/>
                    <a:pt x="9" y="49"/>
                  </a:cubicBezTo>
                  <a:cubicBezTo>
                    <a:pt x="6" y="43"/>
                    <a:pt x="0" y="37"/>
                    <a:pt x="1" y="33"/>
                  </a:cubicBezTo>
                  <a:cubicBezTo>
                    <a:pt x="4" y="29"/>
                    <a:pt x="11" y="27"/>
                    <a:pt x="17" y="23"/>
                  </a:cubicBezTo>
                  <a:cubicBezTo>
                    <a:pt x="29" y="16"/>
                    <a:pt x="41" y="8"/>
                    <a:pt x="54" y="2"/>
                  </a:cubicBezTo>
                  <a:cubicBezTo>
                    <a:pt x="58" y="0"/>
                    <a:pt x="65" y="3"/>
                    <a:pt x="70" y="3"/>
                  </a:cubicBezTo>
                  <a:cubicBezTo>
                    <a:pt x="69" y="9"/>
                    <a:pt x="70" y="17"/>
                    <a:pt x="67" y="20"/>
                  </a:cubicBezTo>
                  <a:cubicBezTo>
                    <a:pt x="62" y="26"/>
                    <a:pt x="55" y="28"/>
                    <a:pt x="48" y="32"/>
                  </a:cubicBezTo>
                  <a:cubicBezTo>
                    <a:pt x="41" y="37"/>
                    <a:pt x="35" y="43"/>
                    <a:pt x="4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1" name="Freeform 64">
              <a:extLst>
                <a:ext uri="{FF2B5EF4-FFF2-40B4-BE49-F238E27FC236}">
                  <a16:creationId xmlns:a16="http://schemas.microsoft.com/office/drawing/2014/main" xmlns="" id="{B0FBD59A-F1D7-46DF-8186-1027DE365B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3776" y="2419350"/>
              <a:ext cx="449263" cy="436563"/>
            </a:xfrm>
            <a:custGeom>
              <a:avLst/>
              <a:gdLst>
                <a:gd name="T0" fmla="*/ 6 w 136"/>
                <a:gd name="T1" fmla="*/ 68 h 132"/>
                <a:gd name="T2" fmla="*/ 73 w 136"/>
                <a:gd name="T3" fmla="*/ 0 h 132"/>
                <a:gd name="T4" fmla="*/ 120 w 136"/>
                <a:gd name="T5" fmla="*/ 47 h 132"/>
                <a:gd name="T6" fmla="*/ 94 w 136"/>
                <a:gd name="T7" fmla="*/ 91 h 132"/>
                <a:gd name="T8" fmla="*/ 73 w 136"/>
                <a:gd name="T9" fmla="*/ 112 h 132"/>
                <a:gd name="T10" fmla="*/ 73 w 136"/>
                <a:gd name="T11" fmla="*/ 121 h 132"/>
                <a:gd name="T12" fmla="*/ 59 w 136"/>
                <a:gd name="T13" fmla="*/ 132 h 132"/>
                <a:gd name="T14" fmla="*/ 50 w 136"/>
                <a:gd name="T15" fmla="*/ 117 h 132"/>
                <a:gd name="T16" fmla="*/ 59 w 136"/>
                <a:gd name="T17" fmla="*/ 92 h 132"/>
                <a:gd name="T18" fmla="*/ 52 w 136"/>
                <a:gd name="T19" fmla="*/ 71 h 132"/>
                <a:gd name="T20" fmla="*/ 34 w 136"/>
                <a:gd name="T21" fmla="*/ 87 h 132"/>
                <a:gd name="T22" fmla="*/ 28 w 136"/>
                <a:gd name="T23" fmla="*/ 96 h 132"/>
                <a:gd name="T24" fmla="*/ 15 w 136"/>
                <a:gd name="T25" fmla="*/ 92 h 132"/>
                <a:gd name="T26" fmla="*/ 6 w 136"/>
                <a:gd name="T27" fmla="*/ 68 h 132"/>
                <a:gd name="T28" fmla="*/ 87 w 136"/>
                <a:gd name="T29" fmla="*/ 34 h 132"/>
                <a:gd name="T30" fmla="*/ 72 w 136"/>
                <a:gd name="T31" fmla="*/ 55 h 132"/>
                <a:gd name="T32" fmla="*/ 87 w 136"/>
                <a:gd name="T33" fmla="*/ 71 h 132"/>
                <a:gd name="T34" fmla="*/ 101 w 136"/>
                <a:gd name="T35" fmla="*/ 60 h 132"/>
                <a:gd name="T36" fmla="*/ 87 w 136"/>
                <a:gd name="T37" fmla="*/ 3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" h="132">
                  <a:moveTo>
                    <a:pt x="6" y="68"/>
                  </a:moveTo>
                  <a:cubicBezTo>
                    <a:pt x="41" y="56"/>
                    <a:pt x="62" y="36"/>
                    <a:pt x="73" y="0"/>
                  </a:cubicBezTo>
                  <a:cubicBezTo>
                    <a:pt x="90" y="17"/>
                    <a:pt x="107" y="30"/>
                    <a:pt x="120" y="47"/>
                  </a:cubicBezTo>
                  <a:cubicBezTo>
                    <a:pt x="136" y="67"/>
                    <a:pt x="122" y="91"/>
                    <a:pt x="94" y="91"/>
                  </a:cubicBezTo>
                  <a:cubicBezTo>
                    <a:pt x="76" y="90"/>
                    <a:pt x="73" y="98"/>
                    <a:pt x="73" y="112"/>
                  </a:cubicBezTo>
                  <a:cubicBezTo>
                    <a:pt x="74" y="115"/>
                    <a:pt x="75" y="119"/>
                    <a:pt x="73" y="121"/>
                  </a:cubicBezTo>
                  <a:cubicBezTo>
                    <a:pt x="69" y="125"/>
                    <a:pt x="64" y="129"/>
                    <a:pt x="59" y="132"/>
                  </a:cubicBezTo>
                  <a:cubicBezTo>
                    <a:pt x="56" y="127"/>
                    <a:pt x="49" y="122"/>
                    <a:pt x="50" y="117"/>
                  </a:cubicBezTo>
                  <a:cubicBezTo>
                    <a:pt x="51" y="109"/>
                    <a:pt x="57" y="101"/>
                    <a:pt x="59" y="92"/>
                  </a:cubicBezTo>
                  <a:cubicBezTo>
                    <a:pt x="61" y="84"/>
                    <a:pt x="64" y="72"/>
                    <a:pt x="52" y="71"/>
                  </a:cubicBezTo>
                  <a:cubicBezTo>
                    <a:pt x="46" y="70"/>
                    <a:pt x="39" y="81"/>
                    <a:pt x="34" y="87"/>
                  </a:cubicBezTo>
                  <a:cubicBezTo>
                    <a:pt x="31" y="89"/>
                    <a:pt x="30" y="96"/>
                    <a:pt x="28" y="96"/>
                  </a:cubicBezTo>
                  <a:cubicBezTo>
                    <a:pt x="24" y="97"/>
                    <a:pt x="18" y="95"/>
                    <a:pt x="15" y="92"/>
                  </a:cubicBezTo>
                  <a:cubicBezTo>
                    <a:pt x="9" y="85"/>
                    <a:pt x="0" y="78"/>
                    <a:pt x="6" y="68"/>
                  </a:cubicBezTo>
                  <a:close/>
                  <a:moveTo>
                    <a:pt x="87" y="34"/>
                  </a:moveTo>
                  <a:cubicBezTo>
                    <a:pt x="80" y="43"/>
                    <a:pt x="71" y="50"/>
                    <a:pt x="72" y="55"/>
                  </a:cubicBezTo>
                  <a:cubicBezTo>
                    <a:pt x="73" y="61"/>
                    <a:pt x="81" y="68"/>
                    <a:pt x="87" y="71"/>
                  </a:cubicBezTo>
                  <a:cubicBezTo>
                    <a:pt x="94" y="74"/>
                    <a:pt x="102" y="68"/>
                    <a:pt x="101" y="60"/>
                  </a:cubicBezTo>
                  <a:cubicBezTo>
                    <a:pt x="99" y="52"/>
                    <a:pt x="93" y="45"/>
                    <a:pt x="8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2" name="Freeform 65">
              <a:extLst>
                <a:ext uri="{FF2B5EF4-FFF2-40B4-BE49-F238E27FC236}">
                  <a16:creationId xmlns:a16="http://schemas.microsoft.com/office/drawing/2014/main" xmlns="" id="{2DC0783A-0D78-445A-A161-8056A75A9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201" y="2782888"/>
              <a:ext cx="404813" cy="358775"/>
            </a:xfrm>
            <a:custGeom>
              <a:avLst/>
              <a:gdLst>
                <a:gd name="T0" fmla="*/ 0 w 123"/>
                <a:gd name="T1" fmla="*/ 34 h 109"/>
                <a:gd name="T2" fmla="*/ 33 w 123"/>
                <a:gd name="T3" fmla="*/ 17 h 109"/>
                <a:gd name="T4" fmla="*/ 36 w 123"/>
                <a:gd name="T5" fmla="*/ 19 h 109"/>
                <a:gd name="T6" fmla="*/ 31 w 123"/>
                <a:gd name="T7" fmla="*/ 31 h 109"/>
                <a:gd name="T8" fmla="*/ 33 w 123"/>
                <a:gd name="T9" fmla="*/ 79 h 109"/>
                <a:gd name="T10" fmla="*/ 46 w 123"/>
                <a:gd name="T11" fmla="*/ 83 h 109"/>
                <a:gd name="T12" fmla="*/ 51 w 123"/>
                <a:gd name="T13" fmla="*/ 72 h 109"/>
                <a:gd name="T14" fmla="*/ 50 w 123"/>
                <a:gd name="T15" fmla="*/ 48 h 109"/>
                <a:gd name="T16" fmla="*/ 79 w 123"/>
                <a:gd name="T17" fmla="*/ 3 h 109"/>
                <a:gd name="T18" fmla="*/ 116 w 123"/>
                <a:gd name="T19" fmla="*/ 38 h 109"/>
                <a:gd name="T20" fmla="*/ 119 w 123"/>
                <a:gd name="T21" fmla="*/ 55 h 109"/>
                <a:gd name="T22" fmla="*/ 98 w 123"/>
                <a:gd name="T23" fmla="*/ 82 h 109"/>
                <a:gd name="T24" fmla="*/ 102 w 123"/>
                <a:gd name="T25" fmla="*/ 49 h 109"/>
                <a:gd name="T26" fmla="*/ 84 w 123"/>
                <a:gd name="T27" fmla="*/ 20 h 109"/>
                <a:gd name="T28" fmla="*/ 75 w 123"/>
                <a:gd name="T29" fmla="*/ 50 h 109"/>
                <a:gd name="T30" fmla="*/ 78 w 123"/>
                <a:gd name="T31" fmla="*/ 79 h 109"/>
                <a:gd name="T32" fmla="*/ 57 w 123"/>
                <a:gd name="T33" fmla="*/ 103 h 109"/>
                <a:gd name="T34" fmla="*/ 6 w 123"/>
                <a:gd name="T35" fmla="*/ 65 h 109"/>
                <a:gd name="T36" fmla="*/ 0 w 123"/>
                <a:gd name="T37" fmla="*/ 3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" h="109">
                  <a:moveTo>
                    <a:pt x="0" y="34"/>
                  </a:moveTo>
                  <a:cubicBezTo>
                    <a:pt x="10" y="29"/>
                    <a:pt x="21" y="23"/>
                    <a:pt x="33" y="17"/>
                  </a:cubicBezTo>
                  <a:cubicBezTo>
                    <a:pt x="34" y="17"/>
                    <a:pt x="35" y="18"/>
                    <a:pt x="36" y="19"/>
                  </a:cubicBezTo>
                  <a:cubicBezTo>
                    <a:pt x="34" y="23"/>
                    <a:pt x="34" y="28"/>
                    <a:pt x="31" y="31"/>
                  </a:cubicBezTo>
                  <a:cubicBezTo>
                    <a:pt x="19" y="43"/>
                    <a:pt x="20" y="68"/>
                    <a:pt x="33" y="79"/>
                  </a:cubicBezTo>
                  <a:cubicBezTo>
                    <a:pt x="37" y="82"/>
                    <a:pt x="42" y="84"/>
                    <a:pt x="46" y="83"/>
                  </a:cubicBezTo>
                  <a:cubicBezTo>
                    <a:pt x="49" y="82"/>
                    <a:pt x="51" y="76"/>
                    <a:pt x="51" y="72"/>
                  </a:cubicBezTo>
                  <a:cubicBezTo>
                    <a:pt x="52" y="64"/>
                    <a:pt x="51" y="56"/>
                    <a:pt x="50" y="48"/>
                  </a:cubicBezTo>
                  <a:cubicBezTo>
                    <a:pt x="47" y="26"/>
                    <a:pt x="60" y="5"/>
                    <a:pt x="79" y="3"/>
                  </a:cubicBezTo>
                  <a:cubicBezTo>
                    <a:pt x="96" y="0"/>
                    <a:pt x="113" y="16"/>
                    <a:pt x="116" y="38"/>
                  </a:cubicBezTo>
                  <a:cubicBezTo>
                    <a:pt x="117" y="43"/>
                    <a:pt x="117" y="49"/>
                    <a:pt x="119" y="55"/>
                  </a:cubicBezTo>
                  <a:cubicBezTo>
                    <a:pt x="123" y="73"/>
                    <a:pt x="118" y="80"/>
                    <a:pt x="98" y="82"/>
                  </a:cubicBezTo>
                  <a:cubicBezTo>
                    <a:pt x="99" y="71"/>
                    <a:pt x="102" y="60"/>
                    <a:pt x="102" y="49"/>
                  </a:cubicBezTo>
                  <a:cubicBezTo>
                    <a:pt x="102" y="34"/>
                    <a:pt x="91" y="17"/>
                    <a:pt x="84" y="20"/>
                  </a:cubicBezTo>
                  <a:cubicBezTo>
                    <a:pt x="70" y="26"/>
                    <a:pt x="75" y="40"/>
                    <a:pt x="75" y="50"/>
                  </a:cubicBezTo>
                  <a:cubicBezTo>
                    <a:pt x="75" y="60"/>
                    <a:pt x="77" y="69"/>
                    <a:pt x="78" y="79"/>
                  </a:cubicBezTo>
                  <a:cubicBezTo>
                    <a:pt x="79" y="93"/>
                    <a:pt x="71" y="101"/>
                    <a:pt x="57" y="103"/>
                  </a:cubicBezTo>
                  <a:cubicBezTo>
                    <a:pt x="31" y="109"/>
                    <a:pt x="10" y="93"/>
                    <a:pt x="6" y="65"/>
                  </a:cubicBezTo>
                  <a:cubicBezTo>
                    <a:pt x="5" y="55"/>
                    <a:pt x="2" y="46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3" name="Freeform 66">
              <a:extLst>
                <a:ext uri="{FF2B5EF4-FFF2-40B4-BE49-F238E27FC236}">
                  <a16:creationId xmlns:a16="http://schemas.microsoft.com/office/drawing/2014/main" xmlns="" id="{2650E34B-9DCB-4F0A-8F54-827C4A64B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2027238"/>
              <a:ext cx="319088" cy="376238"/>
            </a:xfrm>
            <a:custGeom>
              <a:avLst/>
              <a:gdLst>
                <a:gd name="T0" fmla="*/ 42 w 97"/>
                <a:gd name="T1" fmla="*/ 108 h 114"/>
                <a:gd name="T2" fmla="*/ 15 w 97"/>
                <a:gd name="T3" fmla="*/ 114 h 114"/>
                <a:gd name="T4" fmla="*/ 0 w 97"/>
                <a:gd name="T5" fmla="*/ 16 h 114"/>
                <a:gd name="T6" fmla="*/ 43 w 97"/>
                <a:gd name="T7" fmla="*/ 22 h 114"/>
                <a:gd name="T8" fmla="*/ 63 w 97"/>
                <a:gd name="T9" fmla="*/ 47 h 114"/>
                <a:gd name="T10" fmla="*/ 74 w 97"/>
                <a:gd name="T11" fmla="*/ 54 h 114"/>
                <a:gd name="T12" fmla="*/ 68 w 97"/>
                <a:gd name="T13" fmla="*/ 16 h 114"/>
                <a:gd name="T14" fmla="*/ 77 w 97"/>
                <a:gd name="T15" fmla="*/ 1 h 114"/>
                <a:gd name="T16" fmla="*/ 97 w 97"/>
                <a:gd name="T17" fmla="*/ 1 h 114"/>
                <a:gd name="T18" fmla="*/ 88 w 97"/>
                <a:gd name="T19" fmla="*/ 47 h 114"/>
                <a:gd name="T20" fmla="*/ 94 w 97"/>
                <a:gd name="T21" fmla="*/ 80 h 114"/>
                <a:gd name="T22" fmla="*/ 88 w 97"/>
                <a:gd name="T23" fmla="*/ 94 h 114"/>
                <a:gd name="T24" fmla="*/ 73 w 97"/>
                <a:gd name="T25" fmla="*/ 89 h 114"/>
                <a:gd name="T26" fmla="*/ 51 w 97"/>
                <a:gd name="T27" fmla="*/ 61 h 114"/>
                <a:gd name="T28" fmla="*/ 33 w 97"/>
                <a:gd name="T29" fmla="*/ 42 h 114"/>
                <a:gd name="T30" fmla="*/ 42 w 97"/>
                <a:gd name="T31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114">
                  <a:moveTo>
                    <a:pt x="42" y="108"/>
                  </a:moveTo>
                  <a:cubicBezTo>
                    <a:pt x="33" y="110"/>
                    <a:pt x="24" y="112"/>
                    <a:pt x="15" y="114"/>
                  </a:cubicBezTo>
                  <a:cubicBezTo>
                    <a:pt x="10" y="81"/>
                    <a:pt x="5" y="49"/>
                    <a:pt x="0" y="16"/>
                  </a:cubicBezTo>
                  <a:cubicBezTo>
                    <a:pt x="11" y="6"/>
                    <a:pt x="31" y="7"/>
                    <a:pt x="43" y="22"/>
                  </a:cubicBezTo>
                  <a:cubicBezTo>
                    <a:pt x="50" y="31"/>
                    <a:pt x="56" y="39"/>
                    <a:pt x="63" y="47"/>
                  </a:cubicBezTo>
                  <a:cubicBezTo>
                    <a:pt x="65" y="49"/>
                    <a:pt x="67" y="50"/>
                    <a:pt x="74" y="54"/>
                  </a:cubicBezTo>
                  <a:cubicBezTo>
                    <a:pt x="72" y="39"/>
                    <a:pt x="73" y="26"/>
                    <a:pt x="68" y="16"/>
                  </a:cubicBezTo>
                  <a:cubicBezTo>
                    <a:pt x="62" y="4"/>
                    <a:pt x="67" y="1"/>
                    <a:pt x="77" y="1"/>
                  </a:cubicBezTo>
                  <a:cubicBezTo>
                    <a:pt x="82" y="0"/>
                    <a:pt x="88" y="1"/>
                    <a:pt x="97" y="1"/>
                  </a:cubicBezTo>
                  <a:cubicBezTo>
                    <a:pt x="82" y="17"/>
                    <a:pt x="86" y="32"/>
                    <a:pt x="88" y="47"/>
                  </a:cubicBezTo>
                  <a:cubicBezTo>
                    <a:pt x="90" y="58"/>
                    <a:pt x="93" y="69"/>
                    <a:pt x="94" y="80"/>
                  </a:cubicBezTo>
                  <a:cubicBezTo>
                    <a:pt x="94" y="85"/>
                    <a:pt x="91" y="93"/>
                    <a:pt x="88" y="94"/>
                  </a:cubicBezTo>
                  <a:cubicBezTo>
                    <a:pt x="84" y="95"/>
                    <a:pt x="76" y="93"/>
                    <a:pt x="73" y="89"/>
                  </a:cubicBezTo>
                  <a:cubicBezTo>
                    <a:pt x="65" y="81"/>
                    <a:pt x="58" y="71"/>
                    <a:pt x="51" y="61"/>
                  </a:cubicBezTo>
                  <a:cubicBezTo>
                    <a:pt x="46" y="55"/>
                    <a:pt x="40" y="50"/>
                    <a:pt x="33" y="42"/>
                  </a:cubicBezTo>
                  <a:cubicBezTo>
                    <a:pt x="26" y="67"/>
                    <a:pt x="31" y="87"/>
                    <a:pt x="42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4" name="Freeform 67">
              <a:extLst>
                <a:ext uri="{FF2B5EF4-FFF2-40B4-BE49-F238E27FC236}">
                  <a16:creationId xmlns:a16="http://schemas.microsoft.com/office/drawing/2014/main" xmlns="" id="{1F5BC38D-EF8A-4577-A050-0BA612DD1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613" y="2357438"/>
              <a:ext cx="446088" cy="438150"/>
            </a:xfrm>
            <a:custGeom>
              <a:avLst/>
              <a:gdLst>
                <a:gd name="T0" fmla="*/ 103 w 135"/>
                <a:gd name="T1" fmla="*/ 108 h 133"/>
                <a:gd name="T2" fmla="*/ 88 w 135"/>
                <a:gd name="T3" fmla="*/ 125 h 133"/>
                <a:gd name="T4" fmla="*/ 69 w 135"/>
                <a:gd name="T5" fmla="*/ 122 h 133"/>
                <a:gd name="T6" fmla="*/ 27 w 135"/>
                <a:gd name="T7" fmla="*/ 82 h 133"/>
                <a:gd name="T8" fmla="*/ 0 w 135"/>
                <a:gd name="T9" fmla="*/ 63 h 133"/>
                <a:gd name="T10" fmla="*/ 26 w 135"/>
                <a:gd name="T11" fmla="*/ 41 h 133"/>
                <a:gd name="T12" fmla="*/ 79 w 135"/>
                <a:gd name="T13" fmla="*/ 54 h 133"/>
                <a:gd name="T14" fmla="*/ 47 w 135"/>
                <a:gd name="T15" fmla="*/ 21 h 133"/>
                <a:gd name="T16" fmla="*/ 66 w 135"/>
                <a:gd name="T17" fmla="*/ 0 h 133"/>
                <a:gd name="T18" fmla="*/ 135 w 135"/>
                <a:gd name="T19" fmla="*/ 78 h 133"/>
                <a:gd name="T20" fmla="*/ 41 w 135"/>
                <a:gd name="T21" fmla="*/ 62 h 133"/>
                <a:gd name="T22" fmla="*/ 103 w 135"/>
                <a:gd name="T23" fmla="*/ 10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133">
                  <a:moveTo>
                    <a:pt x="103" y="108"/>
                  </a:moveTo>
                  <a:cubicBezTo>
                    <a:pt x="98" y="115"/>
                    <a:pt x="93" y="120"/>
                    <a:pt x="88" y="125"/>
                  </a:cubicBezTo>
                  <a:cubicBezTo>
                    <a:pt x="80" y="132"/>
                    <a:pt x="77" y="133"/>
                    <a:pt x="69" y="122"/>
                  </a:cubicBezTo>
                  <a:cubicBezTo>
                    <a:pt x="58" y="106"/>
                    <a:pt x="42" y="95"/>
                    <a:pt x="27" y="82"/>
                  </a:cubicBezTo>
                  <a:cubicBezTo>
                    <a:pt x="19" y="75"/>
                    <a:pt x="10" y="70"/>
                    <a:pt x="0" y="63"/>
                  </a:cubicBezTo>
                  <a:cubicBezTo>
                    <a:pt x="1" y="48"/>
                    <a:pt x="21" y="50"/>
                    <a:pt x="26" y="41"/>
                  </a:cubicBezTo>
                  <a:cubicBezTo>
                    <a:pt x="45" y="45"/>
                    <a:pt x="62" y="49"/>
                    <a:pt x="79" y="54"/>
                  </a:cubicBezTo>
                  <a:cubicBezTo>
                    <a:pt x="80" y="38"/>
                    <a:pt x="66" y="24"/>
                    <a:pt x="47" y="21"/>
                  </a:cubicBezTo>
                  <a:cubicBezTo>
                    <a:pt x="48" y="10"/>
                    <a:pt x="48" y="10"/>
                    <a:pt x="66" y="0"/>
                  </a:cubicBezTo>
                  <a:cubicBezTo>
                    <a:pt x="83" y="30"/>
                    <a:pt x="109" y="51"/>
                    <a:pt x="135" y="78"/>
                  </a:cubicBezTo>
                  <a:cubicBezTo>
                    <a:pt x="102" y="83"/>
                    <a:pt x="76" y="61"/>
                    <a:pt x="41" y="62"/>
                  </a:cubicBezTo>
                  <a:cubicBezTo>
                    <a:pt x="62" y="82"/>
                    <a:pt x="75" y="103"/>
                    <a:pt x="103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5" name="Freeform 68">
              <a:extLst>
                <a:ext uri="{FF2B5EF4-FFF2-40B4-BE49-F238E27FC236}">
                  <a16:creationId xmlns:a16="http://schemas.microsoft.com/office/drawing/2014/main" xmlns="" id="{64F7738D-743D-47CC-BE99-5AAACD016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7076" y="2214563"/>
              <a:ext cx="412750" cy="422275"/>
            </a:xfrm>
            <a:custGeom>
              <a:avLst/>
              <a:gdLst>
                <a:gd name="T0" fmla="*/ 84 w 125"/>
                <a:gd name="T1" fmla="*/ 113 h 128"/>
                <a:gd name="T2" fmla="*/ 53 w 125"/>
                <a:gd name="T3" fmla="*/ 118 h 128"/>
                <a:gd name="T4" fmla="*/ 0 w 125"/>
                <a:gd name="T5" fmla="*/ 81 h 128"/>
                <a:gd name="T6" fmla="*/ 23 w 125"/>
                <a:gd name="T7" fmla="*/ 64 h 128"/>
                <a:gd name="T8" fmla="*/ 54 w 125"/>
                <a:gd name="T9" fmla="*/ 12 h 128"/>
                <a:gd name="T10" fmla="*/ 68 w 125"/>
                <a:gd name="T11" fmla="*/ 6 h 128"/>
                <a:gd name="T12" fmla="*/ 117 w 125"/>
                <a:gd name="T13" fmla="*/ 37 h 128"/>
                <a:gd name="T14" fmla="*/ 125 w 125"/>
                <a:gd name="T15" fmla="*/ 51 h 128"/>
                <a:gd name="T16" fmla="*/ 120 w 125"/>
                <a:gd name="T17" fmla="*/ 57 h 128"/>
                <a:gd name="T18" fmla="*/ 107 w 125"/>
                <a:gd name="T19" fmla="*/ 49 h 128"/>
                <a:gd name="T20" fmla="*/ 74 w 125"/>
                <a:gd name="T21" fmla="*/ 28 h 128"/>
                <a:gd name="T22" fmla="*/ 56 w 125"/>
                <a:gd name="T23" fmla="*/ 49 h 128"/>
                <a:gd name="T24" fmla="*/ 100 w 125"/>
                <a:gd name="T25" fmla="*/ 72 h 128"/>
                <a:gd name="T26" fmla="*/ 90 w 125"/>
                <a:gd name="T27" fmla="*/ 86 h 128"/>
                <a:gd name="T28" fmla="*/ 76 w 125"/>
                <a:gd name="T29" fmla="*/ 84 h 128"/>
                <a:gd name="T30" fmla="*/ 64 w 125"/>
                <a:gd name="T31" fmla="*/ 72 h 128"/>
                <a:gd name="T32" fmla="*/ 40 w 125"/>
                <a:gd name="T33" fmla="*/ 74 h 128"/>
                <a:gd name="T34" fmla="*/ 45 w 125"/>
                <a:gd name="T35" fmla="*/ 99 h 128"/>
                <a:gd name="T36" fmla="*/ 84 w 125"/>
                <a:gd name="T37" fmla="*/ 11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28">
                  <a:moveTo>
                    <a:pt x="84" y="113"/>
                  </a:moveTo>
                  <a:cubicBezTo>
                    <a:pt x="80" y="123"/>
                    <a:pt x="68" y="128"/>
                    <a:pt x="53" y="118"/>
                  </a:cubicBezTo>
                  <a:cubicBezTo>
                    <a:pt x="37" y="108"/>
                    <a:pt x="21" y="96"/>
                    <a:pt x="0" y="81"/>
                  </a:cubicBezTo>
                  <a:cubicBezTo>
                    <a:pt x="8" y="75"/>
                    <a:pt x="18" y="71"/>
                    <a:pt x="23" y="64"/>
                  </a:cubicBezTo>
                  <a:cubicBezTo>
                    <a:pt x="35" y="48"/>
                    <a:pt x="44" y="30"/>
                    <a:pt x="54" y="12"/>
                  </a:cubicBezTo>
                  <a:cubicBezTo>
                    <a:pt x="57" y="6"/>
                    <a:pt x="60" y="0"/>
                    <a:pt x="68" y="6"/>
                  </a:cubicBezTo>
                  <a:cubicBezTo>
                    <a:pt x="84" y="16"/>
                    <a:pt x="101" y="26"/>
                    <a:pt x="117" y="37"/>
                  </a:cubicBezTo>
                  <a:cubicBezTo>
                    <a:pt x="121" y="39"/>
                    <a:pt x="123" y="46"/>
                    <a:pt x="125" y="51"/>
                  </a:cubicBezTo>
                  <a:cubicBezTo>
                    <a:pt x="125" y="52"/>
                    <a:pt x="121" y="57"/>
                    <a:pt x="120" y="57"/>
                  </a:cubicBezTo>
                  <a:cubicBezTo>
                    <a:pt x="116" y="55"/>
                    <a:pt x="111" y="52"/>
                    <a:pt x="107" y="49"/>
                  </a:cubicBezTo>
                  <a:cubicBezTo>
                    <a:pt x="96" y="42"/>
                    <a:pt x="85" y="35"/>
                    <a:pt x="74" y="28"/>
                  </a:cubicBezTo>
                  <a:cubicBezTo>
                    <a:pt x="68" y="35"/>
                    <a:pt x="63" y="41"/>
                    <a:pt x="56" y="49"/>
                  </a:cubicBezTo>
                  <a:cubicBezTo>
                    <a:pt x="71" y="57"/>
                    <a:pt x="84" y="64"/>
                    <a:pt x="100" y="72"/>
                  </a:cubicBezTo>
                  <a:cubicBezTo>
                    <a:pt x="98" y="75"/>
                    <a:pt x="96" y="82"/>
                    <a:pt x="90" y="86"/>
                  </a:cubicBezTo>
                  <a:cubicBezTo>
                    <a:pt x="88" y="88"/>
                    <a:pt x="80" y="87"/>
                    <a:pt x="76" y="84"/>
                  </a:cubicBezTo>
                  <a:cubicBezTo>
                    <a:pt x="71" y="82"/>
                    <a:pt x="68" y="76"/>
                    <a:pt x="64" y="72"/>
                  </a:cubicBezTo>
                  <a:cubicBezTo>
                    <a:pt x="55" y="65"/>
                    <a:pt x="48" y="63"/>
                    <a:pt x="40" y="74"/>
                  </a:cubicBezTo>
                  <a:cubicBezTo>
                    <a:pt x="33" y="85"/>
                    <a:pt x="32" y="94"/>
                    <a:pt x="45" y="99"/>
                  </a:cubicBezTo>
                  <a:cubicBezTo>
                    <a:pt x="58" y="104"/>
                    <a:pt x="71" y="108"/>
                    <a:pt x="84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6" name="Freeform 69">
              <a:extLst>
                <a:ext uri="{FF2B5EF4-FFF2-40B4-BE49-F238E27FC236}">
                  <a16:creationId xmlns:a16="http://schemas.microsoft.com/office/drawing/2014/main" xmlns="" id="{416387D7-4503-49D1-9DBA-9441D2EBB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3176" y="3432175"/>
              <a:ext cx="407988" cy="303213"/>
            </a:xfrm>
            <a:custGeom>
              <a:avLst/>
              <a:gdLst>
                <a:gd name="T0" fmla="*/ 0 w 124"/>
                <a:gd name="T1" fmla="*/ 32 h 92"/>
                <a:gd name="T2" fmla="*/ 11 w 124"/>
                <a:gd name="T3" fmla="*/ 0 h 92"/>
                <a:gd name="T4" fmla="*/ 64 w 124"/>
                <a:gd name="T5" fmla="*/ 8 h 92"/>
                <a:gd name="T6" fmla="*/ 71 w 124"/>
                <a:gd name="T7" fmla="*/ 7 h 92"/>
                <a:gd name="T8" fmla="*/ 113 w 124"/>
                <a:gd name="T9" fmla="*/ 19 h 92"/>
                <a:gd name="T10" fmla="*/ 114 w 124"/>
                <a:gd name="T11" fmla="*/ 70 h 92"/>
                <a:gd name="T12" fmla="*/ 90 w 124"/>
                <a:gd name="T13" fmla="*/ 83 h 92"/>
                <a:gd name="T14" fmla="*/ 41 w 124"/>
                <a:gd name="T15" fmla="*/ 87 h 92"/>
                <a:gd name="T16" fmla="*/ 12 w 124"/>
                <a:gd name="T17" fmla="*/ 92 h 92"/>
                <a:gd name="T18" fmla="*/ 32 w 124"/>
                <a:gd name="T19" fmla="*/ 66 h 92"/>
                <a:gd name="T20" fmla="*/ 85 w 124"/>
                <a:gd name="T21" fmla="*/ 66 h 92"/>
                <a:gd name="T22" fmla="*/ 103 w 124"/>
                <a:gd name="T23" fmla="*/ 51 h 92"/>
                <a:gd name="T24" fmla="*/ 87 w 124"/>
                <a:gd name="T25" fmla="*/ 23 h 92"/>
                <a:gd name="T26" fmla="*/ 16 w 124"/>
                <a:gd name="T27" fmla="*/ 32 h 92"/>
                <a:gd name="T28" fmla="*/ 0 w 124"/>
                <a:gd name="T29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92">
                  <a:moveTo>
                    <a:pt x="0" y="32"/>
                  </a:moveTo>
                  <a:cubicBezTo>
                    <a:pt x="4" y="20"/>
                    <a:pt x="7" y="11"/>
                    <a:pt x="11" y="0"/>
                  </a:cubicBezTo>
                  <a:cubicBezTo>
                    <a:pt x="28" y="20"/>
                    <a:pt x="47" y="7"/>
                    <a:pt x="64" y="8"/>
                  </a:cubicBezTo>
                  <a:cubicBezTo>
                    <a:pt x="66" y="9"/>
                    <a:pt x="69" y="7"/>
                    <a:pt x="71" y="7"/>
                  </a:cubicBezTo>
                  <a:cubicBezTo>
                    <a:pt x="87" y="5"/>
                    <a:pt x="104" y="4"/>
                    <a:pt x="113" y="19"/>
                  </a:cubicBezTo>
                  <a:cubicBezTo>
                    <a:pt x="122" y="35"/>
                    <a:pt x="124" y="54"/>
                    <a:pt x="114" y="70"/>
                  </a:cubicBezTo>
                  <a:cubicBezTo>
                    <a:pt x="110" y="77"/>
                    <a:pt x="99" y="81"/>
                    <a:pt x="90" y="83"/>
                  </a:cubicBezTo>
                  <a:cubicBezTo>
                    <a:pt x="74" y="86"/>
                    <a:pt x="57" y="85"/>
                    <a:pt x="41" y="87"/>
                  </a:cubicBezTo>
                  <a:cubicBezTo>
                    <a:pt x="31" y="88"/>
                    <a:pt x="21" y="90"/>
                    <a:pt x="12" y="92"/>
                  </a:cubicBezTo>
                  <a:cubicBezTo>
                    <a:pt x="8" y="69"/>
                    <a:pt x="10" y="66"/>
                    <a:pt x="32" y="66"/>
                  </a:cubicBezTo>
                  <a:cubicBezTo>
                    <a:pt x="50" y="66"/>
                    <a:pt x="68" y="67"/>
                    <a:pt x="85" y="66"/>
                  </a:cubicBezTo>
                  <a:cubicBezTo>
                    <a:pt x="94" y="65"/>
                    <a:pt x="103" y="65"/>
                    <a:pt x="103" y="51"/>
                  </a:cubicBezTo>
                  <a:cubicBezTo>
                    <a:pt x="104" y="33"/>
                    <a:pt x="100" y="23"/>
                    <a:pt x="87" y="23"/>
                  </a:cubicBezTo>
                  <a:cubicBezTo>
                    <a:pt x="63" y="23"/>
                    <a:pt x="39" y="18"/>
                    <a:pt x="16" y="32"/>
                  </a:cubicBezTo>
                  <a:cubicBezTo>
                    <a:pt x="13" y="34"/>
                    <a:pt x="7" y="32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7" name="Freeform 70">
              <a:extLst>
                <a:ext uri="{FF2B5EF4-FFF2-40B4-BE49-F238E27FC236}">
                  <a16:creationId xmlns:a16="http://schemas.microsoft.com/office/drawing/2014/main" xmlns="" id="{B9D20531-E0BE-404B-8B24-8DB84D1FC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3792538"/>
              <a:ext cx="434975" cy="285750"/>
            </a:xfrm>
            <a:custGeom>
              <a:avLst/>
              <a:gdLst>
                <a:gd name="T0" fmla="*/ 119 w 132"/>
                <a:gd name="T1" fmla="*/ 22 h 87"/>
                <a:gd name="T2" fmla="*/ 131 w 132"/>
                <a:gd name="T3" fmla="*/ 48 h 87"/>
                <a:gd name="T4" fmla="*/ 125 w 132"/>
                <a:gd name="T5" fmla="*/ 58 h 87"/>
                <a:gd name="T6" fmla="*/ 74 w 132"/>
                <a:gd name="T7" fmla="*/ 69 h 87"/>
                <a:gd name="T8" fmla="*/ 33 w 132"/>
                <a:gd name="T9" fmla="*/ 87 h 87"/>
                <a:gd name="T10" fmla="*/ 18 w 132"/>
                <a:gd name="T11" fmla="*/ 63 h 87"/>
                <a:gd name="T12" fmla="*/ 6 w 132"/>
                <a:gd name="T13" fmla="*/ 30 h 87"/>
                <a:gd name="T14" fmla="*/ 19 w 132"/>
                <a:gd name="T15" fmla="*/ 9 h 87"/>
                <a:gd name="T16" fmla="*/ 28 w 132"/>
                <a:gd name="T17" fmla="*/ 49 h 87"/>
                <a:gd name="T18" fmla="*/ 45 w 132"/>
                <a:gd name="T19" fmla="*/ 57 h 87"/>
                <a:gd name="T20" fmla="*/ 59 w 132"/>
                <a:gd name="T21" fmla="*/ 41 h 87"/>
                <a:gd name="T22" fmla="*/ 47 w 132"/>
                <a:gd name="T23" fmla="*/ 18 h 87"/>
                <a:gd name="T24" fmla="*/ 42 w 132"/>
                <a:gd name="T25" fmla="*/ 10 h 87"/>
                <a:gd name="T26" fmla="*/ 52 w 132"/>
                <a:gd name="T27" fmla="*/ 2 h 87"/>
                <a:gd name="T28" fmla="*/ 62 w 132"/>
                <a:gd name="T29" fmla="*/ 0 h 87"/>
                <a:gd name="T30" fmla="*/ 83 w 132"/>
                <a:gd name="T31" fmla="*/ 42 h 87"/>
                <a:gd name="T32" fmla="*/ 119 w 132"/>
                <a:gd name="T33" fmla="*/ 2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87">
                  <a:moveTo>
                    <a:pt x="119" y="22"/>
                  </a:moveTo>
                  <a:cubicBezTo>
                    <a:pt x="124" y="32"/>
                    <a:pt x="129" y="39"/>
                    <a:pt x="131" y="48"/>
                  </a:cubicBezTo>
                  <a:cubicBezTo>
                    <a:pt x="132" y="50"/>
                    <a:pt x="126" y="58"/>
                    <a:pt x="125" y="58"/>
                  </a:cubicBezTo>
                  <a:cubicBezTo>
                    <a:pt x="106" y="52"/>
                    <a:pt x="90" y="64"/>
                    <a:pt x="74" y="69"/>
                  </a:cubicBezTo>
                  <a:cubicBezTo>
                    <a:pt x="61" y="73"/>
                    <a:pt x="48" y="80"/>
                    <a:pt x="33" y="87"/>
                  </a:cubicBezTo>
                  <a:cubicBezTo>
                    <a:pt x="29" y="81"/>
                    <a:pt x="22" y="72"/>
                    <a:pt x="18" y="63"/>
                  </a:cubicBezTo>
                  <a:cubicBezTo>
                    <a:pt x="13" y="52"/>
                    <a:pt x="10" y="41"/>
                    <a:pt x="6" y="30"/>
                  </a:cubicBezTo>
                  <a:cubicBezTo>
                    <a:pt x="0" y="15"/>
                    <a:pt x="5" y="8"/>
                    <a:pt x="19" y="9"/>
                  </a:cubicBezTo>
                  <a:cubicBezTo>
                    <a:pt x="22" y="23"/>
                    <a:pt x="25" y="36"/>
                    <a:pt x="28" y="49"/>
                  </a:cubicBezTo>
                  <a:cubicBezTo>
                    <a:pt x="31" y="59"/>
                    <a:pt x="35" y="60"/>
                    <a:pt x="45" y="57"/>
                  </a:cubicBezTo>
                  <a:cubicBezTo>
                    <a:pt x="54" y="54"/>
                    <a:pt x="62" y="51"/>
                    <a:pt x="59" y="41"/>
                  </a:cubicBezTo>
                  <a:cubicBezTo>
                    <a:pt x="56" y="33"/>
                    <a:pt x="51" y="26"/>
                    <a:pt x="47" y="18"/>
                  </a:cubicBezTo>
                  <a:cubicBezTo>
                    <a:pt x="45" y="15"/>
                    <a:pt x="41" y="11"/>
                    <a:pt x="42" y="10"/>
                  </a:cubicBezTo>
                  <a:cubicBezTo>
                    <a:pt x="44" y="6"/>
                    <a:pt x="48" y="4"/>
                    <a:pt x="52" y="2"/>
                  </a:cubicBezTo>
                  <a:cubicBezTo>
                    <a:pt x="56" y="1"/>
                    <a:pt x="62" y="1"/>
                    <a:pt x="62" y="0"/>
                  </a:cubicBezTo>
                  <a:cubicBezTo>
                    <a:pt x="69" y="15"/>
                    <a:pt x="74" y="30"/>
                    <a:pt x="83" y="42"/>
                  </a:cubicBezTo>
                  <a:cubicBezTo>
                    <a:pt x="87" y="48"/>
                    <a:pt x="112" y="34"/>
                    <a:pt x="1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8" name="Freeform 71">
              <a:extLst>
                <a:ext uri="{FF2B5EF4-FFF2-40B4-BE49-F238E27FC236}">
                  <a16:creationId xmlns:a16="http://schemas.microsoft.com/office/drawing/2014/main" xmlns="" id="{B3388021-EB12-40E5-AF02-FA5CF0BE5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3821113"/>
              <a:ext cx="422275" cy="303213"/>
            </a:xfrm>
            <a:custGeom>
              <a:avLst/>
              <a:gdLst>
                <a:gd name="T0" fmla="*/ 123 w 128"/>
                <a:gd name="T1" fmla="*/ 2 h 92"/>
                <a:gd name="T2" fmla="*/ 98 w 128"/>
                <a:gd name="T3" fmla="*/ 35 h 92"/>
                <a:gd name="T4" fmla="*/ 69 w 128"/>
                <a:gd name="T5" fmla="*/ 36 h 92"/>
                <a:gd name="T6" fmla="*/ 67 w 128"/>
                <a:gd name="T7" fmla="*/ 43 h 92"/>
                <a:gd name="T8" fmla="*/ 100 w 128"/>
                <a:gd name="T9" fmla="*/ 69 h 92"/>
                <a:gd name="T10" fmla="*/ 104 w 128"/>
                <a:gd name="T11" fmla="*/ 66 h 92"/>
                <a:gd name="T12" fmla="*/ 103 w 128"/>
                <a:gd name="T13" fmla="*/ 82 h 92"/>
                <a:gd name="T14" fmla="*/ 96 w 128"/>
                <a:gd name="T15" fmla="*/ 92 h 92"/>
                <a:gd name="T16" fmla="*/ 86 w 128"/>
                <a:gd name="T17" fmla="*/ 88 h 92"/>
                <a:gd name="T18" fmla="*/ 50 w 128"/>
                <a:gd name="T19" fmla="*/ 50 h 92"/>
                <a:gd name="T20" fmla="*/ 0 w 128"/>
                <a:gd name="T21" fmla="*/ 42 h 92"/>
                <a:gd name="T22" fmla="*/ 11 w 128"/>
                <a:gd name="T23" fmla="*/ 3 h 92"/>
                <a:gd name="T24" fmla="*/ 22 w 128"/>
                <a:gd name="T25" fmla="*/ 1 h 92"/>
                <a:gd name="T26" fmla="*/ 65 w 128"/>
                <a:gd name="T27" fmla="*/ 19 h 92"/>
                <a:gd name="T28" fmla="*/ 123 w 128"/>
                <a:gd name="T29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92">
                  <a:moveTo>
                    <a:pt x="123" y="2"/>
                  </a:moveTo>
                  <a:cubicBezTo>
                    <a:pt x="128" y="19"/>
                    <a:pt x="117" y="34"/>
                    <a:pt x="98" y="35"/>
                  </a:cubicBezTo>
                  <a:cubicBezTo>
                    <a:pt x="88" y="35"/>
                    <a:pt x="79" y="36"/>
                    <a:pt x="69" y="36"/>
                  </a:cubicBezTo>
                  <a:cubicBezTo>
                    <a:pt x="69" y="38"/>
                    <a:pt x="68" y="41"/>
                    <a:pt x="67" y="43"/>
                  </a:cubicBezTo>
                  <a:cubicBezTo>
                    <a:pt x="78" y="52"/>
                    <a:pt x="89" y="60"/>
                    <a:pt x="100" y="69"/>
                  </a:cubicBezTo>
                  <a:cubicBezTo>
                    <a:pt x="101" y="68"/>
                    <a:pt x="102" y="67"/>
                    <a:pt x="104" y="66"/>
                  </a:cubicBezTo>
                  <a:cubicBezTo>
                    <a:pt x="104" y="72"/>
                    <a:pt x="104" y="77"/>
                    <a:pt x="103" y="82"/>
                  </a:cubicBezTo>
                  <a:cubicBezTo>
                    <a:pt x="102" y="86"/>
                    <a:pt x="99" y="90"/>
                    <a:pt x="96" y="92"/>
                  </a:cubicBezTo>
                  <a:cubicBezTo>
                    <a:pt x="94" y="92"/>
                    <a:pt x="89" y="90"/>
                    <a:pt x="86" y="88"/>
                  </a:cubicBezTo>
                  <a:cubicBezTo>
                    <a:pt x="74" y="75"/>
                    <a:pt x="62" y="63"/>
                    <a:pt x="50" y="50"/>
                  </a:cubicBezTo>
                  <a:cubicBezTo>
                    <a:pt x="37" y="36"/>
                    <a:pt x="21" y="35"/>
                    <a:pt x="0" y="42"/>
                  </a:cubicBezTo>
                  <a:cubicBezTo>
                    <a:pt x="4" y="27"/>
                    <a:pt x="7" y="15"/>
                    <a:pt x="11" y="3"/>
                  </a:cubicBezTo>
                  <a:cubicBezTo>
                    <a:pt x="11" y="1"/>
                    <a:pt x="21" y="0"/>
                    <a:pt x="22" y="1"/>
                  </a:cubicBezTo>
                  <a:cubicBezTo>
                    <a:pt x="36" y="21"/>
                    <a:pt x="44" y="24"/>
                    <a:pt x="65" y="19"/>
                  </a:cubicBezTo>
                  <a:cubicBezTo>
                    <a:pt x="84" y="14"/>
                    <a:pt x="103" y="8"/>
                    <a:pt x="1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9" name="Freeform 72">
              <a:extLst>
                <a:ext uri="{FF2B5EF4-FFF2-40B4-BE49-F238E27FC236}">
                  <a16:creationId xmlns:a16="http://schemas.microsoft.com/office/drawing/2014/main" xmlns="" id="{8C48AAB9-4A95-4E35-A431-FF9EB5922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6" y="2116138"/>
              <a:ext cx="352425" cy="379413"/>
            </a:xfrm>
            <a:custGeom>
              <a:avLst/>
              <a:gdLst>
                <a:gd name="T0" fmla="*/ 76 w 107"/>
                <a:gd name="T1" fmla="*/ 0 h 115"/>
                <a:gd name="T2" fmla="*/ 94 w 107"/>
                <a:gd name="T3" fmla="*/ 50 h 115"/>
                <a:gd name="T4" fmla="*/ 97 w 107"/>
                <a:gd name="T5" fmla="*/ 58 h 115"/>
                <a:gd name="T6" fmla="*/ 71 w 107"/>
                <a:gd name="T7" fmla="*/ 109 h 115"/>
                <a:gd name="T8" fmla="*/ 24 w 107"/>
                <a:gd name="T9" fmla="*/ 85 h 115"/>
                <a:gd name="T10" fmla="*/ 2 w 107"/>
                <a:gd name="T11" fmla="*/ 39 h 115"/>
                <a:gd name="T12" fmla="*/ 1 w 107"/>
                <a:gd name="T13" fmla="*/ 30 h 115"/>
                <a:gd name="T14" fmla="*/ 30 w 107"/>
                <a:gd name="T15" fmla="*/ 18 h 115"/>
                <a:gd name="T16" fmla="*/ 49 w 107"/>
                <a:gd name="T17" fmla="*/ 86 h 115"/>
                <a:gd name="T18" fmla="*/ 84 w 107"/>
                <a:gd name="T19" fmla="*/ 94 h 115"/>
                <a:gd name="T20" fmla="*/ 87 w 107"/>
                <a:gd name="T21" fmla="*/ 80 h 115"/>
                <a:gd name="T22" fmla="*/ 62 w 107"/>
                <a:gd name="T23" fmla="*/ 18 h 115"/>
                <a:gd name="T24" fmla="*/ 72 w 107"/>
                <a:gd name="T25" fmla="*/ 0 h 115"/>
                <a:gd name="T26" fmla="*/ 76 w 107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" h="115">
                  <a:moveTo>
                    <a:pt x="76" y="0"/>
                  </a:moveTo>
                  <a:cubicBezTo>
                    <a:pt x="82" y="18"/>
                    <a:pt x="88" y="34"/>
                    <a:pt x="94" y="50"/>
                  </a:cubicBezTo>
                  <a:cubicBezTo>
                    <a:pt x="95" y="53"/>
                    <a:pt x="96" y="56"/>
                    <a:pt x="97" y="58"/>
                  </a:cubicBezTo>
                  <a:cubicBezTo>
                    <a:pt x="107" y="98"/>
                    <a:pt x="102" y="101"/>
                    <a:pt x="71" y="109"/>
                  </a:cubicBezTo>
                  <a:cubicBezTo>
                    <a:pt x="45" y="115"/>
                    <a:pt x="34" y="109"/>
                    <a:pt x="24" y="85"/>
                  </a:cubicBezTo>
                  <a:cubicBezTo>
                    <a:pt x="17" y="69"/>
                    <a:pt x="9" y="54"/>
                    <a:pt x="2" y="39"/>
                  </a:cubicBezTo>
                  <a:cubicBezTo>
                    <a:pt x="0" y="36"/>
                    <a:pt x="0" y="30"/>
                    <a:pt x="1" y="30"/>
                  </a:cubicBezTo>
                  <a:cubicBezTo>
                    <a:pt x="10" y="25"/>
                    <a:pt x="20" y="21"/>
                    <a:pt x="30" y="18"/>
                  </a:cubicBezTo>
                  <a:cubicBezTo>
                    <a:pt x="24" y="46"/>
                    <a:pt x="41" y="65"/>
                    <a:pt x="49" y="86"/>
                  </a:cubicBezTo>
                  <a:cubicBezTo>
                    <a:pt x="54" y="100"/>
                    <a:pt x="72" y="103"/>
                    <a:pt x="84" y="94"/>
                  </a:cubicBezTo>
                  <a:cubicBezTo>
                    <a:pt x="87" y="91"/>
                    <a:pt x="89" y="84"/>
                    <a:pt x="87" y="80"/>
                  </a:cubicBezTo>
                  <a:cubicBezTo>
                    <a:pt x="80" y="59"/>
                    <a:pt x="71" y="38"/>
                    <a:pt x="62" y="18"/>
                  </a:cubicBezTo>
                  <a:cubicBezTo>
                    <a:pt x="55" y="3"/>
                    <a:pt x="56" y="1"/>
                    <a:pt x="72" y="0"/>
                  </a:cubicBezTo>
                  <a:cubicBezTo>
                    <a:pt x="74" y="0"/>
                    <a:pt x="76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0" name="Freeform 73">
              <a:extLst>
                <a:ext uri="{FF2B5EF4-FFF2-40B4-BE49-F238E27FC236}">
                  <a16:creationId xmlns:a16="http://schemas.microsoft.com/office/drawing/2014/main" xmlns="" id="{3CA8C736-5E69-43AB-B171-64A09DA25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76" y="3416300"/>
              <a:ext cx="385763" cy="319088"/>
            </a:xfrm>
            <a:custGeom>
              <a:avLst/>
              <a:gdLst>
                <a:gd name="T0" fmla="*/ 8 w 117"/>
                <a:gd name="T1" fmla="*/ 72 h 97"/>
                <a:gd name="T2" fmla="*/ 14 w 117"/>
                <a:gd name="T3" fmla="*/ 25 h 97"/>
                <a:gd name="T4" fmla="*/ 93 w 117"/>
                <a:gd name="T5" fmla="*/ 40 h 97"/>
                <a:gd name="T6" fmla="*/ 101 w 117"/>
                <a:gd name="T7" fmla="*/ 24 h 97"/>
                <a:gd name="T8" fmla="*/ 94 w 117"/>
                <a:gd name="T9" fmla="*/ 9 h 97"/>
                <a:gd name="T10" fmla="*/ 116 w 117"/>
                <a:gd name="T11" fmla="*/ 0 h 97"/>
                <a:gd name="T12" fmla="*/ 116 w 117"/>
                <a:gd name="T13" fmla="*/ 83 h 97"/>
                <a:gd name="T14" fmla="*/ 93 w 117"/>
                <a:gd name="T15" fmla="*/ 93 h 97"/>
                <a:gd name="T16" fmla="*/ 96 w 117"/>
                <a:gd name="T17" fmla="*/ 82 h 97"/>
                <a:gd name="T18" fmla="*/ 84 w 117"/>
                <a:gd name="T19" fmla="*/ 63 h 97"/>
                <a:gd name="T20" fmla="*/ 62 w 117"/>
                <a:gd name="T21" fmla="*/ 61 h 97"/>
                <a:gd name="T22" fmla="*/ 8 w 117"/>
                <a:gd name="T23" fmla="*/ 7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97">
                  <a:moveTo>
                    <a:pt x="8" y="72"/>
                  </a:moveTo>
                  <a:cubicBezTo>
                    <a:pt x="0" y="51"/>
                    <a:pt x="2" y="40"/>
                    <a:pt x="14" y="25"/>
                  </a:cubicBezTo>
                  <a:cubicBezTo>
                    <a:pt x="38" y="42"/>
                    <a:pt x="66" y="37"/>
                    <a:pt x="93" y="40"/>
                  </a:cubicBezTo>
                  <a:cubicBezTo>
                    <a:pt x="102" y="42"/>
                    <a:pt x="106" y="32"/>
                    <a:pt x="101" y="24"/>
                  </a:cubicBezTo>
                  <a:cubicBezTo>
                    <a:pt x="99" y="19"/>
                    <a:pt x="97" y="14"/>
                    <a:pt x="94" y="9"/>
                  </a:cubicBezTo>
                  <a:cubicBezTo>
                    <a:pt x="101" y="6"/>
                    <a:pt x="108" y="3"/>
                    <a:pt x="116" y="0"/>
                  </a:cubicBezTo>
                  <a:cubicBezTo>
                    <a:pt x="116" y="30"/>
                    <a:pt x="117" y="57"/>
                    <a:pt x="116" y="83"/>
                  </a:cubicBezTo>
                  <a:cubicBezTo>
                    <a:pt x="115" y="97"/>
                    <a:pt x="102" y="89"/>
                    <a:pt x="93" y="93"/>
                  </a:cubicBezTo>
                  <a:cubicBezTo>
                    <a:pt x="95" y="88"/>
                    <a:pt x="95" y="85"/>
                    <a:pt x="96" y="82"/>
                  </a:cubicBezTo>
                  <a:cubicBezTo>
                    <a:pt x="104" y="64"/>
                    <a:pt x="103" y="63"/>
                    <a:pt x="84" y="63"/>
                  </a:cubicBezTo>
                  <a:cubicBezTo>
                    <a:pt x="77" y="63"/>
                    <a:pt x="69" y="63"/>
                    <a:pt x="62" y="61"/>
                  </a:cubicBezTo>
                  <a:cubicBezTo>
                    <a:pt x="43" y="56"/>
                    <a:pt x="25" y="57"/>
                    <a:pt x="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1" name="Freeform 74">
              <a:extLst>
                <a:ext uri="{FF2B5EF4-FFF2-40B4-BE49-F238E27FC236}">
                  <a16:creationId xmlns:a16="http://schemas.microsoft.com/office/drawing/2014/main" xmlns="" id="{845D3699-98AE-48CF-82F7-60C6D348D9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0976" y="2773363"/>
              <a:ext cx="371475" cy="315913"/>
            </a:xfrm>
            <a:custGeom>
              <a:avLst/>
              <a:gdLst>
                <a:gd name="T0" fmla="*/ 113 w 113"/>
                <a:gd name="T1" fmla="*/ 18 h 96"/>
                <a:gd name="T2" fmla="*/ 96 w 113"/>
                <a:gd name="T3" fmla="*/ 32 h 96"/>
                <a:gd name="T4" fmla="*/ 70 w 113"/>
                <a:gd name="T5" fmla="*/ 31 h 96"/>
                <a:gd name="T6" fmla="*/ 62 w 113"/>
                <a:gd name="T7" fmla="*/ 52 h 96"/>
                <a:gd name="T8" fmla="*/ 86 w 113"/>
                <a:gd name="T9" fmla="*/ 75 h 96"/>
                <a:gd name="T10" fmla="*/ 71 w 113"/>
                <a:gd name="T11" fmla="*/ 94 h 96"/>
                <a:gd name="T12" fmla="*/ 59 w 113"/>
                <a:gd name="T13" fmla="*/ 91 h 96"/>
                <a:gd name="T14" fmla="*/ 2 w 113"/>
                <a:gd name="T15" fmla="*/ 16 h 96"/>
                <a:gd name="T16" fmla="*/ 1 w 113"/>
                <a:gd name="T17" fmla="*/ 4 h 96"/>
                <a:gd name="T18" fmla="*/ 12 w 113"/>
                <a:gd name="T19" fmla="*/ 1 h 96"/>
                <a:gd name="T20" fmla="*/ 113 w 113"/>
                <a:gd name="T21" fmla="*/ 18 h 96"/>
                <a:gd name="T22" fmla="*/ 22 w 113"/>
                <a:gd name="T23" fmla="*/ 15 h 96"/>
                <a:gd name="T24" fmla="*/ 45 w 113"/>
                <a:gd name="T25" fmla="*/ 43 h 96"/>
                <a:gd name="T26" fmla="*/ 55 w 113"/>
                <a:gd name="T27" fmla="*/ 23 h 96"/>
                <a:gd name="T28" fmla="*/ 22 w 113"/>
                <a:gd name="T29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96">
                  <a:moveTo>
                    <a:pt x="113" y="18"/>
                  </a:moveTo>
                  <a:cubicBezTo>
                    <a:pt x="113" y="34"/>
                    <a:pt x="108" y="38"/>
                    <a:pt x="96" y="32"/>
                  </a:cubicBezTo>
                  <a:cubicBezTo>
                    <a:pt x="87" y="28"/>
                    <a:pt x="78" y="21"/>
                    <a:pt x="70" y="31"/>
                  </a:cubicBezTo>
                  <a:cubicBezTo>
                    <a:pt x="65" y="37"/>
                    <a:pt x="60" y="47"/>
                    <a:pt x="62" y="52"/>
                  </a:cubicBezTo>
                  <a:cubicBezTo>
                    <a:pt x="66" y="60"/>
                    <a:pt x="76" y="66"/>
                    <a:pt x="86" y="75"/>
                  </a:cubicBezTo>
                  <a:cubicBezTo>
                    <a:pt x="83" y="79"/>
                    <a:pt x="78" y="87"/>
                    <a:pt x="71" y="94"/>
                  </a:cubicBezTo>
                  <a:cubicBezTo>
                    <a:pt x="69" y="96"/>
                    <a:pt x="61" y="93"/>
                    <a:pt x="59" y="91"/>
                  </a:cubicBezTo>
                  <a:cubicBezTo>
                    <a:pt x="40" y="66"/>
                    <a:pt x="21" y="41"/>
                    <a:pt x="2" y="16"/>
                  </a:cubicBezTo>
                  <a:cubicBezTo>
                    <a:pt x="0" y="13"/>
                    <a:pt x="0" y="7"/>
                    <a:pt x="1" y="4"/>
                  </a:cubicBezTo>
                  <a:cubicBezTo>
                    <a:pt x="3" y="2"/>
                    <a:pt x="9" y="0"/>
                    <a:pt x="12" y="1"/>
                  </a:cubicBezTo>
                  <a:cubicBezTo>
                    <a:pt x="46" y="6"/>
                    <a:pt x="79" y="12"/>
                    <a:pt x="113" y="18"/>
                  </a:cubicBezTo>
                  <a:close/>
                  <a:moveTo>
                    <a:pt x="22" y="15"/>
                  </a:moveTo>
                  <a:cubicBezTo>
                    <a:pt x="31" y="26"/>
                    <a:pt x="37" y="34"/>
                    <a:pt x="45" y="43"/>
                  </a:cubicBezTo>
                  <a:cubicBezTo>
                    <a:pt x="48" y="35"/>
                    <a:pt x="51" y="29"/>
                    <a:pt x="55" y="23"/>
                  </a:cubicBezTo>
                  <a:cubicBezTo>
                    <a:pt x="44" y="20"/>
                    <a:pt x="35" y="18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2" name="Freeform 75">
              <a:extLst>
                <a:ext uri="{FF2B5EF4-FFF2-40B4-BE49-F238E27FC236}">
                  <a16:creationId xmlns:a16="http://schemas.microsoft.com/office/drawing/2014/main" xmlns="" id="{C2B13FFF-9A95-4634-AFE4-FF1E505A1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7626" y="3132138"/>
              <a:ext cx="422275" cy="257175"/>
            </a:xfrm>
            <a:custGeom>
              <a:avLst/>
              <a:gdLst>
                <a:gd name="T0" fmla="*/ 23 w 128"/>
                <a:gd name="T1" fmla="*/ 30 h 78"/>
                <a:gd name="T2" fmla="*/ 82 w 128"/>
                <a:gd name="T3" fmla="*/ 22 h 78"/>
                <a:gd name="T4" fmla="*/ 108 w 128"/>
                <a:gd name="T5" fmla="*/ 0 h 78"/>
                <a:gd name="T6" fmla="*/ 119 w 128"/>
                <a:gd name="T7" fmla="*/ 13 h 78"/>
                <a:gd name="T8" fmla="*/ 126 w 128"/>
                <a:gd name="T9" fmla="*/ 39 h 78"/>
                <a:gd name="T10" fmla="*/ 113 w 128"/>
                <a:gd name="T11" fmla="*/ 52 h 78"/>
                <a:gd name="T12" fmla="*/ 46 w 128"/>
                <a:gd name="T13" fmla="*/ 54 h 78"/>
                <a:gd name="T14" fmla="*/ 21 w 128"/>
                <a:gd name="T15" fmla="*/ 70 h 78"/>
                <a:gd name="T16" fmla="*/ 7 w 128"/>
                <a:gd name="T17" fmla="*/ 69 h 78"/>
                <a:gd name="T18" fmla="*/ 1 w 128"/>
                <a:gd name="T19" fmla="*/ 26 h 78"/>
                <a:gd name="T20" fmla="*/ 8 w 128"/>
                <a:gd name="T21" fmla="*/ 16 h 78"/>
                <a:gd name="T22" fmla="*/ 23 w 128"/>
                <a:gd name="T23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78">
                  <a:moveTo>
                    <a:pt x="23" y="30"/>
                  </a:moveTo>
                  <a:cubicBezTo>
                    <a:pt x="41" y="28"/>
                    <a:pt x="62" y="25"/>
                    <a:pt x="82" y="22"/>
                  </a:cubicBezTo>
                  <a:cubicBezTo>
                    <a:pt x="95" y="21"/>
                    <a:pt x="105" y="18"/>
                    <a:pt x="108" y="0"/>
                  </a:cubicBezTo>
                  <a:cubicBezTo>
                    <a:pt x="113" y="6"/>
                    <a:pt x="118" y="9"/>
                    <a:pt x="119" y="13"/>
                  </a:cubicBezTo>
                  <a:cubicBezTo>
                    <a:pt x="122" y="21"/>
                    <a:pt x="124" y="30"/>
                    <a:pt x="126" y="39"/>
                  </a:cubicBezTo>
                  <a:cubicBezTo>
                    <a:pt x="128" y="49"/>
                    <a:pt x="122" y="56"/>
                    <a:pt x="113" y="52"/>
                  </a:cubicBezTo>
                  <a:cubicBezTo>
                    <a:pt x="90" y="40"/>
                    <a:pt x="68" y="51"/>
                    <a:pt x="46" y="54"/>
                  </a:cubicBezTo>
                  <a:cubicBezTo>
                    <a:pt x="35" y="55"/>
                    <a:pt x="25" y="57"/>
                    <a:pt x="21" y="70"/>
                  </a:cubicBezTo>
                  <a:cubicBezTo>
                    <a:pt x="19" y="77"/>
                    <a:pt x="9" y="78"/>
                    <a:pt x="7" y="69"/>
                  </a:cubicBezTo>
                  <a:cubicBezTo>
                    <a:pt x="3" y="55"/>
                    <a:pt x="2" y="41"/>
                    <a:pt x="1" y="26"/>
                  </a:cubicBezTo>
                  <a:cubicBezTo>
                    <a:pt x="0" y="23"/>
                    <a:pt x="5" y="20"/>
                    <a:pt x="8" y="16"/>
                  </a:cubicBezTo>
                  <a:cubicBezTo>
                    <a:pt x="12" y="20"/>
                    <a:pt x="17" y="24"/>
                    <a:pt x="2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3" name="Freeform 76">
              <a:extLst>
                <a:ext uri="{FF2B5EF4-FFF2-40B4-BE49-F238E27FC236}">
                  <a16:creationId xmlns:a16="http://schemas.microsoft.com/office/drawing/2014/main" xmlns="" id="{0D383DA5-3C7A-4A69-A63C-0FCB547635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9913" y="4432300"/>
              <a:ext cx="285750" cy="331788"/>
            </a:xfrm>
            <a:custGeom>
              <a:avLst/>
              <a:gdLst>
                <a:gd name="T0" fmla="*/ 19 w 87"/>
                <a:gd name="T1" fmla="*/ 100 h 101"/>
                <a:gd name="T2" fmla="*/ 6 w 87"/>
                <a:gd name="T3" fmla="*/ 81 h 101"/>
                <a:gd name="T4" fmla="*/ 31 w 87"/>
                <a:gd name="T5" fmla="*/ 46 h 101"/>
                <a:gd name="T6" fmla="*/ 29 w 87"/>
                <a:gd name="T7" fmla="*/ 18 h 101"/>
                <a:gd name="T8" fmla="*/ 28 w 87"/>
                <a:gd name="T9" fmla="*/ 6 h 101"/>
                <a:gd name="T10" fmla="*/ 42 w 87"/>
                <a:gd name="T11" fmla="*/ 1 h 101"/>
                <a:gd name="T12" fmla="*/ 64 w 87"/>
                <a:gd name="T13" fmla="*/ 1 h 101"/>
                <a:gd name="T14" fmla="*/ 87 w 87"/>
                <a:gd name="T15" fmla="*/ 3 h 101"/>
                <a:gd name="T16" fmla="*/ 82 w 87"/>
                <a:gd name="T17" fmla="*/ 22 h 101"/>
                <a:gd name="T18" fmla="*/ 32 w 87"/>
                <a:gd name="T19" fmla="*/ 92 h 101"/>
                <a:gd name="T20" fmla="*/ 19 w 87"/>
                <a:gd name="T21" fmla="*/ 10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01">
                  <a:moveTo>
                    <a:pt x="19" y="100"/>
                  </a:moveTo>
                  <a:cubicBezTo>
                    <a:pt x="6" y="101"/>
                    <a:pt x="0" y="90"/>
                    <a:pt x="6" y="81"/>
                  </a:cubicBezTo>
                  <a:cubicBezTo>
                    <a:pt x="13" y="69"/>
                    <a:pt x="22" y="57"/>
                    <a:pt x="31" y="46"/>
                  </a:cubicBezTo>
                  <a:cubicBezTo>
                    <a:pt x="39" y="36"/>
                    <a:pt x="44" y="27"/>
                    <a:pt x="29" y="18"/>
                  </a:cubicBezTo>
                  <a:cubicBezTo>
                    <a:pt x="27" y="17"/>
                    <a:pt x="26" y="8"/>
                    <a:pt x="28" y="6"/>
                  </a:cubicBezTo>
                  <a:cubicBezTo>
                    <a:pt x="31" y="3"/>
                    <a:pt x="37" y="1"/>
                    <a:pt x="42" y="1"/>
                  </a:cubicBezTo>
                  <a:cubicBezTo>
                    <a:pt x="49" y="0"/>
                    <a:pt x="56" y="0"/>
                    <a:pt x="64" y="1"/>
                  </a:cubicBezTo>
                  <a:cubicBezTo>
                    <a:pt x="72" y="1"/>
                    <a:pt x="79" y="2"/>
                    <a:pt x="87" y="3"/>
                  </a:cubicBezTo>
                  <a:cubicBezTo>
                    <a:pt x="86" y="9"/>
                    <a:pt x="86" y="17"/>
                    <a:pt x="82" y="22"/>
                  </a:cubicBezTo>
                  <a:cubicBezTo>
                    <a:pt x="66" y="46"/>
                    <a:pt x="49" y="69"/>
                    <a:pt x="32" y="92"/>
                  </a:cubicBezTo>
                  <a:cubicBezTo>
                    <a:pt x="28" y="97"/>
                    <a:pt x="21" y="99"/>
                    <a:pt x="19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4" name="Freeform 77">
              <a:extLst>
                <a:ext uri="{FF2B5EF4-FFF2-40B4-BE49-F238E27FC236}">
                  <a16:creationId xmlns:a16="http://schemas.microsoft.com/office/drawing/2014/main" xmlns="" id="{A894C14C-E5B1-456D-9445-4FF3D05F2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6576" y="2082800"/>
              <a:ext cx="300038" cy="366713"/>
            </a:xfrm>
            <a:custGeom>
              <a:avLst/>
              <a:gdLst>
                <a:gd name="T0" fmla="*/ 91 w 91"/>
                <a:gd name="T1" fmla="*/ 27 h 111"/>
                <a:gd name="T2" fmla="*/ 40 w 91"/>
                <a:gd name="T3" fmla="*/ 89 h 111"/>
                <a:gd name="T4" fmla="*/ 16 w 91"/>
                <a:gd name="T5" fmla="*/ 104 h 111"/>
                <a:gd name="T6" fmla="*/ 6 w 91"/>
                <a:gd name="T7" fmla="*/ 78 h 111"/>
                <a:gd name="T8" fmla="*/ 0 w 91"/>
                <a:gd name="T9" fmla="*/ 15 h 111"/>
                <a:gd name="T10" fmla="*/ 4 w 91"/>
                <a:gd name="T11" fmla="*/ 0 h 111"/>
                <a:gd name="T12" fmla="*/ 29 w 91"/>
                <a:gd name="T13" fmla="*/ 5 h 111"/>
                <a:gd name="T14" fmla="*/ 28 w 91"/>
                <a:gd name="T15" fmla="*/ 19 h 111"/>
                <a:gd name="T16" fmla="*/ 25 w 91"/>
                <a:gd name="T17" fmla="*/ 70 h 111"/>
                <a:gd name="T18" fmla="*/ 38 w 91"/>
                <a:gd name="T19" fmla="*/ 72 h 111"/>
                <a:gd name="T20" fmla="*/ 66 w 91"/>
                <a:gd name="T21" fmla="*/ 26 h 111"/>
                <a:gd name="T22" fmla="*/ 91 w 91"/>
                <a:gd name="T23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11">
                  <a:moveTo>
                    <a:pt x="91" y="27"/>
                  </a:moveTo>
                  <a:cubicBezTo>
                    <a:pt x="74" y="48"/>
                    <a:pt x="57" y="69"/>
                    <a:pt x="40" y="89"/>
                  </a:cubicBezTo>
                  <a:cubicBezTo>
                    <a:pt x="33" y="97"/>
                    <a:pt x="27" y="111"/>
                    <a:pt x="16" y="104"/>
                  </a:cubicBezTo>
                  <a:cubicBezTo>
                    <a:pt x="10" y="101"/>
                    <a:pt x="8" y="87"/>
                    <a:pt x="6" y="78"/>
                  </a:cubicBezTo>
                  <a:cubicBezTo>
                    <a:pt x="4" y="57"/>
                    <a:pt x="2" y="36"/>
                    <a:pt x="0" y="15"/>
                  </a:cubicBezTo>
                  <a:cubicBezTo>
                    <a:pt x="0" y="10"/>
                    <a:pt x="3" y="0"/>
                    <a:pt x="4" y="0"/>
                  </a:cubicBezTo>
                  <a:cubicBezTo>
                    <a:pt x="12" y="0"/>
                    <a:pt x="21" y="2"/>
                    <a:pt x="29" y="5"/>
                  </a:cubicBezTo>
                  <a:cubicBezTo>
                    <a:pt x="30" y="5"/>
                    <a:pt x="28" y="14"/>
                    <a:pt x="28" y="19"/>
                  </a:cubicBezTo>
                  <a:cubicBezTo>
                    <a:pt x="27" y="36"/>
                    <a:pt x="25" y="53"/>
                    <a:pt x="25" y="70"/>
                  </a:cubicBezTo>
                  <a:cubicBezTo>
                    <a:pt x="26" y="78"/>
                    <a:pt x="33" y="80"/>
                    <a:pt x="38" y="72"/>
                  </a:cubicBezTo>
                  <a:cubicBezTo>
                    <a:pt x="47" y="57"/>
                    <a:pt x="63" y="46"/>
                    <a:pt x="66" y="26"/>
                  </a:cubicBezTo>
                  <a:cubicBezTo>
                    <a:pt x="68" y="15"/>
                    <a:pt x="81" y="16"/>
                    <a:pt x="9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5" name="Freeform 78">
              <a:extLst>
                <a:ext uri="{FF2B5EF4-FFF2-40B4-BE49-F238E27FC236}">
                  <a16:creationId xmlns:a16="http://schemas.microsoft.com/office/drawing/2014/main" xmlns="" id="{3EEBCA04-9F9B-424B-B06E-7A1FFC958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2576" y="2033588"/>
              <a:ext cx="131763" cy="346075"/>
            </a:xfrm>
            <a:custGeom>
              <a:avLst/>
              <a:gdLst>
                <a:gd name="T0" fmla="*/ 40 w 40"/>
                <a:gd name="T1" fmla="*/ 5 h 105"/>
                <a:gd name="T2" fmla="*/ 30 w 40"/>
                <a:gd name="T3" fmla="*/ 102 h 105"/>
                <a:gd name="T4" fmla="*/ 0 w 40"/>
                <a:gd name="T5" fmla="*/ 105 h 105"/>
                <a:gd name="T6" fmla="*/ 9 w 40"/>
                <a:gd name="T7" fmla="*/ 56 h 105"/>
                <a:gd name="T8" fmla="*/ 8 w 40"/>
                <a:gd name="T9" fmla="*/ 16 h 105"/>
                <a:gd name="T10" fmla="*/ 9 w 40"/>
                <a:gd name="T11" fmla="*/ 3 h 105"/>
                <a:gd name="T12" fmla="*/ 22 w 40"/>
                <a:gd name="T13" fmla="*/ 1 h 105"/>
                <a:gd name="T14" fmla="*/ 40 w 40"/>
                <a:gd name="T15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5">
                  <a:moveTo>
                    <a:pt x="40" y="5"/>
                  </a:moveTo>
                  <a:cubicBezTo>
                    <a:pt x="36" y="38"/>
                    <a:pt x="33" y="69"/>
                    <a:pt x="30" y="102"/>
                  </a:cubicBezTo>
                  <a:cubicBezTo>
                    <a:pt x="23" y="103"/>
                    <a:pt x="12" y="104"/>
                    <a:pt x="0" y="105"/>
                  </a:cubicBezTo>
                  <a:cubicBezTo>
                    <a:pt x="3" y="87"/>
                    <a:pt x="8" y="72"/>
                    <a:pt x="9" y="56"/>
                  </a:cubicBezTo>
                  <a:cubicBezTo>
                    <a:pt x="10" y="43"/>
                    <a:pt x="8" y="30"/>
                    <a:pt x="8" y="16"/>
                  </a:cubicBezTo>
                  <a:cubicBezTo>
                    <a:pt x="8" y="12"/>
                    <a:pt x="7" y="6"/>
                    <a:pt x="9" y="3"/>
                  </a:cubicBezTo>
                  <a:cubicBezTo>
                    <a:pt x="12" y="0"/>
                    <a:pt x="18" y="0"/>
                    <a:pt x="22" y="1"/>
                  </a:cubicBezTo>
                  <a:cubicBezTo>
                    <a:pt x="29" y="2"/>
                    <a:pt x="36" y="4"/>
                    <a:pt x="4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6" name="Freeform 79">
              <a:extLst>
                <a:ext uri="{FF2B5EF4-FFF2-40B4-BE49-F238E27FC236}">
                  <a16:creationId xmlns:a16="http://schemas.microsoft.com/office/drawing/2014/main" xmlns="" id="{668EFBCB-D68F-4D8D-8BCC-7A0FB7F308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9551" y="3630613"/>
              <a:ext cx="741363" cy="711200"/>
            </a:xfrm>
            <a:custGeom>
              <a:avLst/>
              <a:gdLst>
                <a:gd name="T0" fmla="*/ 89 w 225"/>
                <a:gd name="T1" fmla="*/ 97 h 216"/>
                <a:gd name="T2" fmla="*/ 47 w 225"/>
                <a:gd name="T3" fmla="*/ 105 h 216"/>
                <a:gd name="T4" fmla="*/ 5 w 225"/>
                <a:gd name="T5" fmla="*/ 116 h 216"/>
                <a:gd name="T6" fmla="*/ 19 w 225"/>
                <a:gd name="T7" fmla="*/ 83 h 216"/>
                <a:gd name="T8" fmla="*/ 83 w 225"/>
                <a:gd name="T9" fmla="*/ 60 h 216"/>
                <a:gd name="T10" fmla="*/ 96 w 225"/>
                <a:gd name="T11" fmla="*/ 57 h 216"/>
                <a:gd name="T12" fmla="*/ 96 w 225"/>
                <a:gd name="T13" fmla="*/ 50 h 216"/>
                <a:gd name="T14" fmla="*/ 65 w 225"/>
                <a:gd name="T15" fmla="*/ 48 h 216"/>
                <a:gd name="T16" fmla="*/ 42 w 225"/>
                <a:gd name="T17" fmla="*/ 39 h 216"/>
                <a:gd name="T18" fmla="*/ 62 w 225"/>
                <a:gd name="T19" fmla="*/ 13 h 216"/>
                <a:gd name="T20" fmla="*/ 152 w 225"/>
                <a:gd name="T21" fmla="*/ 6 h 216"/>
                <a:gd name="T22" fmla="*/ 154 w 225"/>
                <a:gd name="T23" fmla="*/ 12 h 216"/>
                <a:gd name="T24" fmla="*/ 146 w 225"/>
                <a:gd name="T25" fmla="*/ 32 h 216"/>
                <a:gd name="T26" fmla="*/ 145 w 225"/>
                <a:gd name="T27" fmla="*/ 46 h 216"/>
                <a:gd name="T28" fmla="*/ 159 w 225"/>
                <a:gd name="T29" fmla="*/ 45 h 216"/>
                <a:gd name="T30" fmla="*/ 187 w 225"/>
                <a:gd name="T31" fmla="*/ 23 h 216"/>
                <a:gd name="T32" fmla="*/ 203 w 225"/>
                <a:gd name="T33" fmla="*/ 6 h 216"/>
                <a:gd name="T34" fmla="*/ 224 w 225"/>
                <a:gd name="T35" fmla="*/ 17 h 216"/>
                <a:gd name="T36" fmla="*/ 217 w 225"/>
                <a:gd name="T37" fmla="*/ 106 h 216"/>
                <a:gd name="T38" fmla="*/ 171 w 225"/>
                <a:gd name="T39" fmla="*/ 135 h 216"/>
                <a:gd name="T40" fmla="*/ 139 w 225"/>
                <a:gd name="T41" fmla="*/ 141 h 216"/>
                <a:gd name="T42" fmla="*/ 156 w 225"/>
                <a:gd name="T43" fmla="*/ 180 h 216"/>
                <a:gd name="T44" fmla="*/ 161 w 225"/>
                <a:gd name="T45" fmla="*/ 197 h 216"/>
                <a:gd name="T46" fmla="*/ 159 w 225"/>
                <a:gd name="T47" fmla="*/ 214 h 216"/>
                <a:gd name="T48" fmla="*/ 139 w 225"/>
                <a:gd name="T49" fmla="*/ 212 h 216"/>
                <a:gd name="T50" fmla="*/ 97 w 225"/>
                <a:gd name="T51" fmla="*/ 166 h 216"/>
                <a:gd name="T52" fmla="*/ 73 w 225"/>
                <a:gd name="T53" fmla="*/ 159 h 216"/>
                <a:gd name="T54" fmla="*/ 24 w 225"/>
                <a:gd name="T55" fmla="*/ 178 h 216"/>
                <a:gd name="T56" fmla="*/ 2 w 225"/>
                <a:gd name="T57" fmla="*/ 174 h 216"/>
                <a:gd name="T58" fmla="*/ 8 w 225"/>
                <a:gd name="T59" fmla="*/ 154 h 216"/>
                <a:gd name="T60" fmla="*/ 65 w 225"/>
                <a:gd name="T61" fmla="*/ 121 h 216"/>
                <a:gd name="T62" fmla="*/ 89 w 225"/>
                <a:gd name="T63" fmla="*/ 97 h 216"/>
                <a:gd name="T64" fmla="*/ 178 w 225"/>
                <a:gd name="T65" fmla="*/ 75 h 216"/>
                <a:gd name="T66" fmla="*/ 146 w 225"/>
                <a:gd name="T67" fmla="*/ 75 h 216"/>
                <a:gd name="T68" fmla="*/ 138 w 225"/>
                <a:gd name="T69" fmla="*/ 83 h 216"/>
                <a:gd name="T70" fmla="*/ 141 w 225"/>
                <a:gd name="T71" fmla="*/ 94 h 216"/>
                <a:gd name="T72" fmla="*/ 168 w 225"/>
                <a:gd name="T73" fmla="*/ 92 h 216"/>
                <a:gd name="T74" fmla="*/ 178 w 225"/>
                <a:gd name="T7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5" h="216">
                  <a:moveTo>
                    <a:pt x="89" y="97"/>
                  </a:moveTo>
                  <a:cubicBezTo>
                    <a:pt x="75" y="100"/>
                    <a:pt x="61" y="102"/>
                    <a:pt x="47" y="105"/>
                  </a:cubicBezTo>
                  <a:cubicBezTo>
                    <a:pt x="33" y="108"/>
                    <a:pt x="20" y="112"/>
                    <a:pt x="5" y="116"/>
                  </a:cubicBezTo>
                  <a:cubicBezTo>
                    <a:pt x="0" y="98"/>
                    <a:pt x="11" y="90"/>
                    <a:pt x="19" y="83"/>
                  </a:cubicBezTo>
                  <a:cubicBezTo>
                    <a:pt x="38" y="67"/>
                    <a:pt x="60" y="63"/>
                    <a:pt x="83" y="60"/>
                  </a:cubicBezTo>
                  <a:cubicBezTo>
                    <a:pt x="88" y="60"/>
                    <a:pt x="92" y="58"/>
                    <a:pt x="96" y="57"/>
                  </a:cubicBezTo>
                  <a:cubicBezTo>
                    <a:pt x="96" y="55"/>
                    <a:pt x="96" y="53"/>
                    <a:pt x="96" y="50"/>
                  </a:cubicBezTo>
                  <a:cubicBezTo>
                    <a:pt x="86" y="50"/>
                    <a:pt x="76" y="49"/>
                    <a:pt x="65" y="48"/>
                  </a:cubicBezTo>
                  <a:cubicBezTo>
                    <a:pt x="57" y="47"/>
                    <a:pt x="45" y="52"/>
                    <a:pt x="42" y="39"/>
                  </a:cubicBezTo>
                  <a:cubicBezTo>
                    <a:pt x="39" y="29"/>
                    <a:pt x="51" y="14"/>
                    <a:pt x="62" y="13"/>
                  </a:cubicBezTo>
                  <a:cubicBezTo>
                    <a:pt x="92" y="10"/>
                    <a:pt x="122" y="8"/>
                    <a:pt x="152" y="6"/>
                  </a:cubicBezTo>
                  <a:cubicBezTo>
                    <a:pt x="152" y="8"/>
                    <a:pt x="153" y="10"/>
                    <a:pt x="154" y="12"/>
                  </a:cubicBezTo>
                  <a:cubicBezTo>
                    <a:pt x="151" y="18"/>
                    <a:pt x="148" y="25"/>
                    <a:pt x="146" y="32"/>
                  </a:cubicBezTo>
                  <a:cubicBezTo>
                    <a:pt x="145" y="36"/>
                    <a:pt x="145" y="41"/>
                    <a:pt x="145" y="46"/>
                  </a:cubicBezTo>
                  <a:cubicBezTo>
                    <a:pt x="149" y="46"/>
                    <a:pt x="154" y="47"/>
                    <a:pt x="159" y="45"/>
                  </a:cubicBezTo>
                  <a:cubicBezTo>
                    <a:pt x="171" y="42"/>
                    <a:pt x="181" y="35"/>
                    <a:pt x="187" y="23"/>
                  </a:cubicBezTo>
                  <a:cubicBezTo>
                    <a:pt x="190" y="16"/>
                    <a:pt x="196" y="10"/>
                    <a:pt x="203" y="6"/>
                  </a:cubicBezTo>
                  <a:cubicBezTo>
                    <a:pt x="213" y="0"/>
                    <a:pt x="225" y="6"/>
                    <a:pt x="224" y="17"/>
                  </a:cubicBezTo>
                  <a:cubicBezTo>
                    <a:pt x="223" y="47"/>
                    <a:pt x="222" y="77"/>
                    <a:pt x="217" y="106"/>
                  </a:cubicBezTo>
                  <a:cubicBezTo>
                    <a:pt x="213" y="130"/>
                    <a:pt x="191" y="131"/>
                    <a:pt x="171" y="135"/>
                  </a:cubicBezTo>
                  <a:cubicBezTo>
                    <a:pt x="161" y="136"/>
                    <a:pt x="151" y="139"/>
                    <a:pt x="139" y="141"/>
                  </a:cubicBezTo>
                  <a:cubicBezTo>
                    <a:pt x="145" y="156"/>
                    <a:pt x="150" y="168"/>
                    <a:pt x="156" y="180"/>
                  </a:cubicBezTo>
                  <a:cubicBezTo>
                    <a:pt x="158" y="186"/>
                    <a:pt x="161" y="191"/>
                    <a:pt x="161" y="197"/>
                  </a:cubicBezTo>
                  <a:cubicBezTo>
                    <a:pt x="162" y="203"/>
                    <a:pt x="161" y="214"/>
                    <a:pt x="159" y="214"/>
                  </a:cubicBezTo>
                  <a:cubicBezTo>
                    <a:pt x="153" y="216"/>
                    <a:pt x="143" y="216"/>
                    <a:pt x="139" y="212"/>
                  </a:cubicBezTo>
                  <a:cubicBezTo>
                    <a:pt x="124" y="198"/>
                    <a:pt x="109" y="182"/>
                    <a:pt x="97" y="166"/>
                  </a:cubicBezTo>
                  <a:cubicBezTo>
                    <a:pt x="89" y="156"/>
                    <a:pt x="83" y="155"/>
                    <a:pt x="73" y="159"/>
                  </a:cubicBezTo>
                  <a:cubicBezTo>
                    <a:pt x="57" y="166"/>
                    <a:pt x="41" y="173"/>
                    <a:pt x="24" y="178"/>
                  </a:cubicBezTo>
                  <a:cubicBezTo>
                    <a:pt x="18" y="179"/>
                    <a:pt x="10" y="175"/>
                    <a:pt x="2" y="174"/>
                  </a:cubicBezTo>
                  <a:cubicBezTo>
                    <a:pt x="4" y="167"/>
                    <a:pt x="4" y="157"/>
                    <a:pt x="8" y="154"/>
                  </a:cubicBezTo>
                  <a:cubicBezTo>
                    <a:pt x="26" y="142"/>
                    <a:pt x="45" y="129"/>
                    <a:pt x="65" y="121"/>
                  </a:cubicBezTo>
                  <a:cubicBezTo>
                    <a:pt x="80" y="115"/>
                    <a:pt x="88" y="113"/>
                    <a:pt x="89" y="97"/>
                  </a:cubicBezTo>
                  <a:close/>
                  <a:moveTo>
                    <a:pt x="178" y="75"/>
                  </a:moveTo>
                  <a:cubicBezTo>
                    <a:pt x="164" y="75"/>
                    <a:pt x="155" y="74"/>
                    <a:pt x="146" y="75"/>
                  </a:cubicBezTo>
                  <a:cubicBezTo>
                    <a:pt x="143" y="75"/>
                    <a:pt x="139" y="80"/>
                    <a:pt x="138" y="83"/>
                  </a:cubicBezTo>
                  <a:cubicBezTo>
                    <a:pt x="137" y="86"/>
                    <a:pt x="140" y="94"/>
                    <a:pt x="141" y="94"/>
                  </a:cubicBezTo>
                  <a:cubicBezTo>
                    <a:pt x="150" y="94"/>
                    <a:pt x="160" y="94"/>
                    <a:pt x="168" y="92"/>
                  </a:cubicBezTo>
                  <a:cubicBezTo>
                    <a:pt x="172" y="90"/>
                    <a:pt x="173" y="83"/>
                    <a:pt x="178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7" name="Freeform 80">
              <a:extLst>
                <a:ext uri="{FF2B5EF4-FFF2-40B4-BE49-F238E27FC236}">
                  <a16:creationId xmlns:a16="http://schemas.microsoft.com/office/drawing/2014/main" xmlns="" id="{7A4BF2AF-CA77-4ED8-AEF7-08F3469F61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8926" y="3336925"/>
              <a:ext cx="676275" cy="287338"/>
            </a:xfrm>
            <a:custGeom>
              <a:avLst/>
              <a:gdLst>
                <a:gd name="T0" fmla="*/ 60 w 205"/>
                <a:gd name="T1" fmla="*/ 6 h 87"/>
                <a:gd name="T2" fmla="*/ 108 w 205"/>
                <a:gd name="T3" fmla="*/ 0 h 87"/>
                <a:gd name="T4" fmla="*/ 183 w 205"/>
                <a:gd name="T5" fmla="*/ 3 h 87"/>
                <a:gd name="T6" fmla="*/ 200 w 205"/>
                <a:gd name="T7" fmla="*/ 20 h 87"/>
                <a:gd name="T8" fmla="*/ 203 w 205"/>
                <a:gd name="T9" fmla="*/ 47 h 87"/>
                <a:gd name="T10" fmla="*/ 184 w 205"/>
                <a:gd name="T11" fmla="*/ 76 h 87"/>
                <a:gd name="T12" fmla="*/ 129 w 205"/>
                <a:gd name="T13" fmla="*/ 84 h 87"/>
                <a:gd name="T14" fmla="*/ 49 w 205"/>
                <a:gd name="T15" fmla="*/ 85 h 87"/>
                <a:gd name="T16" fmla="*/ 16 w 205"/>
                <a:gd name="T17" fmla="*/ 70 h 87"/>
                <a:gd name="T18" fmla="*/ 15 w 205"/>
                <a:gd name="T19" fmla="*/ 25 h 87"/>
                <a:gd name="T20" fmla="*/ 60 w 205"/>
                <a:gd name="T21" fmla="*/ 6 h 87"/>
                <a:gd name="T22" fmla="*/ 161 w 205"/>
                <a:gd name="T23" fmla="*/ 42 h 87"/>
                <a:gd name="T24" fmla="*/ 59 w 205"/>
                <a:gd name="T25" fmla="*/ 49 h 87"/>
                <a:gd name="T26" fmla="*/ 161 w 205"/>
                <a:gd name="T27" fmla="*/ 4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5" h="87">
                  <a:moveTo>
                    <a:pt x="60" y="6"/>
                  </a:moveTo>
                  <a:cubicBezTo>
                    <a:pt x="76" y="4"/>
                    <a:pt x="92" y="0"/>
                    <a:pt x="108" y="0"/>
                  </a:cubicBezTo>
                  <a:cubicBezTo>
                    <a:pt x="133" y="0"/>
                    <a:pt x="158" y="0"/>
                    <a:pt x="183" y="3"/>
                  </a:cubicBezTo>
                  <a:cubicBezTo>
                    <a:pt x="189" y="4"/>
                    <a:pt x="197" y="13"/>
                    <a:pt x="200" y="20"/>
                  </a:cubicBezTo>
                  <a:cubicBezTo>
                    <a:pt x="203" y="28"/>
                    <a:pt x="203" y="38"/>
                    <a:pt x="203" y="47"/>
                  </a:cubicBezTo>
                  <a:cubicBezTo>
                    <a:pt x="205" y="64"/>
                    <a:pt x="200" y="72"/>
                    <a:pt x="184" y="76"/>
                  </a:cubicBezTo>
                  <a:cubicBezTo>
                    <a:pt x="166" y="80"/>
                    <a:pt x="148" y="83"/>
                    <a:pt x="129" y="84"/>
                  </a:cubicBezTo>
                  <a:cubicBezTo>
                    <a:pt x="103" y="86"/>
                    <a:pt x="76" y="87"/>
                    <a:pt x="49" y="85"/>
                  </a:cubicBezTo>
                  <a:cubicBezTo>
                    <a:pt x="38" y="84"/>
                    <a:pt x="26" y="77"/>
                    <a:pt x="16" y="70"/>
                  </a:cubicBezTo>
                  <a:cubicBezTo>
                    <a:pt x="0" y="58"/>
                    <a:pt x="0" y="38"/>
                    <a:pt x="15" y="25"/>
                  </a:cubicBezTo>
                  <a:cubicBezTo>
                    <a:pt x="28" y="14"/>
                    <a:pt x="40" y="0"/>
                    <a:pt x="60" y="6"/>
                  </a:cubicBezTo>
                  <a:close/>
                  <a:moveTo>
                    <a:pt x="161" y="42"/>
                  </a:moveTo>
                  <a:cubicBezTo>
                    <a:pt x="145" y="30"/>
                    <a:pt x="72" y="35"/>
                    <a:pt x="59" y="49"/>
                  </a:cubicBezTo>
                  <a:cubicBezTo>
                    <a:pt x="95" y="46"/>
                    <a:pt x="128" y="44"/>
                    <a:pt x="16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88554BCA-79EB-41CC-AA35-A5C6DE63B2ED}"/>
              </a:ext>
            </a:extLst>
          </p:cNvPr>
          <p:cNvSpPr txBox="1"/>
          <p:nvPr/>
        </p:nvSpPr>
        <p:spPr>
          <a:xfrm>
            <a:off x="5122103" y="5293342"/>
            <a:ext cx="1947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公众号：向天歌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C5355ED7-3A64-46D4-86B5-F0015263A6C2}"/>
              </a:ext>
            </a:extLst>
          </p:cNvPr>
          <p:cNvSpPr txBox="1"/>
          <p:nvPr/>
        </p:nvSpPr>
        <p:spPr>
          <a:xfrm>
            <a:off x="5202910" y="5729293"/>
            <a:ext cx="17861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日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06C7F59E-805A-4A15-8CD4-EDBDF7E46977}"/>
              </a:ext>
            </a:extLst>
          </p:cNvPr>
          <p:cNvSpPr/>
          <p:nvPr/>
        </p:nvSpPr>
        <p:spPr>
          <a:xfrm>
            <a:off x="9433102" y="7174223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陈宇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0B28CE95-BFD6-4B50-BB54-CF15DFF4D0CF}"/>
              </a:ext>
            </a:extLst>
          </p:cNvPr>
          <p:cNvSpPr/>
          <p:nvPr/>
        </p:nvSpPr>
        <p:spPr>
          <a:xfrm>
            <a:off x="4051675" y="3104625"/>
            <a:ext cx="38779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</p:spTree>
    <p:extLst>
      <p:ext uri="{BB962C8B-B14F-4D97-AF65-F5344CB8AC3E}">
        <p14:creationId xmlns:p14="http://schemas.microsoft.com/office/powerpoint/2010/main" val="222467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909B84-6901-4FDF-8C36-7A1A62F26131}"/>
              </a:ext>
            </a:extLst>
          </p:cNvPr>
          <p:cNvSpPr/>
          <p:nvPr/>
        </p:nvSpPr>
        <p:spPr>
          <a:xfrm>
            <a:off x="1266825" y="1009650"/>
            <a:ext cx="9913883" cy="5019881"/>
          </a:xfrm>
          <a:prstGeom prst="rect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5BE2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: 剪去单角 17">
            <a:extLst>
              <a:ext uri="{FF2B5EF4-FFF2-40B4-BE49-F238E27FC236}">
                <a16:creationId xmlns:a16="http://schemas.microsoft.com/office/drawing/2014/main" xmlns="" id="{5B830FD8-7C1F-43BC-84E0-C60E3A55981C}"/>
              </a:ext>
            </a:extLst>
          </p:cNvPr>
          <p:cNvSpPr/>
          <p:nvPr/>
        </p:nvSpPr>
        <p:spPr>
          <a:xfrm flipH="1">
            <a:off x="1020820" y="783203"/>
            <a:ext cx="10042584" cy="5126176"/>
          </a:xfrm>
          <a:prstGeom prst="snip1Rect">
            <a:avLst>
              <a:gd name="adj" fmla="val 6367"/>
            </a:avLst>
          </a:prstGeom>
          <a:pattFill prst="wdUpDiag">
            <a:fgClr>
              <a:srgbClr val="B6FFFF"/>
            </a:fgClr>
            <a:bgClr>
              <a:srgbClr val="A7FFFF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FEE7E774-EB12-4BA9-873A-2AC01817766B}"/>
              </a:ext>
            </a:extLst>
          </p:cNvPr>
          <p:cNvSpPr/>
          <p:nvPr/>
        </p:nvSpPr>
        <p:spPr>
          <a:xfrm flipH="1">
            <a:off x="1041139" y="813683"/>
            <a:ext cx="329863" cy="339271"/>
          </a:xfrm>
          <a:prstGeom prst="rtTriangle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D36BED-3735-4BA1-B8F7-8CF84C8C7605}"/>
              </a:ext>
            </a:extLst>
          </p:cNvPr>
          <p:cNvSpPr txBox="1"/>
          <p:nvPr/>
        </p:nvSpPr>
        <p:spPr>
          <a:xfrm>
            <a:off x="1410182" y="2130753"/>
            <a:ext cx="94813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活动规则：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、在公众号：向天歌。后台回复：档案馆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，即可下载本次 “论文答辩“ 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源文件，用于优化。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、优化完成之后，将你的作品发送至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quppt@qq.com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164AEC2-A2BC-42EB-89D1-6E0FDB43D03B}"/>
              </a:ext>
            </a:extLst>
          </p:cNvPr>
          <p:cNvSpPr txBox="1"/>
          <p:nvPr/>
        </p:nvSpPr>
        <p:spPr>
          <a:xfrm>
            <a:off x="1943100" y="5035995"/>
            <a:ext cx="83058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栏目策划与制作：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71617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C80B6B-0B90-4676-845E-89779D530166}"/>
              </a:ext>
            </a:extLst>
          </p:cNvPr>
          <p:cNvGrpSpPr/>
          <p:nvPr/>
        </p:nvGrpSpPr>
        <p:grpSpPr>
          <a:xfrm>
            <a:off x="3947700" y="1266767"/>
            <a:ext cx="4296600" cy="714299"/>
            <a:chOff x="-1244327" y="1831292"/>
            <a:chExt cx="6349896" cy="1055653"/>
          </a:xfrm>
          <a:solidFill>
            <a:srgbClr val="171617"/>
          </a:solidFill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36487565-0805-4C0C-9C0F-32762557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6578" y="1851259"/>
              <a:ext cx="398991" cy="1035686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6299961E-AF63-4DFD-B782-0B12E8853A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1244327" y="1831292"/>
              <a:ext cx="398991" cy="1035687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5BB1CE-D4F3-4A3C-80F6-4EE663E51459}"/>
              </a:ext>
            </a:extLst>
          </p:cNvPr>
          <p:cNvGrpSpPr/>
          <p:nvPr/>
        </p:nvGrpSpPr>
        <p:grpSpPr>
          <a:xfrm>
            <a:off x="5715795" y="5344612"/>
            <a:ext cx="739004" cy="261610"/>
            <a:chOff x="5737492" y="5319198"/>
            <a:chExt cx="739003" cy="261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E53386FF-0040-4E33-A539-DB2830882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2" y="5365983"/>
              <a:ext cx="168041" cy="168041"/>
            </a:xfrm>
            <a:prstGeom prst="ellipse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67E0C76-79F2-49E5-A93E-3E070F27F63C}"/>
                </a:ext>
              </a:extLst>
            </p:cNvPr>
            <p:cNvSpPr/>
            <p:nvPr/>
          </p:nvSpPr>
          <p:spPr>
            <a:xfrm>
              <a:off x="5868637" y="5319198"/>
              <a:ext cx="6078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7161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A8A94C-87B3-4A0A-BAD3-5D83B2BA36F4}"/>
              </a:ext>
            </a:extLst>
          </p:cNvPr>
          <p:cNvSpPr txBox="1"/>
          <p:nvPr/>
        </p:nvSpPr>
        <p:spPr>
          <a:xfrm>
            <a:off x="4253179" y="1416992"/>
            <a:ext cx="3685645" cy="393985"/>
          </a:xfrm>
          <a:custGeom>
            <a:avLst/>
            <a:gdLst/>
            <a:ahLst/>
            <a:cxnLst/>
            <a:rect l="l" t="t" r="r" b="b"/>
            <a:pathLst>
              <a:path w="3685645" h="393985">
                <a:moveTo>
                  <a:pt x="1910347" y="272725"/>
                </a:moveTo>
                <a:lnTo>
                  <a:pt x="1910347" y="346910"/>
                </a:lnTo>
                <a:lnTo>
                  <a:pt x="1989395" y="346910"/>
                </a:lnTo>
                <a:lnTo>
                  <a:pt x="1989395" y="272725"/>
                </a:lnTo>
                <a:close/>
                <a:moveTo>
                  <a:pt x="2660688" y="224626"/>
                </a:moveTo>
                <a:lnTo>
                  <a:pt x="2735640" y="230816"/>
                </a:lnTo>
                <a:cubicBezTo>
                  <a:pt x="2735359" y="233344"/>
                  <a:pt x="2734284" y="235561"/>
                  <a:pt x="2732415" y="237467"/>
                </a:cubicBezTo>
                <a:cubicBezTo>
                  <a:pt x="2730546" y="239372"/>
                  <a:pt x="2727116" y="240757"/>
                  <a:pt x="2722124" y="241623"/>
                </a:cubicBezTo>
                <a:lnTo>
                  <a:pt x="2722124" y="264995"/>
                </a:lnTo>
                <a:lnTo>
                  <a:pt x="2805268" y="264995"/>
                </a:lnTo>
                <a:lnTo>
                  <a:pt x="2833119" y="226448"/>
                </a:lnTo>
                <a:cubicBezTo>
                  <a:pt x="2833395" y="226658"/>
                  <a:pt x="2836348" y="229108"/>
                  <a:pt x="2841978" y="233798"/>
                </a:cubicBezTo>
                <a:cubicBezTo>
                  <a:pt x="2847609" y="238487"/>
                  <a:pt x="2854263" y="244155"/>
                  <a:pt x="2861941" y="250801"/>
                </a:cubicBezTo>
                <a:cubicBezTo>
                  <a:pt x="2869619" y="257447"/>
                  <a:pt x="2876668" y="263809"/>
                  <a:pt x="2883087" y="269888"/>
                </a:cubicBezTo>
                <a:cubicBezTo>
                  <a:pt x="2882431" y="272122"/>
                  <a:pt x="2881082" y="273770"/>
                  <a:pt x="2879043" y="274832"/>
                </a:cubicBezTo>
                <a:cubicBezTo>
                  <a:pt x="2877004" y="275893"/>
                  <a:pt x="2874529" y="276420"/>
                  <a:pt x="2871619" y="276412"/>
                </a:cubicBezTo>
                <a:lnTo>
                  <a:pt x="2733183" y="276412"/>
                </a:lnTo>
                <a:cubicBezTo>
                  <a:pt x="2752066" y="289977"/>
                  <a:pt x="2775224" y="300854"/>
                  <a:pt x="2802657" y="309041"/>
                </a:cubicBezTo>
                <a:cubicBezTo>
                  <a:pt x="2830090" y="317229"/>
                  <a:pt x="2857856" y="322471"/>
                  <a:pt x="2885954" y="324767"/>
                </a:cubicBezTo>
                <a:lnTo>
                  <a:pt x="2885545" y="329682"/>
                </a:lnTo>
                <a:cubicBezTo>
                  <a:pt x="2874597" y="332831"/>
                  <a:pt x="2865365" y="339025"/>
                  <a:pt x="2857847" y="348266"/>
                </a:cubicBezTo>
                <a:cubicBezTo>
                  <a:pt x="2850330" y="357508"/>
                  <a:pt x="2845091" y="369334"/>
                  <a:pt x="2842130" y="383746"/>
                </a:cubicBezTo>
                <a:cubicBezTo>
                  <a:pt x="2813425" y="373558"/>
                  <a:pt x="2789329" y="359837"/>
                  <a:pt x="2769840" y="342584"/>
                </a:cubicBezTo>
                <a:cubicBezTo>
                  <a:pt x="2750351" y="325330"/>
                  <a:pt x="2734446" y="304237"/>
                  <a:pt x="2722124" y="279304"/>
                </a:cubicBezTo>
                <a:lnTo>
                  <a:pt x="2722124" y="379625"/>
                </a:lnTo>
                <a:cubicBezTo>
                  <a:pt x="2721485" y="381980"/>
                  <a:pt x="2716006" y="384744"/>
                  <a:pt x="2705690" y="387918"/>
                </a:cubicBezTo>
                <a:cubicBezTo>
                  <a:pt x="2695374" y="391093"/>
                  <a:pt x="2684059" y="392833"/>
                  <a:pt x="2671747" y="393141"/>
                </a:cubicBezTo>
                <a:lnTo>
                  <a:pt x="2660688" y="393141"/>
                </a:lnTo>
                <a:lnTo>
                  <a:pt x="2660688" y="317369"/>
                </a:lnTo>
                <a:cubicBezTo>
                  <a:pt x="2640465" y="332319"/>
                  <a:pt x="2617017" y="345323"/>
                  <a:pt x="2590344" y="356381"/>
                </a:cubicBezTo>
                <a:cubicBezTo>
                  <a:pt x="2563670" y="367440"/>
                  <a:pt x="2534693" y="376553"/>
                  <a:pt x="2503411" y="383720"/>
                </a:cubicBezTo>
                <a:lnTo>
                  <a:pt x="2501364" y="379625"/>
                </a:lnTo>
                <a:cubicBezTo>
                  <a:pt x="2527107" y="367005"/>
                  <a:pt x="2549958" y="351594"/>
                  <a:pt x="2569916" y="333394"/>
                </a:cubicBezTo>
                <a:cubicBezTo>
                  <a:pt x="2589874" y="315193"/>
                  <a:pt x="2606070" y="296199"/>
                  <a:pt x="2618502" y="276412"/>
                </a:cubicBezTo>
                <a:lnTo>
                  <a:pt x="2508736" y="276412"/>
                </a:lnTo>
                <a:lnTo>
                  <a:pt x="2505459" y="264995"/>
                </a:lnTo>
                <a:lnTo>
                  <a:pt x="2660688" y="264995"/>
                </a:lnTo>
                <a:close/>
                <a:moveTo>
                  <a:pt x="1500362" y="197783"/>
                </a:moveTo>
                <a:cubicBezTo>
                  <a:pt x="1495251" y="200255"/>
                  <a:pt x="1489807" y="202587"/>
                  <a:pt x="1484030" y="204779"/>
                </a:cubicBezTo>
                <a:cubicBezTo>
                  <a:pt x="1478254" y="206971"/>
                  <a:pt x="1472093" y="208949"/>
                  <a:pt x="1465548" y="210712"/>
                </a:cubicBezTo>
                <a:lnTo>
                  <a:pt x="1510192" y="214415"/>
                </a:lnTo>
                <a:cubicBezTo>
                  <a:pt x="1509919" y="217343"/>
                  <a:pt x="1508725" y="219804"/>
                  <a:pt x="1506608" y="221797"/>
                </a:cubicBezTo>
                <a:cubicBezTo>
                  <a:pt x="1504492" y="223790"/>
                  <a:pt x="1500635" y="225210"/>
                  <a:pt x="1495038" y="226060"/>
                </a:cubicBezTo>
                <a:lnTo>
                  <a:pt x="1495038" y="255165"/>
                </a:lnTo>
                <a:lnTo>
                  <a:pt x="1577772" y="255165"/>
                </a:lnTo>
                <a:lnTo>
                  <a:pt x="1603166" y="220735"/>
                </a:lnTo>
                <a:cubicBezTo>
                  <a:pt x="1597961" y="223048"/>
                  <a:pt x="1592192" y="224465"/>
                  <a:pt x="1585861" y="224985"/>
                </a:cubicBezTo>
                <a:cubicBezTo>
                  <a:pt x="1579530" y="225506"/>
                  <a:pt x="1573147" y="224772"/>
                  <a:pt x="1566713" y="222783"/>
                </a:cubicBezTo>
                <a:cubicBezTo>
                  <a:pt x="1558292" y="218463"/>
                  <a:pt x="1548513" y="214194"/>
                  <a:pt x="1537378" y="209976"/>
                </a:cubicBezTo>
                <a:cubicBezTo>
                  <a:pt x="1526242" y="205758"/>
                  <a:pt x="1513904" y="201694"/>
                  <a:pt x="1500362" y="197783"/>
                </a:cubicBezTo>
                <a:close/>
                <a:moveTo>
                  <a:pt x="2619731" y="174018"/>
                </a:moveTo>
                <a:lnTo>
                  <a:pt x="2619731" y="211750"/>
                </a:lnTo>
                <a:lnTo>
                  <a:pt x="2671747" y="211750"/>
                </a:lnTo>
                <a:lnTo>
                  <a:pt x="2671747" y="174018"/>
                </a:lnTo>
                <a:close/>
                <a:moveTo>
                  <a:pt x="1724810" y="147679"/>
                </a:moveTo>
                <a:lnTo>
                  <a:pt x="1787065" y="153827"/>
                </a:lnTo>
                <a:cubicBezTo>
                  <a:pt x="1786894" y="155723"/>
                  <a:pt x="1786109" y="157357"/>
                  <a:pt x="1784710" y="158731"/>
                </a:cubicBezTo>
                <a:cubicBezTo>
                  <a:pt x="1783310" y="160104"/>
                  <a:pt x="1781092" y="161113"/>
                  <a:pt x="1778054" y="161756"/>
                </a:cubicBezTo>
                <a:lnTo>
                  <a:pt x="1778054" y="305924"/>
                </a:lnTo>
                <a:cubicBezTo>
                  <a:pt x="1786894" y="302406"/>
                  <a:pt x="1796042" y="298683"/>
                  <a:pt x="1805496" y="294756"/>
                </a:cubicBezTo>
                <a:cubicBezTo>
                  <a:pt x="1814950" y="290828"/>
                  <a:pt x="1824507" y="286900"/>
                  <a:pt x="1834166" y="282972"/>
                </a:cubicBezTo>
                <a:lnTo>
                  <a:pt x="1835804" y="286661"/>
                </a:lnTo>
                <a:cubicBezTo>
                  <a:pt x="1828338" y="295525"/>
                  <a:pt x="1817774" y="307306"/>
                  <a:pt x="1804113" y="322003"/>
                </a:cubicBezTo>
                <a:cubicBezTo>
                  <a:pt x="1790452" y="336699"/>
                  <a:pt x="1774257" y="352766"/>
                  <a:pt x="1755528" y="370204"/>
                </a:cubicBezTo>
                <a:cubicBezTo>
                  <a:pt x="1753411" y="375717"/>
                  <a:pt x="1750783" y="380256"/>
                  <a:pt x="1747643" y="383823"/>
                </a:cubicBezTo>
                <a:cubicBezTo>
                  <a:pt x="1744503" y="387389"/>
                  <a:pt x="1741261" y="390086"/>
                  <a:pt x="1737916" y="391912"/>
                </a:cubicBezTo>
                <a:lnTo>
                  <a:pt x="1705560" y="332155"/>
                </a:lnTo>
                <a:cubicBezTo>
                  <a:pt x="1713708" y="327843"/>
                  <a:pt x="1719016" y="324069"/>
                  <a:pt x="1721482" y="320833"/>
                </a:cubicBezTo>
                <a:cubicBezTo>
                  <a:pt x="1723948" y="317596"/>
                  <a:pt x="1725057" y="313720"/>
                  <a:pt x="1724810" y="309203"/>
                </a:cubicBezTo>
                <a:close/>
                <a:moveTo>
                  <a:pt x="1910347" y="140433"/>
                </a:moveTo>
                <a:lnTo>
                  <a:pt x="1910347" y="203149"/>
                </a:lnTo>
                <a:lnTo>
                  <a:pt x="1975469" y="203149"/>
                </a:lnTo>
                <a:lnTo>
                  <a:pt x="1975469" y="140433"/>
                </a:lnTo>
                <a:close/>
                <a:moveTo>
                  <a:pt x="2619731" y="126917"/>
                </a:moveTo>
                <a:lnTo>
                  <a:pt x="2619731" y="162601"/>
                </a:lnTo>
                <a:lnTo>
                  <a:pt x="2671747" y="162601"/>
                </a:lnTo>
                <a:lnTo>
                  <a:pt x="2671747" y="126917"/>
                </a:lnTo>
                <a:close/>
                <a:moveTo>
                  <a:pt x="1439336" y="124459"/>
                </a:moveTo>
                <a:cubicBezTo>
                  <a:pt x="1434600" y="130031"/>
                  <a:pt x="1429839" y="135604"/>
                  <a:pt x="1425052" y="141176"/>
                </a:cubicBezTo>
                <a:cubicBezTo>
                  <a:pt x="1420265" y="146748"/>
                  <a:pt x="1415606" y="152115"/>
                  <a:pt x="1411075" y="157276"/>
                </a:cubicBezTo>
                <a:cubicBezTo>
                  <a:pt x="1424574" y="156875"/>
                  <a:pt x="1437305" y="156653"/>
                  <a:pt x="1449268" y="156610"/>
                </a:cubicBezTo>
                <a:cubicBezTo>
                  <a:pt x="1461231" y="156567"/>
                  <a:pt x="1472528" y="156653"/>
                  <a:pt x="1483160" y="156866"/>
                </a:cubicBezTo>
                <a:cubicBezTo>
                  <a:pt x="1487870" y="152157"/>
                  <a:pt x="1492171" y="147115"/>
                  <a:pt x="1496062" y="141740"/>
                </a:cubicBezTo>
                <a:cubicBezTo>
                  <a:pt x="1499953" y="136364"/>
                  <a:pt x="1503434" y="130604"/>
                  <a:pt x="1506506" y="124459"/>
                </a:cubicBezTo>
                <a:close/>
                <a:moveTo>
                  <a:pt x="2984967" y="93357"/>
                </a:moveTo>
                <a:lnTo>
                  <a:pt x="3031249" y="131857"/>
                </a:lnTo>
                <a:cubicBezTo>
                  <a:pt x="3030106" y="133342"/>
                  <a:pt x="3028296" y="134775"/>
                  <a:pt x="3025822" y="136158"/>
                </a:cubicBezTo>
                <a:cubicBezTo>
                  <a:pt x="3023347" y="137540"/>
                  <a:pt x="3019695" y="138564"/>
                  <a:pt x="3014866" y="139230"/>
                </a:cubicBezTo>
                <a:lnTo>
                  <a:pt x="3014866" y="292001"/>
                </a:lnTo>
                <a:cubicBezTo>
                  <a:pt x="3025131" y="288298"/>
                  <a:pt x="3035728" y="284339"/>
                  <a:pt x="3046659" y="280123"/>
                </a:cubicBezTo>
                <a:cubicBezTo>
                  <a:pt x="3057590" y="275908"/>
                  <a:pt x="3068699" y="271539"/>
                  <a:pt x="3079988" y="267017"/>
                </a:cubicBezTo>
                <a:lnTo>
                  <a:pt x="3081217" y="270703"/>
                </a:lnTo>
                <a:cubicBezTo>
                  <a:pt x="3073145" y="280175"/>
                  <a:pt x="3061540" y="292769"/>
                  <a:pt x="3046403" y="308487"/>
                </a:cubicBezTo>
                <a:cubicBezTo>
                  <a:pt x="3031266" y="324204"/>
                  <a:pt x="3013108" y="341508"/>
                  <a:pt x="2991930" y="360400"/>
                </a:cubicBezTo>
                <a:cubicBezTo>
                  <a:pt x="2990052" y="364897"/>
                  <a:pt x="2987868" y="368703"/>
                  <a:pt x="2985376" y="371817"/>
                </a:cubicBezTo>
                <a:cubicBezTo>
                  <a:pt x="2982885" y="374932"/>
                  <a:pt x="2980291" y="377406"/>
                  <a:pt x="2977594" y="379241"/>
                </a:cubicBezTo>
                <a:lnTo>
                  <a:pt x="2935818" y="319033"/>
                </a:lnTo>
                <a:cubicBezTo>
                  <a:pt x="2945178" y="313359"/>
                  <a:pt x="2951339" y="308734"/>
                  <a:pt x="2954300" y="305159"/>
                </a:cubicBezTo>
                <a:cubicBezTo>
                  <a:pt x="2957261" y="301583"/>
                  <a:pt x="2958609" y="297471"/>
                  <a:pt x="2958344" y="292820"/>
                </a:cubicBezTo>
                <a:lnTo>
                  <a:pt x="2958344" y="130219"/>
                </a:lnTo>
                <a:lnTo>
                  <a:pt x="2903052" y="130219"/>
                </a:lnTo>
                <a:lnTo>
                  <a:pt x="2899366" y="118751"/>
                </a:lnTo>
                <a:lnTo>
                  <a:pt x="2959164" y="118751"/>
                </a:lnTo>
                <a:close/>
                <a:moveTo>
                  <a:pt x="2167150" y="91634"/>
                </a:moveTo>
                <a:lnTo>
                  <a:pt x="2237188" y="126359"/>
                </a:lnTo>
                <a:cubicBezTo>
                  <a:pt x="2236266" y="128648"/>
                  <a:pt x="2234628" y="130402"/>
                  <a:pt x="2232273" y="131619"/>
                </a:cubicBezTo>
                <a:cubicBezTo>
                  <a:pt x="2229918" y="132836"/>
                  <a:pt x="2226232" y="133261"/>
                  <a:pt x="2221214" y="132895"/>
                </a:cubicBezTo>
                <a:cubicBezTo>
                  <a:pt x="2215890" y="139746"/>
                  <a:pt x="2210053" y="146871"/>
                  <a:pt x="2203705" y="154273"/>
                </a:cubicBezTo>
                <a:cubicBezTo>
                  <a:pt x="2197356" y="161675"/>
                  <a:pt x="2190496" y="169084"/>
                  <a:pt x="2183124" y="176501"/>
                </a:cubicBezTo>
                <a:lnTo>
                  <a:pt x="2206470" y="185102"/>
                </a:lnTo>
                <a:cubicBezTo>
                  <a:pt x="2205889" y="186954"/>
                  <a:pt x="2204592" y="188575"/>
                  <a:pt x="2202579" y="189966"/>
                </a:cubicBezTo>
                <a:cubicBezTo>
                  <a:pt x="2200565" y="191357"/>
                  <a:pt x="2197630" y="192466"/>
                  <a:pt x="2193773" y="193293"/>
                </a:cubicBezTo>
                <a:lnTo>
                  <a:pt x="2193773" y="375964"/>
                </a:lnTo>
                <a:cubicBezTo>
                  <a:pt x="2192954" y="378865"/>
                  <a:pt x="2188039" y="382483"/>
                  <a:pt x="2179028" y="386818"/>
                </a:cubicBezTo>
                <a:cubicBezTo>
                  <a:pt x="2170017" y="391152"/>
                  <a:pt x="2159368" y="393542"/>
                  <a:pt x="2147081" y="393985"/>
                </a:cubicBezTo>
                <a:lnTo>
                  <a:pt x="2136432" y="393985"/>
                </a:lnTo>
                <a:lnTo>
                  <a:pt x="2136432" y="217868"/>
                </a:lnTo>
                <a:cubicBezTo>
                  <a:pt x="2128633" y="223824"/>
                  <a:pt x="2120578" y="229524"/>
                  <a:pt x="2112267" y="234968"/>
                </a:cubicBezTo>
                <a:cubicBezTo>
                  <a:pt x="2103956" y="240412"/>
                  <a:pt x="2095492" y="245497"/>
                  <a:pt x="2086874" y="250224"/>
                </a:cubicBezTo>
                <a:lnTo>
                  <a:pt x="2083597" y="246538"/>
                </a:lnTo>
                <a:cubicBezTo>
                  <a:pt x="2095839" y="231631"/>
                  <a:pt x="2107398" y="214960"/>
                  <a:pt x="2118275" y="196523"/>
                </a:cubicBezTo>
                <a:cubicBezTo>
                  <a:pt x="2129151" y="178087"/>
                  <a:pt x="2138799" y="159680"/>
                  <a:pt x="2147218" y="141302"/>
                </a:cubicBezTo>
                <a:cubicBezTo>
                  <a:pt x="2155637" y="122924"/>
                  <a:pt x="2162281" y="106368"/>
                  <a:pt x="2167150" y="91634"/>
                </a:cubicBezTo>
                <a:close/>
                <a:moveTo>
                  <a:pt x="2619731" y="81044"/>
                </a:moveTo>
                <a:lnTo>
                  <a:pt x="2619731" y="115500"/>
                </a:lnTo>
                <a:lnTo>
                  <a:pt x="2671747" y="115500"/>
                </a:lnTo>
                <a:lnTo>
                  <a:pt x="2671747" y="81044"/>
                </a:lnTo>
                <a:close/>
                <a:moveTo>
                  <a:pt x="1870618" y="76949"/>
                </a:moveTo>
                <a:cubicBezTo>
                  <a:pt x="1872239" y="83952"/>
                  <a:pt x="1872990" y="90444"/>
                  <a:pt x="1872871" y="96422"/>
                </a:cubicBezTo>
                <a:cubicBezTo>
                  <a:pt x="1872751" y="102401"/>
                  <a:pt x="1871864" y="107663"/>
                  <a:pt x="1870209" y="112207"/>
                </a:cubicBezTo>
                <a:lnTo>
                  <a:pt x="1912395" y="129016"/>
                </a:lnTo>
                <a:lnTo>
                  <a:pt x="1971374" y="129016"/>
                </a:lnTo>
                <a:lnTo>
                  <a:pt x="1995129" y="103597"/>
                </a:lnTo>
                <a:lnTo>
                  <a:pt x="2008645" y="113436"/>
                </a:lnTo>
                <a:lnTo>
                  <a:pt x="2004549" y="76949"/>
                </a:lnTo>
                <a:close/>
                <a:moveTo>
                  <a:pt x="393828" y="64252"/>
                </a:moveTo>
                <a:cubicBezTo>
                  <a:pt x="393435" y="85360"/>
                  <a:pt x="393196" y="106648"/>
                  <a:pt x="393110" y="128116"/>
                </a:cubicBezTo>
                <a:cubicBezTo>
                  <a:pt x="393025" y="149583"/>
                  <a:pt x="392991" y="171178"/>
                  <a:pt x="393008" y="192901"/>
                </a:cubicBezTo>
                <a:lnTo>
                  <a:pt x="393008" y="217074"/>
                </a:lnTo>
                <a:lnTo>
                  <a:pt x="406532" y="217074"/>
                </a:lnTo>
                <a:cubicBezTo>
                  <a:pt x="430268" y="216699"/>
                  <a:pt x="447959" y="209461"/>
                  <a:pt x="459604" y="195360"/>
                </a:cubicBezTo>
                <a:cubicBezTo>
                  <a:pt x="471250" y="181259"/>
                  <a:pt x="477056" y="162549"/>
                  <a:pt x="477022" y="139229"/>
                </a:cubicBezTo>
                <a:cubicBezTo>
                  <a:pt x="476937" y="114416"/>
                  <a:pt x="471165" y="95723"/>
                  <a:pt x="459707" y="83150"/>
                </a:cubicBezTo>
                <a:cubicBezTo>
                  <a:pt x="448249" y="70577"/>
                  <a:pt x="431617" y="64277"/>
                  <a:pt x="409811" y="64252"/>
                </a:cubicBezTo>
                <a:close/>
                <a:moveTo>
                  <a:pt x="108078" y="64252"/>
                </a:moveTo>
                <a:cubicBezTo>
                  <a:pt x="107685" y="85360"/>
                  <a:pt x="107446" y="106648"/>
                  <a:pt x="107360" y="128116"/>
                </a:cubicBezTo>
                <a:cubicBezTo>
                  <a:pt x="107275" y="149583"/>
                  <a:pt x="107241" y="171178"/>
                  <a:pt x="107258" y="192901"/>
                </a:cubicBezTo>
                <a:lnTo>
                  <a:pt x="107258" y="217074"/>
                </a:lnTo>
                <a:lnTo>
                  <a:pt x="120782" y="217074"/>
                </a:lnTo>
                <a:cubicBezTo>
                  <a:pt x="144518" y="216699"/>
                  <a:pt x="162209" y="209461"/>
                  <a:pt x="173854" y="195360"/>
                </a:cubicBezTo>
                <a:cubicBezTo>
                  <a:pt x="185500" y="181259"/>
                  <a:pt x="191306" y="162549"/>
                  <a:pt x="191272" y="139229"/>
                </a:cubicBezTo>
                <a:cubicBezTo>
                  <a:pt x="191187" y="114416"/>
                  <a:pt x="185415" y="95723"/>
                  <a:pt x="173957" y="83150"/>
                </a:cubicBezTo>
                <a:cubicBezTo>
                  <a:pt x="162499" y="70577"/>
                  <a:pt x="145867" y="64277"/>
                  <a:pt x="124061" y="64252"/>
                </a:cubicBezTo>
                <a:close/>
                <a:moveTo>
                  <a:pt x="1420905" y="61794"/>
                </a:moveTo>
                <a:lnTo>
                  <a:pt x="1486846" y="84343"/>
                </a:lnTo>
                <a:cubicBezTo>
                  <a:pt x="1486206" y="86880"/>
                  <a:pt x="1484415" y="88879"/>
                  <a:pt x="1481471" y="90339"/>
                </a:cubicBezTo>
                <a:cubicBezTo>
                  <a:pt x="1478527" y="91800"/>
                  <a:pt x="1473356" y="92261"/>
                  <a:pt x="1465958" y="91723"/>
                </a:cubicBezTo>
                <a:lnTo>
                  <a:pt x="1448756" y="113042"/>
                </a:lnTo>
                <a:lnTo>
                  <a:pt x="1574905" y="113042"/>
                </a:lnTo>
                <a:lnTo>
                  <a:pt x="1590469" y="93363"/>
                </a:lnTo>
                <a:cubicBezTo>
                  <a:pt x="1583847" y="95823"/>
                  <a:pt x="1577431" y="97873"/>
                  <a:pt x="1571219" y="99513"/>
                </a:cubicBezTo>
                <a:lnTo>
                  <a:pt x="1567942" y="97053"/>
                </a:lnTo>
                <a:cubicBezTo>
                  <a:pt x="1570246" y="92022"/>
                  <a:pt x="1572601" y="86402"/>
                  <a:pt x="1575007" y="80192"/>
                </a:cubicBezTo>
                <a:cubicBezTo>
                  <a:pt x="1577414" y="73983"/>
                  <a:pt x="1579564" y="67850"/>
                  <a:pt x="1581458" y="61794"/>
                </a:cubicBezTo>
                <a:close/>
                <a:moveTo>
                  <a:pt x="565765" y="48739"/>
                </a:moveTo>
                <a:lnTo>
                  <a:pt x="836037" y="48739"/>
                </a:lnTo>
                <a:lnTo>
                  <a:pt x="837673" y="136337"/>
                </a:lnTo>
                <a:lnTo>
                  <a:pt x="813969" y="136337"/>
                </a:lnTo>
                <a:lnTo>
                  <a:pt x="793080" y="64661"/>
                </a:lnTo>
                <a:lnTo>
                  <a:pt x="736099" y="64661"/>
                </a:lnTo>
                <a:cubicBezTo>
                  <a:pt x="735706" y="85750"/>
                  <a:pt x="735467" y="106967"/>
                  <a:pt x="735382" y="128312"/>
                </a:cubicBezTo>
                <a:cubicBezTo>
                  <a:pt x="735296" y="149656"/>
                  <a:pt x="735262" y="171180"/>
                  <a:pt x="735279" y="192883"/>
                </a:cubicBezTo>
                <a:lnTo>
                  <a:pt x="735279" y="210498"/>
                </a:lnTo>
                <a:cubicBezTo>
                  <a:pt x="735262" y="231424"/>
                  <a:pt x="735296" y="252453"/>
                  <a:pt x="735382" y="273584"/>
                </a:cubicBezTo>
                <a:cubicBezTo>
                  <a:pt x="735467" y="294715"/>
                  <a:pt x="735706" y="315744"/>
                  <a:pt x="736099" y="336670"/>
                </a:cubicBezTo>
                <a:lnTo>
                  <a:pt x="777913" y="340760"/>
                </a:lnTo>
                <a:lnTo>
                  <a:pt x="777913" y="354640"/>
                </a:lnTo>
                <a:lnTo>
                  <a:pt x="623888" y="354640"/>
                </a:lnTo>
                <a:lnTo>
                  <a:pt x="623888" y="340760"/>
                </a:lnTo>
                <a:lnTo>
                  <a:pt x="665293" y="336670"/>
                </a:lnTo>
                <a:cubicBezTo>
                  <a:pt x="665685" y="316170"/>
                  <a:pt x="665924" y="295415"/>
                  <a:pt x="666010" y="274403"/>
                </a:cubicBezTo>
                <a:cubicBezTo>
                  <a:pt x="666095" y="253392"/>
                  <a:pt x="666129" y="232226"/>
                  <a:pt x="666112" y="210907"/>
                </a:cubicBezTo>
                <a:lnTo>
                  <a:pt x="666112" y="192883"/>
                </a:lnTo>
                <a:cubicBezTo>
                  <a:pt x="666129" y="171359"/>
                  <a:pt x="666095" y="149887"/>
                  <a:pt x="666010" y="128465"/>
                </a:cubicBezTo>
                <a:cubicBezTo>
                  <a:pt x="665924" y="107044"/>
                  <a:pt x="665685" y="85776"/>
                  <a:pt x="665293" y="64661"/>
                </a:cubicBezTo>
                <a:lnTo>
                  <a:pt x="608721" y="64661"/>
                </a:lnTo>
                <a:lnTo>
                  <a:pt x="588242" y="136337"/>
                </a:lnTo>
                <a:lnTo>
                  <a:pt x="564128" y="136337"/>
                </a:lnTo>
                <a:close/>
                <a:moveTo>
                  <a:pt x="285750" y="48739"/>
                </a:moveTo>
                <a:lnTo>
                  <a:pt x="410630" y="48739"/>
                </a:lnTo>
                <a:cubicBezTo>
                  <a:pt x="456741" y="48916"/>
                  <a:pt x="490071" y="56845"/>
                  <a:pt x="510620" y="72525"/>
                </a:cubicBezTo>
                <a:cubicBezTo>
                  <a:pt x="531168" y="88206"/>
                  <a:pt x="541250" y="110577"/>
                  <a:pt x="540864" y="139639"/>
                </a:cubicBezTo>
                <a:cubicBezTo>
                  <a:pt x="541446" y="165901"/>
                  <a:pt x="531586" y="187726"/>
                  <a:pt x="511284" y="205113"/>
                </a:cubicBezTo>
                <a:cubicBezTo>
                  <a:pt x="490982" y="222501"/>
                  <a:pt x="456748" y="231523"/>
                  <a:pt x="408581" y="232178"/>
                </a:cubicBezTo>
                <a:lnTo>
                  <a:pt x="393008" y="232178"/>
                </a:lnTo>
                <a:cubicBezTo>
                  <a:pt x="392991" y="247685"/>
                  <a:pt x="393025" y="264295"/>
                  <a:pt x="393110" y="282009"/>
                </a:cubicBezTo>
                <a:cubicBezTo>
                  <a:pt x="393196" y="299723"/>
                  <a:pt x="393435" y="317874"/>
                  <a:pt x="393828" y="336460"/>
                </a:cubicBezTo>
                <a:lnTo>
                  <a:pt x="437679" y="340935"/>
                </a:lnTo>
                <a:lnTo>
                  <a:pt x="437679" y="354640"/>
                </a:lnTo>
                <a:lnTo>
                  <a:pt x="285750" y="354640"/>
                </a:lnTo>
                <a:lnTo>
                  <a:pt x="285750" y="340609"/>
                </a:lnTo>
                <a:lnTo>
                  <a:pt x="322612" y="336916"/>
                </a:lnTo>
                <a:cubicBezTo>
                  <a:pt x="323201" y="316245"/>
                  <a:pt x="323559" y="295398"/>
                  <a:pt x="323687" y="274373"/>
                </a:cubicBezTo>
                <a:cubicBezTo>
                  <a:pt x="323815" y="253348"/>
                  <a:pt x="323866" y="232200"/>
                  <a:pt x="323841" y="210929"/>
                </a:cubicBezTo>
                <a:lnTo>
                  <a:pt x="323841" y="192901"/>
                </a:lnTo>
                <a:cubicBezTo>
                  <a:pt x="323866" y="171605"/>
                  <a:pt x="323815" y="150385"/>
                  <a:pt x="323687" y="129242"/>
                </a:cubicBezTo>
                <a:cubicBezTo>
                  <a:pt x="323559" y="108099"/>
                  <a:pt x="323201" y="86982"/>
                  <a:pt x="322612" y="65891"/>
                </a:cubicBezTo>
                <a:lnTo>
                  <a:pt x="285750" y="62619"/>
                </a:lnTo>
                <a:close/>
                <a:moveTo>
                  <a:pt x="0" y="48739"/>
                </a:moveTo>
                <a:lnTo>
                  <a:pt x="124880" y="48739"/>
                </a:lnTo>
                <a:cubicBezTo>
                  <a:pt x="170991" y="48916"/>
                  <a:pt x="204321" y="56845"/>
                  <a:pt x="224870" y="72525"/>
                </a:cubicBezTo>
                <a:cubicBezTo>
                  <a:pt x="245418" y="88206"/>
                  <a:pt x="255500" y="110577"/>
                  <a:pt x="255114" y="139639"/>
                </a:cubicBezTo>
                <a:cubicBezTo>
                  <a:pt x="255696" y="165901"/>
                  <a:pt x="245836" y="187726"/>
                  <a:pt x="225534" y="205113"/>
                </a:cubicBezTo>
                <a:cubicBezTo>
                  <a:pt x="205232" y="222501"/>
                  <a:pt x="170998" y="231523"/>
                  <a:pt x="122831" y="232178"/>
                </a:cubicBezTo>
                <a:lnTo>
                  <a:pt x="107258" y="232178"/>
                </a:lnTo>
                <a:cubicBezTo>
                  <a:pt x="107241" y="247685"/>
                  <a:pt x="107275" y="264295"/>
                  <a:pt x="107360" y="282009"/>
                </a:cubicBezTo>
                <a:cubicBezTo>
                  <a:pt x="107446" y="299723"/>
                  <a:pt x="107685" y="317874"/>
                  <a:pt x="108078" y="336460"/>
                </a:cubicBezTo>
                <a:lnTo>
                  <a:pt x="151929" y="340935"/>
                </a:lnTo>
                <a:lnTo>
                  <a:pt x="151929" y="354640"/>
                </a:lnTo>
                <a:lnTo>
                  <a:pt x="0" y="354640"/>
                </a:lnTo>
                <a:lnTo>
                  <a:pt x="0" y="340609"/>
                </a:lnTo>
                <a:lnTo>
                  <a:pt x="36862" y="336916"/>
                </a:lnTo>
                <a:cubicBezTo>
                  <a:pt x="37451" y="316245"/>
                  <a:pt x="37809" y="295398"/>
                  <a:pt x="37937" y="274373"/>
                </a:cubicBezTo>
                <a:cubicBezTo>
                  <a:pt x="38065" y="253348"/>
                  <a:pt x="38117" y="232200"/>
                  <a:pt x="38091" y="210929"/>
                </a:cubicBezTo>
                <a:lnTo>
                  <a:pt x="38091" y="192901"/>
                </a:lnTo>
                <a:cubicBezTo>
                  <a:pt x="38117" y="171605"/>
                  <a:pt x="38065" y="150385"/>
                  <a:pt x="37937" y="129242"/>
                </a:cubicBezTo>
                <a:cubicBezTo>
                  <a:pt x="37809" y="108099"/>
                  <a:pt x="37451" y="86982"/>
                  <a:pt x="36862" y="65891"/>
                </a:cubicBezTo>
                <a:lnTo>
                  <a:pt x="0" y="62619"/>
                </a:lnTo>
                <a:close/>
                <a:moveTo>
                  <a:pt x="3530826" y="38269"/>
                </a:moveTo>
                <a:lnTo>
                  <a:pt x="3600044" y="44455"/>
                </a:lnTo>
                <a:cubicBezTo>
                  <a:pt x="3599745" y="47396"/>
                  <a:pt x="3598499" y="49922"/>
                  <a:pt x="3596306" y="52032"/>
                </a:cubicBezTo>
                <a:cubicBezTo>
                  <a:pt x="3594114" y="54143"/>
                  <a:pt x="3590308" y="55630"/>
                  <a:pt x="3584889" y="56495"/>
                </a:cubicBezTo>
                <a:lnTo>
                  <a:pt x="3584889" y="278895"/>
                </a:lnTo>
                <a:cubicBezTo>
                  <a:pt x="3584352" y="281301"/>
                  <a:pt x="3579591" y="284270"/>
                  <a:pt x="3570606" y="287803"/>
                </a:cubicBezTo>
                <a:cubicBezTo>
                  <a:pt x="3561620" y="291336"/>
                  <a:pt x="3551637" y="293281"/>
                  <a:pt x="3540655" y="293639"/>
                </a:cubicBezTo>
                <a:lnTo>
                  <a:pt x="3530826" y="293639"/>
                </a:lnTo>
                <a:close/>
                <a:moveTo>
                  <a:pt x="1178027" y="36836"/>
                </a:moveTo>
                <a:lnTo>
                  <a:pt x="1251750" y="59362"/>
                </a:lnTo>
                <a:cubicBezTo>
                  <a:pt x="1250923" y="62247"/>
                  <a:pt x="1249097" y="64465"/>
                  <a:pt x="1246272" y="66018"/>
                </a:cubicBezTo>
                <a:cubicBezTo>
                  <a:pt x="1243448" y="67571"/>
                  <a:pt x="1239676" y="68356"/>
                  <a:pt x="1234958" y="68373"/>
                </a:cubicBezTo>
                <a:cubicBezTo>
                  <a:pt x="1225008" y="82913"/>
                  <a:pt x="1214394" y="97248"/>
                  <a:pt x="1203113" y="111378"/>
                </a:cubicBezTo>
                <a:cubicBezTo>
                  <a:pt x="1191833" y="125509"/>
                  <a:pt x="1180604" y="138206"/>
                  <a:pt x="1169426" y="149469"/>
                </a:cubicBezTo>
                <a:lnTo>
                  <a:pt x="1164101" y="147012"/>
                </a:lnTo>
                <a:cubicBezTo>
                  <a:pt x="1166013" y="132924"/>
                  <a:pt x="1168231" y="115841"/>
                  <a:pt x="1170757" y="95763"/>
                </a:cubicBezTo>
                <a:cubicBezTo>
                  <a:pt x="1173283" y="75686"/>
                  <a:pt x="1175706" y="56043"/>
                  <a:pt x="1178027" y="36836"/>
                </a:cubicBezTo>
                <a:close/>
                <a:moveTo>
                  <a:pt x="2428869" y="10213"/>
                </a:moveTo>
                <a:cubicBezTo>
                  <a:pt x="2429142" y="10418"/>
                  <a:pt x="2432054" y="12785"/>
                  <a:pt x="2437606" y="17313"/>
                </a:cubicBezTo>
                <a:cubicBezTo>
                  <a:pt x="2443158" y="21841"/>
                  <a:pt x="2449712" y="27302"/>
                  <a:pt x="2457266" y="33696"/>
                </a:cubicBezTo>
                <a:cubicBezTo>
                  <a:pt x="2464820" y="40090"/>
                  <a:pt x="2471738" y="46188"/>
                  <a:pt x="2478018" y="51990"/>
                </a:cubicBezTo>
                <a:cubicBezTo>
                  <a:pt x="2477361" y="54234"/>
                  <a:pt x="2476013" y="55890"/>
                  <a:pt x="2473973" y="56956"/>
                </a:cubicBezTo>
                <a:cubicBezTo>
                  <a:pt x="2471934" y="58023"/>
                  <a:pt x="2469459" y="58552"/>
                  <a:pt x="2466549" y="58543"/>
                </a:cubicBezTo>
                <a:lnTo>
                  <a:pt x="2382587" y="58543"/>
                </a:lnTo>
                <a:lnTo>
                  <a:pt x="2382587" y="198618"/>
                </a:lnTo>
                <a:lnTo>
                  <a:pt x="2394464" y="198618"/>
                </a:lnTo>
                <a:lnTo>
                  <a:pt x="2421087" y="162575"/>
                </a:lnTo>
                <a:cubicBezTo>
                  <a:pt x="2421350" y="162770"/>
                  <a:pt x="2424192" y="165066"/>
                  <a:pt x="2429612" y="169462"/>
                </a:cubicBezTo>
                <a:cubicBezTo>
                  <a:pt x="2435033" y="173859"/>
                  <a:pt x="2441454" y="179188"/>
                  <a:pt x="2448877" y="185451"/>
                </a:cubicBezTo>
                <a:cubicBezTo>
                  <a:pt x="2456300" y="191713"/>
                  <a:pt x="2463147" y="197741"/>
                  <a:pt x="2469417" y="203533"/>
                </a:cubicBezTo>
                <a:cubicBezTo>
                  <a:pt x="2468760" y="205777"/>
                  <a:pt x="2467411" y="207432"/>
                  <a:pt x="2465372" y="208499"/>
                </a:cubicBezTo>
                <a:cubicBezTo>
                  <a:pt x="2463333" y="209566"/>
                  <a:pt x="2460858" y="210095"/>
                  <a:pt x="2457949" y="210086"/>
                </a:cubicBezTo>
                <a:lnTo>
                  <a:pt x="2382587" y="210086"/>
                </a:lnTo>
                <a:lnTo>
                  <a:pt x="2382587" y="370230"/>
                </a:lnTo>
                <a:lnTo>
                  <a:pt x="2406342" y="370230"/>
                </a:lnTo>
                <a:lnTo>
                  <a:pt x="2434603" y="332139"/>
                </a:lnTo>
                <a:cubicBezTo>
                  <a:pt x="2434883" y="332352"/>
                  <a:pt x="2437872" y="334794"/>
                  <a:pt x="2443568" y="339466"/>
                </a:cubicBezTo>
                <a:cubicBezTo>
                  <a:pt x="2449264" y="344138"/>
                  <a:pt x="2455984" y="349766"/>
                  <a:pt x="2463728" y="356350"/>
                </a:cubicBezTo>
                <a:cubicBezTo>
                  <a:pt x="2471472" y="362933"/>
                  <a:pt x="2478556" y="369198"/>
                  <a:pt x="2484981" y="375145"/>
                </a:cubicBezTo>
                <a:cubicBezTo>
                  <a:pt x="2484528" y="377389"/>
                  <a:pt x="2483282" y="379044"/>
                  <a:pt x="2481243" y="380111"/>
                </a:cubicBezTo>
                <a:cubicBezTo>
                  <a:pt x="2479204" y="381178"/>
                  <a:pt x="2476627" y="381707"/>
                  <a:pt x="2473512" y="381698"/>
                </a:cubicBezTo>
                <a:lnTo>
                  <a:pt x="2205650" y="381698"/>
                </a:lnTo>
                <a:lnTo>
                  <a:pt x="2202374" y="370230"/>
                </a:lnTo>
                <a:lnTo>
                  <a:pt x="2234730" y="370230"/>
                </a:lnTo>
                <a:lnTo>
                  <a:pt x="2234730" y="135346"/>
                </a:lnTo>
                <a:lnTo>
                  <a:pt x="2306406" y="141524"/>
                </a:lnTo>
                <a:cubicBezTo>
                  <a:pt x="2306133" y="144439"/>
                  <a:pt x="2304938" y="146913"/>
                  <a:pt x="2302822" y="148946"/>
                </a:cubicBezTo>
                <a:cubicBezTo>
                  <a:pt x="2300706" y="150978"/>
                  <a:pt x="2296849" y="152518"/>
                  <a:pt x="2291252" y="153565"/>
                </a:cubicBezTo>
                <a:lnTo>
                  <a:pt x="2291252" y="370230"/>
                </a:lnTo>
                <a:lnTo>
                  <a:pt x="2323199" y="370230"/>
                </a:lnTo>
                <a:lnTo>
                  <a:pt x="2323199" y="58543"/>
                </a:lnTo>
                <a:lnTo>
                  <a:pt x="2226129" y="58543"/>
                </a:lnTo>
                <a:lnTo>
                  <a:pt x="2222853" y="47075"/>
                </a:lnTo>
                <a:lnTo>
                  <a:pt x="2401837" y="47075"/>
                </a:lnTo>
                <a:close/>
                <a:moveTo>
                  <a:pt x="3611512" y="9599"/>
                </a:moveTo>
                <a:lnTo>
                  <a:pt x="3685645" y="16562"/>
                </a:lnTo>
                <a:cubicBezTo>
                  <a:pt x="3685295" y="19625"/>
                  <a:pt x="3683947" y="22100"/>
                  <a:pt x="3681600" y="23985"/>
                </a:cubicBezTo>
                <a:cubicBezTo>
                  <a:pt x="3679254" y="25871"/>
                  <a:pt x="3675551" y="27219"/>
                  <a:pt x="3670491" y="28030"/>
                </a:cubicBezTo>
                <a:lnTo>
                  <a:pt x="3670491" y="326815"/>
                </a:lnTo>
                <a:cubicBezTo>
                  <a:pt x="3670776" y="340040"/>
                  <a:pt x="3669204" y="351271"/>
                  <a:pt x="3665773" y="360506"/>
                </a:cubicBezTo>
                <a:cubicBezTo>
                  <a:pt x="3662342" y="369742"/>
                  <a:pt x="3655339" y="377089"/>
                  <a:pt x="3644763" y="382548"/>
                </a:cubicBezTo>
                <a:cubicBezTo>
                  <a:pt x="3634188" y="388006"/>
                  <a:pt x="3618325" y="391682"/>
                  <a:pt x="3597177" y="393576"/>
                </a:cubicBezTo>
                <a:cubicBezTo>
                  <a:pt x="3596460" y="383976"/>
                  <a:pt x="3595334" y="375734"/>
                  <a:pt x="3593798" y="368848"/>
                </a:cubicBezTo>
                <a:cubicBezTo>
                  <a:pt x="3592262" y="361962"/>
                  <a:pt x="3589702" y="356279"/>
                  <a:pt x="3586118" y="351799"/>
                </a:cubicBezTo>
                <a:cubicBezTo>
                  <a:pt x="3582876" y="347294"/>
                  <a:pt x="3578405" y="343403"/>
                  <a:pt x="3572705" y="340126"/>
                </a:cubicBezTo>
                <a:cubicBezTo>
                  <a:pt x="3567005" y="336850"/>
                  <a:pt x="3558643" y="334187"/>
                  <a:pt x="3547618" y="332139"/>
                </a:cubicBezTo>
                <a:lnTo>
                  <a:pt x="3547618" y="326815"/>
                </a:lnTo>
                <a:cubicBezTo>
                  <a:pt x="3548119" y="326850"/>
                  <a:pt x="3552169" y="327098"/>
                  <a:pt x="3559769" y="327558"/>
                </a:cubicBezTo>
                <a:cubicBezTo>
                  <a:pt x="3567369" y="328018"/>
                  <a:pt x="3575515" y="328479"/>
                  <a:pt x="3584207" y="328939"/>
                </a:cubicBezTo>
                <a:cubicBezTo>
                  <a:pt x="3592899" y="329399"/>
                  <a:pt x="3599134" y="329647"/>
                  <a:pt x="3602911" y="329682"/>
                </a:cubicBezTo>
                <a:cubicBezTo>
                  <a:pt x="3606136" y="329673"/>
                  <a:pt x="3608389" y="329076"/>
                  <a:pt x="3609669" y="327890"/>
                </a:cubicBezTo>
                <a:cubicBezTo>
                  <a:pt x="3610949" y="326704"/>
                  <a:pt x="3611563" y="324980"/>
                  <a:pt x="3611512" y="322719"/>
                </a:cubicBezTo>
                <a:close/>
                <a:moveTo>
                  <a:pt x="2937866" y="8985"/>
                </a:moveTo>
                <a:cubicBezTo>
                  <a:pt x="2971969" y="10018"/>
                  <a:pt x="2996377" y="15656"/>
                  <a:pt x="3011090" y="25899"/>
                </a:cubicBezTo>
                <a:cubicBezTo>
                  <a:pt x="3025803" y="36141"/>
                  <a:pt x="3033239" y="47245"/>
                  <a:pt x="3033399" y="59209"/>
                </a:cubicBezTo>
                <a:cubicBezTo>
                  <a:pt x="3033559" y="71173"/>
                  <a:pt x="3028862" y="80254"/>
                  <a:pt x="3019307" y="86452"/>
                </a:cubicBezTo>
                <a:cubicBezTo>
                  <a:pt x="3009752" y="92650"/>
                  <a:pt x="2997760" y="92221"/>
                  <a:pt x="2983328" y="85166"/>
                </a:cubicBezTo>
                <a:cubicBezTo>
                  <a:pt x="2978294" y="71599"/>
                  <a:pt x="2971263" y="58287"/>
                  <a:pt x="2962236" y="45232"/>
                </a:cubicBezTo>
                <a:cubicBezTo>
                  <a:pt x="2953208" y="32177"/>
                  <a:pt x="2944129" y="20914"/>
                  <a:pt x="2934999" y="11442"/>
                </a:cubicBezTo>
                <a:close/>
                <a:moveTo>
                  <a:pt x="1094064" y="8575"/>
                </a:moveTo>
                <a:lnTo>
                  <a:pt x="1166149" y="14309"/>
                </a:lnTo>
                <a:cubicBezTo>
                  <a:pt x="1166072" y="17185"/>
                  <a:pt x="1164997" y="19625"/>
                  <a:pt x="1162924" y="21630"/>
                </a:cubicBezTo>
                <a:cubicBezTo>
                  <a:pt x="1160850" y="23636"/>
                  <a:pt x="1157010" y="25154"/>
                  <a:pt x="1151404" y="26187"/>
                </a:cubicBezTo>
                <a:lnTo>
                  <a:pt x="1151404" y="172405"/>
                </a:lnTo>
                <a:lnTo>
                  <a:pt x="1171474" y="172405"/>
                </a:lnTo>
                <a:lnTo>
                  <a:pt x="1197277" y="143735"/>
                </a:lnTo>
                <a:lnTo>
                  <a:pt x="1249702" y="184283"/>
                </a:lnTo>
                <a:cubicBezTo>
                  <a:pt x="1248474" y="185972"/>
                  <a:pt x="1246528" y="187611"/>
                  <a:pt x="1243866" y="189198"/>
                </a:cubicBezTo>
                <a:cubicBezTo>
                  <a:pt x="1241204" y="190785"/>
                  <a:pt x="1237825" y="192014"/>
                  <a:pt x="1233729" y="192884"/>
                </a:cubicBezTo>
                <a:lnTo>
                  <a:pt x="1233729" y="376783"/>
                </a:lnTo>
                <a:cubicBezTo>
                  <a:pt x="1233239" y="377992"/>
                  <a:pt x="1230397" y="379716"/>
                  <a:pt x="1225204" y="381956"/>
                </a:cubicBezTo>
                <a:cubicBezTo>
                  <a:pt x="1220011" y="384196"/>
                  <a:pt x="1213771" y="386254"/>
                  <a:pt x="1206485" y="388130"/>
                </a:cubicBezTo>
                <a:cubicBezTo>
                  <a:pt x="1199198" y="390006"/>
                  <a:pt x="1192170" y="391002"/>
                  <a:pt x="1185399" y="391118"/>
                </a:cubicBezTo>
                <a:lnTo>
                  <a:pt x="1175569" y="391118"/>
                </a:lnTo>
                <a:lnTo>
                  <a:pt x="1175569" y="360810"/>
                </a:lnTo>
                <a:lnTo>
                  <a:pt x="1020750" y="360810"/>
                </a:lnTo>
                <a:lnTo>
                  <a:pt x="1017064" y="349342"/>
                </a:lnTo>
                <a:lnTo>
                  <a:pt x="1175569" y="349342"/>
                </a:lnTo>
                <a:lnTo>
                  <a:pt x="1175569" y="269884"/>
                </a:lnTo>
                <a:lnTo>
                  <a:pt x="1033447" y="269884"/>
                </a:lnTo>
                <a:lnTo>
                  <a:pt x="1029761" y="258416"/>
                </a:lnTo>
                <a:lnTo>
                  <a:pt x="1175569" y="258416"/>
                </a:lnTo>
                <a:lnTo>
                  <a:pt x="1175569" y="183873"/>
                </a:lnTo>
                <a:lnTo>
                  <a:pt x="1029351" y="183873"/>
                </a:lnTo>
                <a:lnTo>
                  <a:pt x="1025665" y="172405"/>
                </a:lnTo>
                <a:lnTo>
                  <a:pt x="1094064" y="172405"/>
                </a:lnTo>
                <a:close/>
                <a:moveTo>
                  <a:pt x="3126680" y="6937"/>
                </a:moveTo>
                <a:lnTo>
                  <a:pt x="3202451" y="14309"/>
                </a:lnTo>
                <a:cubicBezTo>
                  <a:pt x="3202204" y="17193"/>
                  <a:pt x="3201060" y="19617"/>
                  <a:pt x="3199021" y="21579"/>
                </a:cubicBezTo>
                <a:cubicBezTo>
                  <a:pt x="3196982" y="23542"/>
                  <a:pt x="3193073" y="24941"/>
                  <a:pt x="3187297" y="25777"/>
                </a:cubicBezTo>
                <a:lnTo>
                  <a:pt x="3187297" y="157660"/>
                </a:lnTo>
                <a:lnTo>
                  <a:pt x="3208595" y="157660"/>
                </a:lnTo>
                <a:lnTo>
                  <a:pt x="3238903" y="116703"/>
                </a:lnTo>
                <a:cubicBezTo>
                  <a:pt x="3239199" y="116928"/>
                  <a:pt x="3242385" y="119527"/>
                  <a:pt x="3248460" y="124500"/>
                </a:cubicBezTo>
                <a:cubicBezTo>
                  <a:pt x="3254535" y="129473"/>
                  <a:pt x="3261726" y="135470"/>
                  <a:pt x="3270031" y="142491"/>
                </a:cubicBezTo>
                <a:cubicBezTo>
                  <a:pt x="3278336" y="149512"/>
                  <a:pt x="3285982" y="156207"/>
                  <a:pt x="3292967" y="162575"/>
                </a:cubicBezTo>
                <a:cubicBezTo>
                  <a:pt x="3292319" y="164819"/>
                  <a:pt x="3290954" y="166475"/>
                  <a:pt x="3288871" y="167541"/>
                </a:cubicBezTo>
                <a:cubicBezTo>
                  <a:pt x="3286789" y="168608"/>
                  <a:pt x="3284196" y="169137"/>
                  <a:pt x="3281090" y="169129"/>
                </a:cubicBezTo>
                <a:lnTo>
                  <a:pt x="3187297" y="169129"/>
                </a:lnTo>
                <a:lnTo>
                  <a:pt x="3187297" y="371049"/>
                </a:lnTo>
                <a:cubicBezTo>
                  <a:pt x="3186683" y="374607"/>
                  <a:pt x="3181358" y="378857"/>
                  <a:pt x="3171323" y="383797"/>
                </a:cubicBezTo>
                <a:cubicBezTo>
                  <a:pt x="3161289" y="388738"/>
                  <a:pt x="3150230" y="391451"/>
                  <a:pt x="3138148" y="391937"/>
                </a:cubicBezTo>
                <a:lnTo>
                  <a:pt x="3126680" y="391937"/>
                </a:lnTo>
                <a:lnTo>
                  <a:pt x="3126680" y="169129"/>
                </a:lnTo>
                <a:lnTo>
                  <a:pt x="3042307" y="169129"/>
                </a:lnTo>
                <a:lnTo>
                  <a:pt x="3039031" y="157660"/>
                </a:lnTo>
                <a:lnTo>
                  <a:pt x="3126680" y="157660"/>
                </a:lnTo>
                <a:close/>
                <a:moveTo>
                  <a:pt x="2666013" y="5324"/>
                </a:moveTo>
                <a:cubicBezTo>
                  <a:pt x="2695544" y="5793"/>
                  <a:pt x="2715555" y="10253"/>
                  <a:pt x="2726047" y="18704"/>
                </a:cubicBezTo>
                <a:cubicBezTo>
                  <a:pt x="2736539" y="27155"/>
                  <a:pt x="2740335" y="36169"/>
                  <a:pt x="2737432" y="45745"/>
                </a:cubicBezTo>
                <a:cubicBezTo>
                  <a:pt x="2734530" y="55321"/>
                  <a:pt x="2727753" y="62031"/>
                  <a:pt x="2717101" y="65876"/>
                </a:cubicBezTo>
                <a:cubicBezTo>
                  <a:pt x="2706449" y="69720"/>
                  <a:pt x="2694744" y="67270"/>
                  <a:pt x="2681986" y="58525"/>
                </a:cubicBezTo>
                <a:cubicBezTo>
                  <a:pt x="2681628" y="48721"/>
                  <a:pt x="2679682" y="39274"/>
                  <a:pt x="2676150" y="30185"/>
                </a:cubicBezTo>
                <a:cubicBezTo>
                  <a:pt x="2672617" y="21097"/>
                  <a:pt x="2668419" y="13492"/>
                  <a:pt x="2663555" y="7370"/>
                </a:cubicBezTo>
                <a:close/>
                <a:moveTo>
                  <a:pt x="916718" y="5299"/>
                </a:moveTo>
                <a:lnTo>
                  <a:pt x="989213" y="12261"/>
                </a:lnTo>
                <a:cubicBezTo>
                  <a:pt x="988940" y="15342"/>
                  <a:pt x="987745" y="17884"/>
                  <a:pt x="985629" y="19890"/>
                </a:cubicBezTo>
                <a:cubicBezTo>
                  <a:pt x="983513" y="21895"/>
                  <a:pt x="979656" y="23311"/>
                  <a:pt x="974058" y="24139"/>
                </a:cubicBezTo>
                <a:lnTo>
                  <a:pt x="974058" y="108921"/>
                </a:lnTo>
                <a:lnTo>
                  <a:pt x="975287" y="108921"/>
                </a:lnTo>
                <a:lnTo>
                  <a:pt x="997404" y="72469"/>
                </a:lnTo>
                <a:cubicBezTo>
                  <a:pt x="997891" y="72913"/>
                  <a:pt x="1001526" y="76633"/>
                  <a:pt x="1008309" y="83630"/>
                </a:cubicBezTo>
                <a:cubicBezTo>
                  <a:pt x="1015093" y="90627"/>
                  <a:pt x="1022107" y="98238"/>
                  <a:pt x="1029351" y="106464"/>
                </a:cubicBezTo>
                <a:cubicBezTo>
                  <a:pt x="1028267" y="95328"/>
                  <a:pt x="1026441" y="84423"/>
                  <a:pt x="1023873" y="73749"/>
                </a:cubicBezTo>
                <a:cubicBezTo>
                  <a:pt x="1021305" y="63074"/>
                  <a:pt x="1018352" y="53091"/>
                  <a:pt x="1015016" y="43799"/>
                </a:cubicBezTo>
                <a:lnTo>
                  <a:pt x="1019112" y="42160"/>
                </a:lnTo>
                <a:cubicBezTo>
                  <a:pt x="1045785" y="54681"/>
                  <a:pt x="1063602" y="68268"/>
                  <a:pt x="1072561" y="82919"/>
                </a:cubicBezTo>
                <a:cubicBezTo>
                  <a:pt x="1081521" y="97571"/>
                  <a:pt x="1084388" y="110659"/>
                  <a:pt x="1081162" y="122181"/>
                </a:cubicBezTo>
                <a:cubicBezTo>
                  <a:pt x="1077937" y="133704"/>
                  <a:pt x="1071384" y="141031"/>
                  <a:pt x="1061503" y="144164"/>
                </a:cubicBezTo>
                <a:cubicBezTo>
                  <a:pt x="1051622" y="147296"/>
                  <a:pt x="1041178" y="143604"/>
                  <a:pt x="1030170" y="133086"/>
                </a:cubicBezTo>
                <a:cubicBezTo>
                  <a:pt x="1030580" y="128581"/>
                  <a:pt x="1030580" y="124075"/>
                  <a:pt x="1030170" y="119570"/>
                </a:cubicBezTo>
                <a:cubicBezTo>
                  <a:pt x="1028942" y="120048"/>
                  <a:pt x="1027303" y="120321"/>
                  <a:pt x="1025255" y="120389"/>
                </a:cubicBezTo>
                <a:lnTo>
                  <a:pt x="974058" y="120389"/>
                </a:lnTo>
                <a:lnTo>
                  <a:pt x="974058" y="164214"/>
                </a:lnTo>
                <a:cubicBezTo>
                  <a:pt x="998931" y="171685"/>
                  <a:pt x="1015666" y="180830"/>
                  <a:pt x="1024263" y="191649"/>
                </a:cubicBezTo>
                <a:cubicBezTo>
                  <a:pt x="1032861" y="202467"/>
                  <a:pt x="1035837" y="212521"/>
                  <a:pt x="1033191" y="221810"/>
                </a:cubicBezTo>
                <a:cubicBezTo>
                  <a:pt x="1030545" y="231099"/>
                  <a:pt x="1024791" y="237185"/>
                  <a:pt x="1015931" y="240068"/>
                </a:cubicBezTo>
                <a:cubicBezTo>
                  <a:pt x="1007071" y="242951"/>
                  <a:pt x="997619" y="240193"/>
                  <a:pt x="987574" y="231794"/>
                </a:cubicBezTo>
                <a:cubicBezTo>
                  <a:pt x="987472" y="221827"/>
                  <a:pt x="986141" y="211861"/>
                  <a:pt x="983581" y="201895"/>
                </a:cubicBezTo>
                <a:cubicBezTo>
                  <a:pt x="981021" y="191928"/>
                  <a:pt x="977847" y="182781"/>
                  <a:pt x="974058" y="174453"/>
                </a:cubicBezTo>
                <a:lnTo>
                  <a:pt x="974058" y="377602"/>
                </a:lnTo>
                <a:cubicBezTo>
                  <a:pt x="973504" y="380239"/>
                  <a:pt x="968572" y="383464"/>
                  <a:pt x="959263" y="387279"/>
                </a:cubicBezTo>
                <a:cubicBezTo>
                  <a:pt x="949953" y="391093"/>
                  <a:pt x="939594" y="393192"/>
                  <a:pt x="928186" y="393576"/>
                </a:cubicBezTo>
                <a:lnTo>
                  <a:pt x="916718" y="393576"/>
                </a:lnTo>
                <a:lnTo>
                  <a:pt x="916718" y="237118"/>
                </a:lnTo>
                <a:cubicBezTo>
                  <a:pt x="901154" y="258348"/>
                  <a:pt x="883133" y="277734"/>
                  <a:pt x="862654" y="295278"/>
                </a:cubicBezTo>
                <a:lnTo>
                  <a:pt x="858149" y="291182"/>
                </a:lnTo>
                <a:cubicBezTo>
                  <a:pt x="871844" y="267734"/>
                  <a:pt x="883158" y="241009"/>
                  <a:pt x="892092" y="211008"/>
                </a:cubicBezTo>
                <a:cubicBezTo>
                  <a:pt x="901026" y="181006"/>
                  <a:pt x="907733" y="150800"/>
                  <a:pt x="912213" y="120389"/>
                </a:cubicBezTo>
                <a:lnTo>
                  <a:pt x="862654" y="120389"/>
                </a:lnTo>
                <a:lnTo>
                  <a:pt x="859377" y="108921"/>
                </a:lnTo>
                <a:lnTo>
                  <a:pt x="916718" y="108921"/>
                </a:lnTo>
                <a:close/>
                <a:moveTo>
                  <a:pt x="3340783" y="4684"/>
                </a:moveTo>
                <a:lnTo>
                  <a:pt x="3413035" y="11647"/>
                </a:lnTo>
                <a:cubicBezTo>
                  <a:pt x="3412908" y="14369"/>
                  <a:pt x="3411733" y="16809"/>
                  <a:pt x="3409511" y="18968"/>
                </a:cubicBezTo>
                <a:cubicBezTo>
                  <a:pt x="3407290" y="21127"/>
                  <a:pt x="3403560" y="22646"/>
                  <a:pt x="3398323" y="23525"/>
                </a:cubicBezTo>
                <a:cubicBezTo>
                  <a:pt x="3397903" y="39850"/>
                  <a:pt x="3397920" y="56292"/>
                  <a:pt x="3398373" y="72851"/>
                </a:cubicBezTo>
                <a:cubicBezTo>
                  <a:pt x="3398826" y="89410"/>
                  <a:pt x="3399765" y="105802"/>
                  <a:pt x="3401191" y="122027"/>
                </a:cubicBezTo>
                <a:lnTo>
                  <a:pt x="3448567" y="116703"/>
                </a:lnTo>
                <a:lnTo>
                  <a:pt x="3472256" y="79432"/>
                </a:lnTo>
                <a:cubicBezTo>
                  <a:pt x="3468334" y="81147"/>
                  <a:pt x="3463926" y="81915"/>
                  <a:pt x="3459033" y="81735"/>
                </a:cubicBezTo>
                <a:cubicBezTo>
                  <a:pt x="3454141" y="81556"/>
                  <a:pt x="3449019" y="79969"/>
                  <a:pt x="3443667" y="76974"/>
                </a:cubicBezTo>
                <a:cubicBezTo>
                  <a:pt x="3441182" y="67102"/>
                  <a:pt x="3436860" y="57408"/>
                  <a:pt x="3430699" y="47894"/>
                </a:cubicBezTo>
                <a:cubicBezTo>
                  <a:pt x="3424539" y="38380"/>
                  <a:pt x="3417970" y="30530"/>
                  <a:pt x="3410993" y="24344"/>
                </a:cubicBezTo>
                <a:lnTo>
                  <a:pt x="3413852" y="21886"/>
                </a:lnTo>
                <a:cubicBezTo>
                  <a:pt x="3440633" y="21050"/>
                  <a:pt x="3459601" y="24339"/>
                  <a:pt x="3470758" y="31754"/>
                </a:cubicBezTo>
                <a:cubicBezTo>
                  <a:pt x="3481914" y="39169"/>
                  <a:pt x="3487255" y="47540"/>
                  <a:pt x="3486780" y="56867"/>
                </a:cubicBezTo>
                <a:cubicBezTo>
                  <a:pt x="3486304" y="66194"/>
                  <a:pt x="3482009" y="73306"/>
                  <a:pt x="3473895" y="78203"/>
                </a:cubicBezTo>
                <a:cubicBezTo>
                  <a:pt x="3477231" y="80413"/>
                  <a:pt x="3484177" y="84901"/>
                  <a:pt x="3494732" y="91668"/>
                </a:cubicBezTo>
                <a:cubicBezTo>
                  <a:pt x="3505287" y="98434"/>
                  <a:pt x="3515407" y="105278"/>
                  <a:pt x="3525092" y="112198"/>
                </a:cubicBezTo>
                <a:cubicBezTo>
                  <a:pt x="3524648" y="114459"/>
                  <a:pt x="3523487" y="116285"/>
                  <a:pt x="3521610" y="117676"/>
                </a:cubicBezTo>
                <a:cubicBezTo>
                  <a:pt x="3519733" y="119067"/>
                  <a:pt x="3517344" y="119971"/>
                  <a:pt x="3514443" y="120389"/>
                </a:cubicBezTo>
                <a:lnTo>
                  <a:pt x="3402008" y="133086"/>
                </a:lnTo>
                <a:cubicBezTo>
                  <a:pt x="3403633" y="148061"/>
                  <a:pt x="3405896" y="162652"/>
                  <a:pt x="3408798" y="176859"/>
                </a:cubicBezTo>
                <a:cubicBezTo>
                  <a:pt x="3411699" y="191066"/>
                  <a:pt x="3415290" y="204736"/>
                  <a:pt x="3419570" y="217868"/>
                </a:cubicBezTo>
                <a:cubicBezTo>
                  <a:pt x="3430121" y="192474"/>
                  <a:pt x="3439242" y="163804"/>
                  <a:pt x="3446934" y="131857"/>
                </a:cubicBezTo>
                <a:lnTo>
                  <a:pt x="3514852" y="156432"/>
                </a:lnTo>
                <a:cubicBezTo>
                  <a:pt x="3513922" y="159094"/>
                  <a:pt x="3512198" y="161039"/>
                  <a:pt x="3509681" y="162268"/>
                </a:cubicBezTo>
                <a:cubicBezTo>
                  <a:pt x="3507164" y="163497"/>
                  <a:pt x="3503290" y="164009"/>
                  <a:pt x="3498059" y="163804"/>
                </a:cubicBezTo>
                <a:cubicBezTo>
                  <a:pt x="3490311" y="184675"/>
                  <a:pt x="3481955" y="203960"/>
                  <a:pt x="3472991" y="221657"/>
                </a:cubicBezTo>
                <a:cubicBezTo>
                  <a:pt x="3464026" y="239354"/>
                  <a:pt x="3454252" y="255566"/>
                  <a:pt x="3443667" y="270294"/>
                </a:cubicBezTo>
                <a:cubicBezTo>
                  <a:pt x="3452310" y="284561"/>
                  <a:pt x="3462796" y="297394"/>
                  <a:pt x="3475123" y="308794"/>
                </a:cubicBezTo>
                <a:cubicBezTo>
                  <a:pt x="3477734" y="312079"/>
                  <a:pt x="3480089" y="313700"/>
                  <a:pt x="3482188" y="313657"/>
                </a:cubicBezTo>
                <a:cubicBezTo>
                  <a:pt x="3484288" y="313615"/>
                  <a:pt x="3486438" y="311857"/>
                  <a:pt x="3488639" y="308384"/>
                </a:cubicBezTo>
                <a:cubicBezTo>
                  <a:pt x="3492513" y="302505"/>
                  <a:pt x="3497155" y="294706"/>
                  <a:pt x="3502565" y="284987"/>
                </a:cubicBezTo>
                <a:cubicBezTo>
                  <a:pt x="3507975" y="275268"/>
                  <a:pt x="3513026" y="265729"/>
                  <a:pt x="3517719" y="256368"/>
                </a:cubicBezTo>
                <a:lnTo>
                  <a:pt x="3521815" y="257187"/>
                </a:lnTo>
                <a:lnTo>
                  <a:pt x="3510347" y="330911"/>
                </a:lnTo>
                <a:cubicBezTo>
                  <a:pt x="3518069" y="345579"/>
                  <a:pt x="3522591" y="357200"/>
                  <a:pt x="3523914" y="365776"/>
                </a:cubicBezTo>
                <a:cubicBezTo>
                  <a:pt x="3525237" y="374351"/>
                  <a:pt x="3523718" y="380341"/>
                  <a:pt x="3519357" y="383746"/>
                </a:cubicBezTo>
                <a:cubicBezTo>
                  <a:pt x="3511207" y="390163"/>
                  <a:pt x="3502028" y="392757"/>
                  <a:pt x="3491823" y="391528"/>
                </a:cubicBezTo>
                <a:cubicBezTo>
                  <a:pt x="3481618" y="390299"/>
                  <a:pt x="3471779" y="386886"/>
                  <a:pt x="3462307" y="381288"/>
                </a:cubicBezTo>
                <a:cubicBezTo>
                  <a:pt x="3452835" y="375691"/>
                  <a:pt x="3445124" y="369547"/>
                  <a:pt x="3439174" y="362858"/>
                </a:cubicBezTo>
                <a:cubicBezTo>
                  <a:pt x="3425356" y="348113"/>
                  <a:pt x="3413375" y="332549"/>
                  <a:pt x="3403233" y="316166"/>
                </a:cubicBezTo>
                <a:cubicBezTo>
                  <a:pt x="3388676" y="329827"/>
                  <a:pt x="3372609" y="342029"/>
                  <a:pt x="3355032" y="352772"/>
                </a:cubicBezTo>
                <a:cubicBezTo>
                  <a:pt x="3337455" y="363515"/>
                  <a:pt x="3318234" y="373157"/>
                  <a:pt x="3297368" y="381698"/>
                </a:cubicBezTo>
                <a:lnTo>
                  <a:pt x="3294501" y="375964"/>
                </a:lnTo>
                <a:cubicBezTo>
                  <a:pt x="3312702" y="363532"/>
                  <a:pt x="3329357" y="349691"/>
                  <a:pt x="3344463" y="334443"/>
                </a:cubicBezTo>
                <a:cubicBezTo>
                  <a:pt x="3359570" y="319195"/>
                  <a:pt x="3373276" y="302181"/>
                  <a:pt x="3385582" y="283400"/>
                </a:cubicBezTo>
                <a:cubicBezTo>
                  <a:pt x="3375384" y="261445"/>
                  <a:pt x="3367215" y="238389"/>
                  <a:pt x="3361076" y="214233"/>
                </a:cubicBezTo>
                <a:cubicBezTo>
                  <a:pt x="3354937" y="190077"/>
                  <a:pt x="3350364" y="165075"/>
                  <a:pt x="3347359" y="139230"/>
                </a:cubicBezTo>
                <a:lnTo>
                  <a:pt x="3301054" y="144554"/>
                </a:lnTo>
                <a:lnTo>
                  <a:pt x="3296958" y="133905"/>
                </a:lnTo>
                <a:lnTo>
                  <a:pt x="3346126" y="128171"/>
                </a:lnTo>
                <a:cubicBezTo>
                  <a:pt x="3344105" y="108286"/>
                  <a:pt x="3342701" y="88021"/>
                  <a:pt x="3341913" y="67378"/>
                </a:cubicBezTo>
                <a:cubicBezTo>
                  <a:pt x="3341125" y="46734"/>
                  <a:pt x="3340748" y="25836"/>
                  <a:pt x="3340783" y="4684"/>
                </a:cubicBezTo>
                <a:close/>
                <a:moveTo>
                  <a:pt x="2162236" y="4070"/>
                </a:moveTo>
                <a:lnTo>
                  <a:pt x="2229406" y="40522"/>
                </a:lnTo>
                <a:cubicBezTo>
                  <a:pt x="2228476" y="42630"/>
                  <a:pt x="2226854" y="44251"/>
                  <a:pt x="2224542" y="45386"/>
                </a:cubicBezTo>
                <a:cubicBezTo>
                  <a:pt x="2222230" y="46521"/>
                  <a:pt x="2218663" y="46811"/>
                  <a:pt x="2213842" y="46256"/>
                </a:cubicBezTo>
                <a:cubicBezTo>
                  <a:pt x="2199217" y="60927"/>
                  <a:pt x="2181161" y="75439"/>
                  <a:pt x="2159676" y="89792"/>
                </a:cubicBezTo>
                <a:cubicBezTo>
                  <a:pt x="2138190" y="104145"/>
                  <a:pt x="2115015" y="116198"/>
                  <a:pt x="2090150" y="125950"/>
                </a:cubicBezTo>
                <a:lnTo>
                  <a:pt x="2087283" y="121865"/>
                </a:lnTo>
                <a:cubicBezTo>
                  <a:pt x="2097894" y="110744"/>
                  <a:pt x="2108073" y="98210"/>
                  <a:pt x="2117819" y="84264"/>
                </a:cubicBezTo>
                <a:cubicBezTo>
                  <a:pt x="2127566" y="70317"/>
                  <a:pt x="2136288" y="56320"/>
                  <a:pt x="2143987" y="42273"/>
                </a:cubicBezTo>
                <a:cubicBezTo>
                  <a:pt x="2151685" y="28227"/>
                  <a:pt x="2157768" y="15492"/>
                  <a:pt x="2162236" y="4070"/>
                </a:cubicBezTo>
                <a:close/>
                <a:moveTo>
                  <a:pt x="2587374" y="2867"/>
                </a:moveTo>
                <a:lnTo>
                  <a:pt x="2659869" y="37681"/>
                </a:lnTo>
                <a:cubicBezTo>
                  <a:pt x="2658657" y="40010"/>
                  <a:pt x="2656575" y="41802"/>
                  <a:pt x="2653623" y="43056"/>
                </a:cubicBezTo>
                <a:cubicBezTo>
                  <a:pt x="2650671" y="44311"/>
                  <a:pt x="2646746" y="44567"/>
                  <a:pt x="2641848" y="43824"/>
                </a:cubicBezTo>
                <a:cubicBezTo>
                  <a:pt x="2635363" y="52425"/>
                  <a:pt x="2628673" y="60617"/>
                  <a:pt x="2621779" y="68399"/>
                </a:cubicBezTo>
                <a:lnTo>
                  <a:pt x="2625465" y="69627"/>
                </a:lnTo>
                <a:lnTo>
                  <a:pt x="2773731" y="69627"/>
                </a:lnTo>
                <a:lnTo>
                  <a:pt x="2801172" y="33175"/>
                </a:lnTo>
                <a:cubicBezTo>
                  <a:pt x="2801440" y="33375"/>
                  <a:pt x="2804318" y="35706"/>
                  <a:pt x="2809804" y="40168"/>
                </a:cubicBezTo>
                <a:cubicBezTo>
                  <a:pt x="2815290" y="44629"/>
                  <a:pt x="2821778" y="50023"/>
                  <a:pt x="2829266" y="56348"/>
                </a:cubicBezTo>
                <a:cubicBezTo>
                  <a:pt x="2836755" y="62673"/>
                  <a:pt x="2843637" y="68730"/>
                  <a:pt x="2849912" y="74520"/>
                </a:cubicBezTo>
                <a:cubicBezTo>
                  <a:pt x="2849255" y="76755"/>
                  <a:pt x="2847906" y="78402"/>
                  <a:pt x="2845867" y="79464"/>
                </a:cubicBezTo>
                <a:cubicBezTo>
                  <a:pt x="2843828" y="80526"/>
                  <a:pt x="2841353" y="81053"/>
                  <a:pt x="2838444" y="81044"/>
                </a:cubicBezTo>
                <a:lnTo>
                  <a:pt x="2732364" y="81044"/>
                </a:lnTo>
                <a:lnTo>
                  <a:pt x="2732364" y="115500"/>
                </a:lnTo>
                <a:lnTo>
                  <a:pt x="2770454" y="115500"/>
                </a:lnTo>
                <a:lnTo>
                  <a:pt x="2796258" y="81454"/>
                </a:lnTo>
                <a:cubicBezTo>
                  <a:pt x="2796513" y="81639"/>
                  <a:pt x="2799279" y="83822"/>
                  <a:pt x="2804555" y="88001"/>
                </a:cubicBezTo>
                <a:cubicBezTo>
                  <a:pt x="2809832" y="92180"/>
                  <a:pt x="2816087" y="97247"/>
                  <a:pt x="2823320" y="103201"/>
                </a:cubicBezTo>
                <a:cubicBezTo>
                  <a:pt x="2830553" y="109154"/>
                  <a:pt x="2837233" y="114885"/>
                  <a:pt x="2843359" y="120393"/>
                </a:cubicBezTo>
                <a:cubicBezTo>
                  <a:pt x="2842898" y="122627"/>
                  <a:pt x="2841669" y="124275"/>
                  <a:pt x="2839672" y="125337"/>
                </a:cubicBezTo>
                <a:cubicBezTo>
                  <a:pt x="2837676" y="126399"/>
                  <a:pt x="2835218" y="126925"/>
                  <a:pt x="2832300" y="126917"/>
                </a:cubicBezTo>
                <a:lnTo>
                  <a:pt x="2732364" y="126917"/>
                </a:lnTo>
                <a:lnTo>
                  <a:pt x="2732364" y="162601"/>
                </a:lnTo>
                <a:lnTo>
                  <a:pt x="2770454" y="162601"/>
                </a:lnTo>
                <a:lnTo>
                  <a:pt x="2796258" y="128557"/>
                </a:lnTo>
                <a:cubicBezTo>
                  <a:pt x="2796513" y="128742"/>
                  <a:pt x="2799279" y="130925"/>
                  <a:pt x="2804555" y="135104"/>
                </a:cubicBezTo>
                <a:cubicBezTo>
                  <a:pt x="2809832" y="139283"/>
                  <a:pt x="2816087" y="144349"/>
                  <a:pt x="2823320" y="150303"/>
                </a:cubicBezTo>
                <a:cubicBezTo>
                  <a:pt x="2830553" y="156256"/>
                  <a:pt x="2837233" y="161986"/>
                  <a:pt x="2843359" y="167494"/>
                </a:cubicBezTo>
                <a:cubicBezTo>
                  <a:pt x="2842898" y="169728"/>
                  <a:pt x="2841669" y="171376"/>
                  <a:pt x="2839672" y="172438"/>
                </a:cubicBezTo>
                <a:cubicBezTo>
                  <a:pt x="2837676" y="173500"/>
                  <a:pt x="2835218" y="174026"/>
                  <a:pt x="2832300" y="174018"/>
                </a:cubicBezTo>
                <a:lnTo>
                  <a:pt x="2732364" y="174018"/>
                </a:lnTo>
                <a:lnTo>
                  <a:pt x="2732364" y="211750"/>
                </a:lnTo>
                <a:lnTo>
                  <a:pt x="2783561" y="211750"/>
                </a:lnTo>
                <a:lnTo>
                  <a:pt x="2812231" y="174428"/>
                </a:lnTo>
                <a:cubicBezTo>
                  <a:pt x="2812507" y="174631"/>
                  <a:pt x="2815505" y="177005"/>
                  <a:pt x="2821226" y="181551"/>
                </a:cubicBezTo>
                <a:cubicBezTo>
                  <a:pt x="2826948" y="186097"/>
                  <a:pt x="2833739" y="191598"/>
                  <a:pt x="2841599" y="198055"/>
                </a:cubicBezTo>
                <a:cubicBezTo>
                  <a:pt x="2849459" y="204512"/>
                  <a:pt x="2856736" y="210708"/>
                  <a:pt x="2863428" y="216643"/>
                </a:cubicBezTo>
                <a:cubicBezTo>
                  <a:pt x="2862771" y="218877"/>
                  <a:pt x="2861422" y="220525"/>
                  <a:pt x="2859383" y="221587"/>
                </a:cubicBezTo>
                <a:cubicBezTo>
                  <a:pt x="2857344" y="222649"/>
                  <a:pt x="2854869" y="223175"/>
                  <a:pt x="2851960" y="223167"/>
                </a:cubicBezTo>
                <a:lnTo>
                  <a:pt x="2619731" y="223167"/>
                </a:lnTo>
                <a:lnTo>
                  <a:pt x="2619731" y="235059"/>
                </a:lnTo>
                <a:cubicBezTo>
                  <a:pt x="2619620" y="237375"/>
                  <a:pt x="2615439" y="240638"/>
                  <a:pt x="2607187" y="244850"/>
                </a:cubicBezTo>
                <a:cubicBezTo>
                  <a:pt x="2598936" y="249062"/>
                  <a:pt x="2587280" y="251402"/>
                  <a:pt x="2572220" y="251872"/>
                </a:cubicBezTo>
                <a:lnTo>
                  <a:pt x="2561571" y="251872"/>
                </a:lnTo>
                <a:lnTo>
                  <a:pt x="2561571" y="116315"/>
                </a:lnTo>
                <a:cubicBezTo>
                  <a:pt x="2543140" y="126859"/>
                  <a:pt x="2523890" y="135588"/>
                  <a:pt x="2503821" y="142503"/>
                </a:cubicBezTo>
                <a:lnTo>
                  <a:pt x="2500544" y="138812"/>
                </a:lnTo>
                <a:cubicBezTo>
                  <a:pt x="2517294" y="123533"/>
                  <a:pt x="2533455" y="104053"/>
                  <a:pt x="2549028" y="80371"/>
                </a:cubicBezTo>
                <a:cubicBezTo>
                  <a:pt x="2564600" y="56689"/>
                  <a:pt x="2577382" y="30854"/>
                  <a:pt x="2587374" y="2867"/>
                </a:cubicBezTo>
                <a:close/>
                <a:moveTo>
                  <a:pt x="1429915" y="2867"/>
                </a:moveTo>
                <a:cubicBezTo>
                  <a:pt x="1456169" y="1011"/>
                  <a:pt x="1474382" y="3084"/>
                  <a:pt x="1484556" y="9086"/>
                </a:cubicBezTo>
                <a:cubicBezTo>
                  <a:pt x="1494729" y="15088"/>
                  <a:pt x="1499078" y="22228"/>
                  <a:pt x="1497602" y="30505"/>
                </a:cubicBezTo>
                <a:cubicBezTo>
                  <a:pt x="1496125" y="38783"/>
                  <a:pt x="1491038" y="45407"/>
                  <a:pt x="1482341" y="50377"/>
                </a:cubicBezTo>
                <a:lnTo>
                  <a:pt x="1580230" y="50377"/>
                </a:lnTo>
                <a:lnTo>
                  <a:pt x="1607261" y="23345"/>
                </a:lnTo>
                <a:lnTo>
                  <a:pt x="1654363" y="67534"/>
                </a:lnTo>
                <a:cubicBezTo>
                  <a:pt x="1652801" y="69148"/>
                  <a:pt x="1650804" y="70327"/>
                  <a:pt x="1648373" y="71070"/>
                </a:cubicBezTo>
                <a:cubicBezTo>
                  <a:pt x="1645941" y="71813"/>
                  <a:pt x="1642613" y="72274"/>
                  <a:pt x="1638389" y="72454"/>
                </a:cubicBezTo>
                <a:cubicBezTo>
                  <a:pt x="1634276" y="74726"/>
                  <a:pt x="1629703" y="77049"/>
                  <a:pt x="1624668" y="79423"/>
                </a:cubicBezTo>
                <a:cubicBezTo>
                  <a:pt x="1619634" y="81798"/>
                  <a:pt x="1614241" y="84121"/>
                  <a:pt x="1608490" y="86393"/>
                </a:cubicBezTo>
                <a:cubicBezTo>
                  <a:pt x="1613857" y="90451"/>
                  <a:pt x="1620223" y="95353"/>
                  <a:pt x="1627587" y="101098"/>
                </a:cubicBezTo>
                <a:cubicBezTo>
                  <a:pt x="1634950" y="106844"/>
                  <a:pt x="1641828" y="112456"/>
                  <a:pt x="1648219" y="117935"/>
                </a:cubicBezTo>
                <a:cubicBezTo>
                  <a:pt x="1647758" y="120169"/>
                  <a:pt x="1646529" y="121817"/>
                  <a:pt x="1644533" y="122879"/>
                </a:cubicBezTo>
                <a:cubicBezTo>
                  <a:pt x="1642536" y="123941"/>
                  <a:pt x="1640079" y="124468"/>
                  <a:pt x="1637160" y="124459"/>
                </a:cubicBezTo>
                <a:lnTo>
                  <a:pt x="1574495" y="124459"/>
                </a:lnTo>
                <a:cubicBezTo>
                  <a:pt x="1570622" y="131638"/>
                  <a:pt x="1566492" y="138406"/>
                  <a:pt x="1562106" y="144763"/>
                </a:cubicBezTo>
                <a:cubicBezTo>
                  <a:pt x="1557720" y="151119"/>
                  <a:pt x="1552976" y="157062"/>
                  <a:pt x="1547873" y="162591"/>
                </a:cubicBezTo>
                <a:cubicBezTo>
                  <a:pt x="1575866" y="167305"/>
                  <a:pt x="1595333" y="173281"/>
                  <a:pt x="1606275" y="180519"/>
                </a:cubicBezTo>
                <a:cubicBezTo>
                  <a:pt x="1617218" y="187757"/>
                  <a:pt x="1622062" y="194951"/>
                  <a:pt x="1620808" y="202101"/>
                </a:cubicBezTo>
                <a:cubicBezTo>
                  <a:pt x="1619554" y="209252"/>
                  <a:pt x="1614629" y="215053"/>
                  <a:pt x="1606033" y="219506"/>
                </a:cubicBezTo>
                <a:cubicBezTo>
                  <a:pt x="1609343" y="222246"/>
                  <a:pt x="1615931" y="227727"/>
                  <a:pt x="1625795" y="235947"/>
                </a:cubicBezTo>
                <a:cubicBezTo>
                  <a:pt x="1635659" y="244168"/>
                  <a:pt x="1644908" y="252205"/>
                  <a:pt x="1653543" y="260058"/>
                </a:cubicBezTo>
                <a:cubicBezTo>
                  <a:pt x="1652886" y="262292"/>
                  <a:pt x="1651538" y="263940"/>
                  <a:pt x="1649499" y="265002"/>
                </a:cubicBezTo>
                <a:cubicBezTo>
                  <a:pt x="1647459" y="266064"/>
                  <a:pt x="1644985" y="266590"/>
                  <a:pt x="1642075" y="266582"/>
                </a:cubicBezTo>
                <a:lnTo>
                  <a:pt x="1503639" y="266582"/>
                </a:lnTo>
                <a:cubicBezTo>
                  <a:pt x="1515587" y="276970"/>
                  <a:pt x="1530099" y="285924"/>
                  <a:pt x="1547175" y="293444"/>
                </a:cubicBezTo>
                <a:cubicBezTo>
                  <a:pt x="1564251" y="300965"/>
                  <a:pt x="1582647" y="307005"/>
                  <a:pt x="1602362" y="311565"/>
                </a:cubicBezTo>
                <a:cubicBezTo>
                  <a:pt x="1622077" y="316126"/>
                  <a:pt x="1641868" y="319161"/>
                  <a:pt x="1661735" y="320671"/>
                </a:cubicBezTo>
                <a:lnTo>
                  <a:pt x="1661325" y="325586"/>
                </a:lnTo>
                <a:cubicBezTo>
                  <a:pt x="1649968" y="328940"/>
                  <a:pt x="1640428" y="335442"/>
                  <a:pt x="1632706" y="345092"/>
                </a:cubicBezTo>
                <a:cubicBezTo>
                  <a:pt x="1624984" y="354743"/>
                  <a:pt x="1619643" y="367081"/>
                  <a:pt x="1616682" y="382108"/>
                </a:cubicBezTo>
                <a:cubicBezTo>
                  <a:pt x="1586399" y="371570"/>
                  <a:pt x="1561466" y="357115"/>
                  <a:pt x="1541883" y="338741"/>
                </a:cubicBezTo>
                <a:cubicBezTo>
                  <a:pt x="1522300" y="320367"/>
                  <a:pt x="1506685" y="297407"/>
                  <a:pt x="1495038" y="269860"/>
                </a:cubicBezTo>
                <a:lnTo>
                  <a:pt x="1495038" y="379650"/>
                </a:lnTo>
                <a:cubicBezTo>
                  <a:pt x="1494415" y="381843"/>
                  <a:pt x="1488800" y="384625"/>
                  <a:pt x="1478194" y="387995"/>
                </a:cubicBezTo>
                <a:cubicBezTo>
                  <a:pt x="1467588" y="391366"/>
                  <a:pt x="1455727" y="393226"/>
                  <a:pt x="1442612" y="393576"/>
                </a:cubicBezTo>
                <a:lnTo>
                  <a:pt x="1431963" y="393576"/>
                </a:lnTo>
                <a:lnTo>
                  <a:pt x="1431963" y="312476"/>
                </a:lnTo>
                <a:cubicBezTo>
                  <a:pt x="1410742" y="327649"/>
                  <a:pt x="1386628" y="341030"/>
                  <a:pt x="1359622" y="352618"/>
                </a:cubicBezTo>
                <a:cubicBezTo>
                  <a:pt x="1332616" y="364206"/>
                  <a:pt x="1303485" y="373899"/>
                  <a:pt x="1272229" y="381698"/>
                </a:cubicBezTo>
                <a:lnTo>
                  <a:pt x="1269772" y="377602"/>
                </a:lnTo>
                <a:cubicBezTo>
                  <a:pt x="1296812" y="363455"/>
                  <a:pt x="1321165" y="346490"/>
                  <a:pt x="1342829" y="326707"/>
                </a:cubicBezTo>
                <a:cubicBezTo>
                  <a:pt x="1364494" y="306924"/>
                  <a:pt x="1382191" y="286882"/>
                  <a:pt x="1395921" y="266582"/>
                </a:cubicBezTo>
                <a:lnTo>
                  <a:pt x="1279601" y="266582"/>
                </a:lnTo>
                <a:lnTo>
                  <a:pt x="1276325" y="255165"/>
                </a:lnTo>
                <a:lnTo>
                  <a:pt x="1431963" y="255165"/>
                </a:lnTo>
                <a:lnTo>
                  <a:pt x="1431963" y="219096"/>
                </a:lnTo>
                <a:cubicBezTo>
                  <a:pt x="1413200" y="222963"/>
                  <a:pt x="1391953" y="226087"/>
                  <a:pt x="1368223" y="228470"/>
                </a:cubicBezTo>
                <a:cubicBezTo>
                  <a:pt x="1344493" y="230852"/>
                  <a:pt x="1317820" y="232645"/>
                  <a:pt x="1288202" y="233849"/>
                </a:cubicBezTo>
                <a:lnTo>
                  <a:pt x="1286564" y="228520"/>
                </a:lnTo>
                <a:cubicBezTo>
                  <a:pt x="1321335" y="223270"/>
                  <a:pt x="1351934" y="217072"/>
                  <a:pt x="1378360" y="209925"/>
                </a:cubicBezTo>
                <a:cubicBezTo>
                  <a:pt x="1404786" y="202778"/>
                  <a:pt x="1427296" y="194222"/>
                  <a:pt x="1445889" y="184257"/>
                </a:cubicBezTo>
                <a:cubicBezTo>
                  <a:pt x="1429480" y="180782"/>
                  <a:pt x="1412125" y="177716"/>
                  <a:pt x="1393822" y="175059"/>
                </a:cubicBezTo>
                <a:cubicBezTo>
                  <a:pt x="1375519" y="172402"/>
                  <a:pt x="1356422" y="170154"/>
                  <a:pt x="1336532" y="168314"/>
                </a:cubicBezTo>
                <a:cubicBezTo>
                  <a:pt x="1341302" y="162913"/>
                  <a:pt x="1346610" y="156429"/>
                  <a:pt x="1352455" y="148862"/>
                </a:cubicBezTo>
                <a:cubicBezTo>
                  <a:pt x="1358300" y="141294"/>
                  <a:pt x="1364324" y="133160"/>
                  <a:pt x="1370527" y="124459"/>
                </a:cubicBezTo>
                <a:lnTo>
                  <a:pt x="1295575" y="124459"/>
                </a:lnTo>
                <a:lnTo>
                  <a:pt x="1292298" y="113042"/>
                </a:lnTo>
                <a:lnTo>
                  <a:pt x="1378309" y="113042"/>
                </a:lnTo>
                <a:cubicBezTo>
                  <a:pt x="1385178" y="103066"/>
                  <a:pt x="1391509" y="93602"/>
                  <a:pt x="1397303" y="84651"/>
                </a:cubicBezTo>
                <a:cubicBezTo>
                  <a:pt x="1403097" y="75699"/>
                  <a:pt x="1407687" y="68081"/>
                  <a:pt x="1411075" y="61794"/>
                </a:cubicBezTo>
                <a:lnTo>
                  <a:pt x="1339809" y="61794"/>
                </a:lnTo>
                <a:cubicBezTo>
                  <a:pt x="1340270" y="73359"/>
                  <a:pt x="1338427" y="83028"/>
                  <a:pt x="1334280" y="90801"/>
                </a:cubicBezTo>
                <a:cubicBezTo>
                  <a:pt x="1330133" y="98573"/>
                  <a:pt x="1324604" y="103937"/>
                  <a:pt x="1317692" y="106893"/>
                </a:cubicBezTo>
                <a:cubicBezTo>
                  <a:pt x="1310277" y="109745"/>
                  <a:pt x="1302683" y="109575"/>
                  <a:pt x="1294909" y="106380"/>
                </a:cubicBezTo>
                <a:cubicBezTo>
                  <a:pt x="1287136" y="103186"/>
                  <a:pt x="1281897" y="97070"/>
                  <a:pt x="1279192" y="88033"/>
                </a:cubicBezTo>
                <a:cubicBezTo>
                  <a:pt x="1277579" y="79423"/>
                  <a:pt x="1278961" y="72252"/>
                  <a:pt x="1283339" y="66520"/>
                </a:cubicBezTo>
                <a:cubicBezTo>
                  <a:pt x="1287716" y="60787"/>
                  <a:pt x="1293706" y="56494"/>
                  <a:pt x="1301309" y="53639"/>
                </a:cubicBezTo>
                <a:cubicBezTo>
                  <a:pt x="1307188" y="51462"/>
                  <a:pt x="1312632" y="47848"/>
                  <a:pt x="1317641" y="42798"/>
                </a:cubicBezTo>
                <a:cubicBezTo>
                  <a:pt x="1322649" y="37749"/>
                  <a:pt x="1325124" y="32083"/>
                  <a:pt x="1325064" y="25803"/>
                </a:cubicBezTo>
                <a:lnTo>
                  <a:pt x="1330389" y="25803"/>
                </a:lnTo>
                <a:cubicBezTo>
                  <a:pt x="1332249" y="30103"/>
                  <a:pt x="1333853" y="34302"/>
                  <a:pt x="1335201" y="38397"/>
                </a:cubicBezTo>
                <a:cubicBezTo>
                  <a:pt x="1336549" y="42493"/>
                  <a:pt x="1337539" y="46486"/>
                  <a:pt x="1338171" y="50377"/>
                </a:cubicBezTo>
                <a:lnTo>
                  <a:pt x="1448756" y="50377"/>
                </a:lnTo>
                <a:cubicBezTo>
                  <a:pt x="1447519" y="49746"/>
                  <a:pt x="1446205" y="48961"/>
                  <a:pt x="1444814" y="48022"/>
                </a:cubicBezTo>
                <a:cubicBezTo>
                  <a:pt x="1443423" y="47084"/>
                  <a:pt x="1442006" y="46094"/>
                  <a:pt x="1440564" y="45053"/>
                </a:cubicBezTo>
                <a:cubicBezTo>
                  <a:pt x="1441708" y="37262"/>
                  <a:pt x="1441059" y="29702"/>
                  <a:pt x="1438619" y="22373"/>
                </a:cubicBezTo>
                <a:cubicBezTo>
                  <a:pt x="1436178" y="15043"/>
                  <a:pt x="1432458" y="9224"/>
                  <a:pt x="1427458" y="4915"/>
                </a:cubicBezTo>
                <a:close/>
                <a:moveTo>
                  <a:pt x="1902155" y="0"/>
                </a:moveTo>
                <a:cubicBezTo>
                  <a:pt x="1928699" y="2728"/>
                  <a:pt x="1947378" y="8330"/>
                  <a:pt x="1958191" y="16807"/>
                </a:cubicBezTo>
                <a:cubicBezTo>
                  <a:pt x="1969005" y="25285"/>
                  <a:pt x="1974061" y="34194"/>
                  <a:pt x="1973361" y="43536"/>
                </a:cubicBezTo>
                <a:cubicBezTo>
                  <a:pt x="1972661" y="52878"/>
                  <a:pt x="1968312" y="60210"/>
                  <a:pt x="1960315" y="65532"/>
                </a:cubicBezTo>
                <a:lnTo>
                  <a:pt x="1998815" y="65532"/>
                </a:lnTo>
                <a:lnTo>
                  <a:pt x="2026257" y="38090"/>
                </a:lnTo>
                <a:lnTo>
                  <a:pt x="2073767" y="83098"/>
                </a:lnTo>
                <a:cubicBezTo>
                  <a:pt x="2072223" y="84883"/>
                  <a:pt x="2070294" y="86130"/>
                  <a:pt x="2067982" y="86839"/>
                </a:cubicBezTo>
                <a:cubicBezTo>
                  <a:pt x="2065670" y="87548"/>
                  <a:pt x="2062410" y="88077"/>
                  <a:pt x="2058203" y="88428"/>
                </a:cubicBezTo>
                <a:cubicBezTo>
                  <a:pt x="2052478" y="93117"/>
                  <a:pt x="2045805" y="98293"/>
                  <a:pt x="2038185" y="103956"/>
                </a:cubicBezTo>
                <a:cubicBezTo>
                  <a:pt x="2030566" y="109619"/>
                  <a:pt x="2023176" y="114692"/>
                  <a:pt x="2016017" y="119176"/>
                </a:cubicBezTo>
                <a:lnTo>
                  <a:pt x="2044278" y="140433"/>
                </a:lnTo>
                <a:cubicBezTo>
                  <a:pt x="2043058" y="141910"/>
                  <a:pt x="2041198" y="143362"/>
                  <a:pt x="2038697" y="144788"/>
                </a:cubicBezTo>
                <a:cubicBezTo>
                  <a:pt x="2036197" y="146214"/>
                  <a:pt x="2033006" y="147358"/>
                  <a:pt x="2029124" y="148221"/>
                </a:cubicBezTo>
                <a:lnTo>
                  <a:pt x="2029124" y="222766"/>
                </a:lnTo>
                <a:cubicBezTo>
                  <a:pt x="2028760" y="223812"/>
                  <a:pt x="2026120" y="225229"/>
                  <a:pt x="2021205" y="227018"/>
                </a:cubicBezTo>
                <a:cubicBezTo>
                  <a:pt x="2016290" y="228808"/>
                  <a:pt x="2010465" y="230438"/>
                  <a:pt x="2003730" y="231908"/>
                </a:cubicBezTo>
                <a:cubicBezTo>
                  <a:pt x="1996995" y="233379"/>
                  <a:pt x="1990715" y="234158"/>
                  <a:pt x="1984890" y="234247"/>
                </a:cubicBezTo>
                <a:lnTo>
                  <a:pt x="1975469" y="234247"/>
                </a:lnTo>
                <a:lnTo>
                  <a:pt x="1975469" y="214566"/>
                </a:lnTo>
                <a:lnTo>
                  <a:pt x="1910347" y="214566"/>
                </a:lnTo>
                <a:lnTo>
                  <a:pt x="1910347" y="261309"/>
                </a:lnTo>
                <a:lnTo>
                  <a:pt x="1985299" y="261309"/>
                </a:lnTo>
                <a:lnTo>
                  <a:pt x="2009054" y="235887"/>
                </a:lnTo>
                <a:lnTo>
                  <a:pt x="2057794" y="272318"/>
                </a:lnTo>
                <a:cubicBezTo>
                  <a:pt x="2056770" y="273820"/>
                  <a:pt x="2055029" y="275322"/>
                  <a:pt x="2052572" y="276825"/>
                </a:cubicBezTo>
                <a:cubicBezTo>
                  <a:pt x="2050114" y="278327"/>
                  <a:pt x="2046940" y="279420"/>
                  <a:pt x="2043049" y="280103"/>
                </a:cubicBezTo>
                <a:lnTo>
                  <a:pt x="2043049" y="370614"/>
                </a:lnTo>
                <a:cubicBezTo>
                  <a:pt x="2042837" y="371956"/>
                  <a:pt x="2040349" y="373777"/>
                  <a:pt x="2035586" y="376075"/>
                </a:cubicBezTo>
                <a:cubicBezTo>
                  <a:pt x="2030823" y="378373"/>
                  <a:pt x="2025058" y="380466"/>
                  <a:pt x="2018293" y="382355"/>
                </a:cubicBezTo>
                <a:cubicBezTo>
                  <a:pt x="2011527" y="384244"/>
                  <a:pt x="2005034" y="385245"/>
                  <a:pt x="1998815" y="385359"/>
                </a:cubicBezTo>
                <a:lnTo>
                  <a:pt x="1989395" y="385359"/>
                </a:lnTo>
                <a:lnTo>
                  <a:pt x="1989395" y="358327"/>
                </a:lnTo>
                <a:lnTo>
                  <a:pt x="1910347" y="358327"/>
                </a:lnTo>
                <a:lnTo>
                  <a:pt x="1910347" y="373891"/>
                </a:lnTo>
                <a:cubicBezTo>
                  <a:pt x="1909903" y="377363"/>
                  <a:pt x="1905159" y="381271"/>
                  <a:pt x="1896114" y="385615"/>
                </a:cubicBezTo>
                <a:cubicBezTo>
                  <a:pt x="1887070" y="389958"/>
                  <a:pt x="1876386" y="392330"/>
                  <a:pt x="1864065" y="392731"/>
                </a:cubicBezTo>
                <a:lnTo>
                  <a:pt x="1855464" y="392731"/>
                </a:lnTo>
                <a:lnTo>
                  <a:pt x="1855464" y="128606"/>
                </a:lnTo>
                <a:cubicBezTo>
                  <a:pt x="1848766" y="131038"/>
                  <a:pt x="1841991" y="130761"/>
                  <a:pt x="1835139" y="127777"/>
                </a:cubicBezTo>
                <a:cubicBezTo>
                  <a:pt x="1828287" y="124792"/>
                  <a:pt x="1823457" y="119192"/>
                  <a:pt x="1820650" y="110977"/>
                </a:cubicBezTo>
                <a:cubicBezTo>
                  <a:pt x="1814634" y="117867"/>
                  <a:pt x="1808235" y="124572"/>
                  <a:pt x="1801451" y="131089"/>
                </a:cubicBezTo>
                <a:cubicBezTo>
                  <a:pt x="1794668" y="137606"/>
                  <a:pt x="1787961" y="143180"/>
                  <a:pt x="1781331" y="147811"/>
                </a:cubicBezTo>
                <a:lnTo>
                  <a:pt x="1776416" y="147811"/>
                </a:lnTo>
                <a:cubicBezTo>
                  <a:pt x="1778694" y="139651"/>
                  <a:pt x="1780793" y="129898"/>
                  <a:pt x="1782713" y="118552"/>
                </a:cubicBezTo>
                <a:cubicBezTo>
                  <a:pt x="1784633" y="107205"/>
                  <a:pt x="1786220" y="96623"/>
                  <a:pt x="1787474" y="86804"/>
                </a:cubicBezTo>
                <a:lnTo>
                  <a:pt x="1744879" y="86804"/>
                </a:lnTo>
                <a:cubicBezTo>
                  <a:pt x="1736056" y="105022"/>
                  <a:pt x="1726260" y="122669"/>
                  <a:pt x="1715492" y="139747"/>
                </a:cubicBezTo>
                <a:cubicBezTo>
                  <a:pt x="1704723" y="156825"/>
                  <a:pt x="1693085" y="172220"/>
                  <a:pt x="1680575" y="185933"/>
                </a:cubicBezTo>
                <a:lnTo>
                  <a:pt x="1676889" y="183883"/>
                </a:lnTo>
                <a:cubicBezTo>
                  <a:pt x="1681979" y="168361"/>
                  <a:pt x="1686727" y="150143"/>
                  <a:pt x="1691133" y="129228"/>
                </a:cubicBezTo>
                <a:cubicBezTo>
                  <a:pt x="1695540" y="108314"/>
                  <a:pt x="1699378" y="86854"/>
                  <a:pt x="1702647" y="64851"/>
                </a:cubicBezTo>
                <a:cubicBezTo>
                  <a:pt x="1705916" y="42847"/>
                  <a:pt x="1708389" y="22450"/>
                  <a:pt x="1710065" y="3660"/>
                </a:cubicBezTo>
                <a:lnTo>
                  <a:pt x="1786655" y="21682"/>
                </a:lnTo>
                <a:cubicBezTo>
                  <a:pt x="1785956" y="23960"/>
                  <a:pt x="1784488" y="25649"/>
                  <a:pt x="1782252" y="26750"/>
                </a:cubicBezTo>
                <a:cubicBezTo>
                  <a:pt x="1780017" y="27851"/>
                  <a:pt x="1776296" y="28209"/>
                  <a:pt x="1771091" y="27825"/>
                </a:cubicBezTo>
                <a:cubicBezTo>
                  <a:pt x="1768037" y="35411"/>
                  <a:pt x="1764828" y="43176"/>
                  <a:pt x="1761466" y="51120"/>
                </a:cubicBezTo>
                <a:cubicBezTo>
                  <a:pt x="1758105" y="59064"/>
                  <a:pt x="1754487" y="67136"/>
                  <a:pt x="1750613" y="75336"/>
                </a:cubicBezTo>
                <a:lnTo>
                  <a:pt x="1784198" y="75336"/>
                </a:lnTo>
                <a:lnTo>
                  <a:pt x="1808363" y="50352"/>
                </a:lnTo>
                <a:lnTo>
                  <a:pt x="1839081" y="76974"/>
                </a:lnTo>
                <a:lnTo>
                  <a:pt x="1841538" y="75745"/>
                </a:lnTo>
                <a:cubicBezTo>
                  <a:pt x="1845301" y="72281"/>
                  <a:pt x="1848424" y="67537"/>
                  <a:pt x="1850907" y="61513"/>
                </a:cubicBezTo>
                <a:cubicBezTo>
                  <a:pt x="1853390" y="55489"/>
                  <a:pt x="1853544" y="49311"/>
                  <a:pt x="1851368" y="42979"/>
                </a:cubicBezTo>
                <a:lnTo>
                  <a:pt x="1856693" y="42570"/>
                </a:lnTo>
                <a:cubicBezTo>
                  <a:pt x="1858954" y="46648"/>
                  <a:pt x="1860985" y="50574"/>
                  <a:pt x="1862785" y="54348"/>
                </a:cubicBezTo>
                <a:cubicBezTo>
                  <a:pt x="1864585" y="58123"/>
                  <a:pt x="1866104" y="61850"/>
                  <a:pt x="1867342" y="65532"/>
                </a:cubicBezTo>
                <a:lnTo>
                  <a:pt x="1925501" y="65532"/>
                </a:lnTo>
                <a:cubicBezTo>
                  <a:pt x="1924460" y="64909"/>
                  <a:pt x="1923368" y="64209"/>
                  <a:pt x="1922224" y="63433"/>
                </a:cubicBezTo>
                <a:cubicBezTo>
                  <a:pt x="1921081" y="62656"/>
                  <a:pt x="1919989" y="61854"/>
                  <a:pt x="1918948" y="61026"/>
                </a:cubicBezTo>
                <a:cubicBezTo>
                  <a:pt x="1918590" y="50173"/>
                  <a:pt x="1916542" y="39524"/>
                  <a:pt x="1912804" y="29080"/>
                </a:cubicBezTo>
                <a:cubicBezTo>
                  <a:pt x="1909067" y="18635"/>
                  <a:pt x="1904562" y="9625"/>
                  <a:pt x="1899288" y="2048"/>
                </a:cubicBezTo>
                <a:close/>
              </a:path>
            </a:pathLst>
          </a:custGeom>
          <a:solidFill>
            <a:srgbClr val="17161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EFFC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CDFA81C-FE09-4407-9023-F315EC96B902}"/>
              </a:ext>
            </a:extLst>
          </p:cNvPr>
          <p:cNvSpPr txBox="1"/>
          <p:nvPr/>
        </p:nvSpPr>
        <p:spPr>
          <a:xfrm>
            <a:off x="1410182" y="3355627"/>
            <a:ext cx="9481372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活动收获：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、无论你的作品好坏，我们将挑选典型案例进行免费修改，并在推送中展示。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、我们团队会把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档案馆整理成书，在接下来的视频课程、图书出版中，将为你署名，助力二次传播。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、人生如逆旅，我亦是行人。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向天歌学员陪你一起进步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176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20" y="600404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622" y="1467250"/>
            <a:ext cx="2494833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460" y="1467250"/>
            <a:ext cx="257146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156" y="1467250"/>
            <a:ext cx="246434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4" y="3178123"/>
            <a:ext cx="2461905" cy="138482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60" y="4845621"/>
            <a:ext cx="2571149" cy="14462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211" y="3168053"/>
            <a:ext cx="2510960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2070B6-DF3E-48A0-99B0-1CA4F8DC79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48" y="3168053"/>
            <a:ext cx="2541861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AA1E954-763A-4E05-82F5-76387D84EC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35" y="4845622"/>
            <a:ext cx="2510256" cy="14120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014305-015B-4AD0-ACD3-2AA893D8E34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7729116" y="4845620"/>
            <a:ext cx="2510256" cy="1411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31C004-305E-45A8-94E9-0E2AE31C0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425</Words>
  <Application>Microsoft Office PowerPoint</Application>
  <PresentationFormat>宽屏</PresentationFormat>
  <Paragraphs>59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等线</vt:lpstr>
      <vt:lpstr>等线 Light</vt:lpstr>
      <vt:lpstr>思源黑体 CN Regular</vt:lpstr>
      <vt:lpstr>思源宋体 CN Heavy</vt:lpstr>
      <vt:lpstr>宋体</vt:lpstr>
      <vt:lpstr>微软雅黑</vt:lpstr>
      <vt:lpstr>微软雅黑 Light</vt:lpstr>
      <vt:lpstr>Arial</vt:lpstr>
      <vt:lpstr>Calibri</vt:lpstr>
      <vt:lpstr>Calibri Light</vt:lpstr>
      <vt:lpstr>Segoe UI Light</vt:lpstr>
      <vt:lpstr>2_Office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4</cp:revision>
  <dcterms:created xsi:type="dcterms:W3CDTF">2017-12-27T12:37:15Z</dcterms:created>
  <dcterms:modified xsi:type="dcterms:W3CDTF">2018-01-08T14:03:44Z</dcterms:modified>
</cp:coreProperties>
</file>