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82" r:id="rId2"/>
    <p:sldId id="288" r:id="rId3"/>
    <p:sldId id="291" r:id="rId4"/>
    <p:sldId id="279" r:id="rId5"/>
    <p:sldId id="293" r:id="rId6"/>
    <p:sldId id="294" r:id="rId7"/>
    <p:sldId id="297" r:id="rId8"/>
    <p:sldId id="311" r:id="rId9"/>
    <p:sldId id="314" r:id="rId10"/>
    <p:sldId id="296" r:id="rId11"/>
    <p:sldId id="298" r:id="rId12"/>
    <p:sldId id="299" r:id="rId13"/>
    <p:sldId id="312" r:id="rId14"/>
    <p:sldId id="301" r:id="rId15"/>
    <p:sldId id="302" r:id="rId16"/>
    <p:sldId id="303" r:id="rId17"/>
    <p:sldId id="304" r:id="rId18"/>
    <p:sldId id="313" r:id="rId19"/>
    <p:sldId id="306" r:id="rId20"/>
    <p:sldId id="307" r:id="rId21"/>
    <p:sldId id="308" r:id="rId22"/>
    <p:sldId id="309" r:id="rId23"/>
    <p:sldId id="310" r:id="rId24"/>
    <p:sldId id="31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pos="234" userDrawn="1">
          <p15:clr>
            <a:srgbClr val="A4A3A4"/>
          </p15:clr>
        </p15:guide>
        <p15:guide id="4" orient="horz" pos="3929" userDrawn="1">
          <p15:clr>
            <a:srgbClr val="A4A3A4"/>
          </p15:clr>
        </p15:guide>
        <p15:guide id="5" orient="horz" pos="1026" userDrawn="1">
          <p15:clr>
            <a:srgbClr val="A4A3A4"/>
          </p15:clr>
        </p15:guide>
        <p15:guide id="6" orient="horz" pos="2024" userDrawn="1">
          <p15:clr>
            <a:srgbClr val="A4A3A4"/>
          </p15:clr>
        </p15:guide>
        <p15:guide id="7" orient="horz" pos="2341" userDrawn="1">
          <p15:clr>
            <a:srgbClr val="A4A3A4"/>
          </p15:clr>
        </p15:guide>
        <p15:guide id="8" orient="horz" pos="33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202020"/>
    <a:srgbClr val="DBE0E4"/>
    <a:srgbClr val="777777"/>
    <a:srgbClr val="5C6674"/>
    <a:srgbClr val="2D3633"/>
    <a:srgbClr val="0488AC"/>
    <a:srgbClr val="C3CBD0"/>
    <a:srgbClr val="1D2F47"/>
    <a:srgbClr val="0365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66"/>
      </p:cViewPr>
      <p:guideLst>
        <p:guide orient="horz" pos="436"/>
        <p:guide pos="7355"/>
        <p:guide pos="234"/>
        <p:guide orient="horz" pos="3929"/>
        <p:guide orient="horz" pos="1026"/>
        <p:guide orient="horz" pos="2024"/>
        <p:guide orient="horz" pos="2341"/>
        <p:guide orient="horz" pos="33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4987E-24A3-48F0-B773-25C3EE203701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6627F-5E0B-4936-9B3A-88E225CEFE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168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483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348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798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643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3346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14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055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317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1075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4921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229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674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304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7407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5726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564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861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097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37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478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764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819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627F-5E0B-4936-9B3A-88E225CEFE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73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312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936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2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52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838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12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83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720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74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793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702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55735-F048-48FA-AB09-594B2B012A39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A54E5-E3DE-47A1-9E4B-5B59760BC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447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8790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58" b="15956"/>
          <a:stretch/>
        </p:blipFill>
        <p:spPr>
          <a:xfrm>
            <a:off x="0" y="-35982"/>
            <a:ext cx="12220372" cy="682540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8" name="矩形 7"/>
          <p:cNvSpPr/>
          <p:nvPr/>
        </p:nvSpPr>
        <p:spPr>
          <a:xfrm>
            <a:off x="0" y="-35982"/>
            <a:ext cx="12220372" cy="689398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89000"/>
                </a:schemeClr>
              </a:gs>
              <a:gs pos="74000">
                <a:schemeClr val="tx1">
                  <a:lumMod val="95000"/>
                  <a:lumOff val="5000"/>
                </a:schemeClr>
              </a:gs>
              <a:gs pos="8300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21404" y="3163084"/>
            <a:ext cx="8416925" cy="646331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600" spc="600" dirty="0">
                <a:solidFill>
                  <a:prstClr val="white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香草咖啡</a:t>
            </a:r>
            <a:r>
              <a:rPr kumimoji="0" lang="en-US" altLang="zh-CN" sz="3600" spc="600" dirty="0">
                <a:solidFill>
                  <a:prstClr val="white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PPT</a:t>
            </a:r>
            <a:r>
              <a:rPr kumimoji="0" lang="zh-CN" altLang="en-US" sz="3600" spc="600" dirty="0">
                <a:solidFill>
                  <a:prstClr val="white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设计工作室</a:t>
            </a:r>
          </a:p>
        </p:txBody>
      </p: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3390899" y="3822844"/>
            <a:ext cx="5410200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it-IT" altLang="zh-CN" sz="1100" spc="300" dirty="0">
                <a:solidFill>
                  <a:schemeClr val="bg1">
                    <a:lumMod val="85000"/>
                    <a:alpha val="6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Vanilla coffee PPT design studio</a:t>
            </a:r>
            <a:endParaRPr kumimoji="0" lang="zh-CN" altLang="en-US" sz="1100" spc="300" dirty="0">
              <a:solidFill>
                <a:schemeClr val="bg1">
                  <a:lumMod val="85000"/>
                  <a:alpha val="62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70129" y="4442562"/>
            <a:ext cx="756623" cy="276999"/>
            <a:chOff x="4078841" y="4705032"/>
            <a:chExt cx="1058136" cy="387384"/>
          </a:xfrm>
        </p:grpSpPr>
        <p:sp>
          <p:nvSpPr>
            <p:cNvPr id="11" name="圆角矩形 10"/>
            <p:cNvSpPr/>
            <p:nvPr/>
          </p:nvSpPr>
          <p:spPr>
            <a:xfrm>
              <a:off x="4078841" y="4726111"/>
              <a:ext cx="996594" cy="339049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>
                  <a:alpha val="8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193789" y="4705032"/>
              <a:ext cx="943188" cy="387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spc="3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94" y="2266818"/>
            <a:ext cx="771041" cy="771041"/>
          </a:xfrm>
          <a:prstGeom prst="rect">
            <a:avLst/>
          </a:prstGeom>
        </p:spPr>
      </p:pic>
      <p:sp>
        <p:nvSpPr>
          <p:cNvPr id="9" name="菱形 8"/>
          <p:cNvSpPr/>
          <p:nvPr/>
        </p:nvSpPr>
        <p:spPr>
          <a:xfrm>
            <a:off x="5682591" y="2231959"/>
            <a:ext cx="894549" cy="894549"/>
          </a:xfrm>
          <a:prstGeom prst="diamond">
            <a:avLst/>
          </a:prstGeom>
          <a:noFill/>
          <a:ln w="3175"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0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4570" y="421662"/>
            <a:ext cx="11308294" cy="652232"/>
            <a:chOff x="334570" y="421662"/>
            <a:chExt cx="11308294" cy="652232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334570" y="421662"/>
              <a:ext cx="1531188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我们的优势</a:t>
              </a:r>
            </a:p>
          </p:txBody>
        </p:sp>
        <p:sp>
          <p:nvSpPr>
            <p:cNvPr id="5" name="矩形 15"/>
            <p:cNvSpPr>
              <a:spLocks noChangeArrowheads="1"/>
            </p:cNvSpPr>
            <p:nvPr/>
          </p:nvSpPr>
          <p:spPr bwMode="auto">
            <a:xfrm>
              <a:off x="378970" y="797087"/>
              <a:ext cx="1900237" cy="276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ADVANTAGE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643910" y="836938"/>
              <a:ext cx="999895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936727" y="462135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378413" y="5812646"/>
            <a:ext cx="11610942" cy="740554"/>
            <a:chOff x="111713" y="5812646"/>
            <a:chExt cx="11610942" cy="74055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407909" y="2603595"/>
            <a:ext cx="616706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 Choose six words from 1a and write a sentence for each one. Work in pairs. Read your sentences aloud to your partner but instead of saying</a:t>
            </a:r>
          </a:p>
          <a:p>
            <a:pPr>
              <a:lnSpc>
                <a:spcPts val="18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  <a:p>
            <a:pPr>
              <a:lnSpc>
                <a:spcPts val="18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7910" y="1847374"/>
            <a:ext cx="3984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ADD YOUR TITLE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HERE </a:t>
            </a:r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ADD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YOUR TITLE HERE</a:t>
            </a:r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07910" y="5254026"/>
            <a:ext cx="1633011" cy="338554"/>
            <a:chOff x="6000456" y="5474092"/>
            <a:chExt cx="1633011" cy="338554"/>
          </a:xfrm>
        </p:grpSpPr>
        <p:sp>
          <p:nvSpPr>
            <p:cNvPr id="22" name="圆角矩形 21"/>
            <p:cNvSpPr/>
            <p:nvPr/>
          </p:nvSpPr>
          <p:spPr>
            <a:xfrm>
              <a:off x="6000456" y="5481423"/>
              <a:ext cx="1591078" cy="32389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035465" y="5474092"/>
              <a:ext cx="15980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pairs. 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07910" y="4542587"/>
            <a:ext cx="26291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25" name="矩形 24"/>
          <p:cNvSpPr/>
          <p:nvPr/>
        </p:nvSpPr>
        <p:spPr>
          <a:xfrm>
            <a:off x="407910" y="1531348"/>
            <a:ext cx="305763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</a:t>
            </a:r>
            <a:endParaRPr lang="zh-CN" altLang="en-US" sz="800" dirty="0"/>
          </a:p>
        </p:txBody>
      </p:sp>
      <p:grpSp>
        <p:nvGrpSpPr>
          <p:cNvPr id="27" name="组合 26"/>
          <p:cNvGrpSpPr/>
          <p:nvPr/>
        </p:nvGrpSpPr>
        <p:grpSpPr>
          <a:xfrm>
            <a:off x="9075811" y="2116504"/>
            <a:ext cx="2172990" cy="2704808"/>
            <a:chOff x="9075811" y="2116504"/>
            <a:chExt cx="2172990" cy="270480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8" b="7488"/>
            <a:stretch/>
          </p:blipFill>
          <p:spPr>
            <a:xfrm>
              <a:off x="9075811" y="2116504"/>
              <a:ext cx="2172990" cy="2704808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9075811" y="2116504"/>
              <a:ext cx="2172990" cy="2704808"/>
            </a:xfrm>
            <a:prstGeom prst="rect">
              <a:avLst/>
            </a:prstGeom>
            <a:solidFill>
              <a:schemeClr val="tx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4" t="720" r="43420" b="-720"/>
          <a:stretch/>
        </p:blipFill>
        <p:spPr>
          <a:xfrm>
            <a:off x="6907825" y="1722413"/>
            <a:ext cx="2481944" cy="335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1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4570" y="421662"/>
            <a:ext cx="11308294" cy="652232"/>
            <a:chOff x="334570" y="421662"/>
            <a:chExt cx="11308294" cy="652232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334570" y="421662"/>
              <a:ext cx="1531188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我们的优势</a:t>
              </a:r>
            </a:p>
          </p:txBody>
        </p:sp>
        <p:sp>
          <p:nvSpPr>
            <p:cNvPr id="5" name="矩形 15"/>
            <p:cNvSpPr>
              <a:spLocks noChangeArrowheads="1"/>
            </p:cNvSpPr>
            <p:nvPr/>
          </p:nvSpPr>
          <p:spPr bwMode="auto">
            <a:xfrm>
              <a:off x="378970" y="797087"/>
              <a:ext cx="1900237" cy="276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ADVANTAGE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643910" y="836938"/>
              <a:ext cx="999895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936727" y="462135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378413" y="5812646"/>
            <a:ext cx="11610942" cy="740554"/>
            <a:chOff x="111713" y="5812646"/>
            <a:chExt cx="11610942" cy="74055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-2607946" y="0"/>
            <a:ext cx="8503712" cy="6858000"/>
            <a:chOff x="-2607946" y="0"/>
            <a:chExt cx="8503712" cy="6858000"/>
          </a:xfrm>
        </p:grpSpPr>
        <p:grpSp>
          <p:nvGrpSpPr>
            <p:cNvPr id="14" name="组合 13"/>
            <p:cNvGrpSpPr/>
            <p:nvPr/>
          </p:nvGrpSpPr>
          <p:grpSpPr>
            <a:xfrm>
              <a:off x="-2607946" y="853447"/>
              <a:ext cx="8503712" cy="5317407"/>
              <a:chOff x="2624667" y="1540933"/>
              <a:chExt cx="6959600" cy="4351867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28" t="17838" r="21389" b="8031"/>
              <a:stretch/>
            </p:blipFill>
            <p:spPr>
              <a:xfrm>
                <a:off x="2624667" y="1540933"/>
                <a:ext cx="6959600" cy="4351867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36" t="-422" r="12934" b="422"/>
              <a:stretch/>
            </p:blipFill>
            <p:spPr>
              <a:xfrm>
                <a:off x="3625516" y="2135221"/>
                <a:ext cx="4879657" cy="2986367"/>
              </a:xfrm>
              <a:prstGeom prst="rect">
                <a:avLst/>
              </a:prstGeom>
            </p:spPr>
          </p:pic>
        </p:grpSp>
        <p:sp>
          <p:nvSpPr>
            <p:cNvPr id="17" name="矩形 16"/>
            <p:cNvSpPr/>
            <p:nvPr/>
          </p:nvSpPr>
          <p:spPr>
            <a:xfrm>
              <a:off x="-1589314" y="0"/>
              <a:ext cx="1967727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95765" y="1265733"/>
            <a:ext cx="5253053" cy="4108030"/>
            <a:chOff x="5895765" y="1265733"/>
            <a:chExt cx="5253053" cy="4108030"/>
          </a:xfrm>
        </p:grpSpPr>
        <p:sp>
          <p:nvSpPr>
            <p:cNvPr id="18" name="矩形 17"/>
            <p:cNvSpPr/>
            <p:nvPr/>
          </p:nvSpPr>
          <p:spPr>
            <a:xfrm>
              <a:off x="5895765" y="2337980"/>
              <a:ext cx="5253053" cy="2714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 Choose six words from 1a and write a sentence for each one. Work in pairs. Read your sentences aloud to your partner but instead of saying</a:t>
              </a:r>
            </a:p>
            <a:p>
              <a:pPr>
                <a:lnSpc>
                  <a:spcPts val="23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  <a:p>
              <a:pPr>
                <a:lnSpc>
                  <a:spcPts val="2300"/>
                </a:lnSpc>
              </a:pP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95766" y="1581759"/>
              <a:ext cx="3984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HERE 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YOUR TITLE HERE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895766" y="4973653"/>
              <a:ext cx="26291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5895766" y="1265733"/>
              <a:ext cx="3057634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endParaRPr lang="zh-CN" alt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567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4570" y="421662"/>
            <a:ext cx="11308294" cy="652232"/>
            <a:chOff x="334570" y="421662"/>
            <a:chExt cx="11308294" cy="652232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334570" y="421662"/>
              <a:ext cx="1531188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我们的优势</a:t>
              </a:r>
            </a:p>
          </p:txBody>
        </p:sp>
        <p:sp>
          <p:nvSpPr>
            <p:cNvPr id="5" name="矩形 15"/>
            <p:cNvSpPr>
              <a:spLocks noChangeArrowheads="1"/>
            </p:cNvSpPr>
            <p:nvPr/>
          </p:nvSpPr>
          <p:spPr bwMode="auto">
            <a:xfrm>
              <a:off x="378970" y="797087"/>
              <a:ext cx="1900237" cy="276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ADVANTAGE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643910" y="836938"/>
              <a:ext cx="999895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936727" y="462135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378413" y="5812646"/>
            <a:ext cx="11610942" cy="740554"/>
            <a:chOff x="111713" y="5812646"/>
            <a:chExt cx="11610942" cy="74055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133850" y="952500"/>
            <a:ext cx="3695700" cy="5124305"/>
            <a:chOff x="4133850" y="952500"/>
            <a:chExt cx="3695700" cy="5124305"/>
          </a:xfrm>
        </p:grpSpPr>
        <p:sp>
          <p:nvSpPr>
            <p:cNvPr id="14" name="矩形 13"/>
            <p:cNvSpPr/>
            <p:nvPr/>
          </p:nvSpPr>
          <p:spPr>
            <a:xfrm>
              <a:off x="4133850" y="952500"/>
              <a:ext cx="3695700" cy="51243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185876" y="1246766"/>
              <a:ext cx="1589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TITLE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476933" y="1917495"/>
              <a:ext cx="100700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</a:t>
              </a:r>
              <a:endParaRPr lang="zh-CN" altLang="en-US" sz="11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54794" y="2506874"/>
              <a:ext cx="2251285" cy="413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4382081" y="3262619"/>
              <a:ext cx="3196709" cy="1857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sentences aloud to your partner but instead of saying </a:t>
              </a:r>
              <a:endParaRPr lang="zh-CN" altLang="en-US" dirty="0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234126" y="5436289"/>
              <a:ext cx="1678884" cy="340748"/>
              <a:chOff x="6000456" y="5481423"/>
              <a:chExt cx="1678884" cy="34074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6000456" y="5481423"/>
                <a:ext cx="1591078" cy="323893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081338" y="5483617"/>
                <a:ext cx="159800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Work in pairs. </a:t>
                </a:r>
                <a:endPara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70598" y="1267825"/>
            <a:ext cx="3196709" cy="4530271"/>
            <a:chOff x="4534481" y="1399166"/>
            <a:chExt cx="3196709" cy="4530271"/>
          </a:xfrm>
        </p:grpSpPr>
        <p:sp>
          <p:nvSpPr>
            <p:cNvPr id="22" name="文本框 21"/>
            <p:cNvSpPr txBox="1"/>
            <p:nvPr/>
          </p:nvSpPr>
          <p:spPr>
            <a:xfrm>
              <a:off x="5338276" y="1399166"/>
              <a:ext cx="1589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TITLE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629333" y="2069895"/>
              <a:ext cx="100700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</a:t>
              </a:r>
              <a:endParaRPr lang="zh-CN" altLang="en-US" sz="11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007194" y="2659274"/>
              <a:ext cx="2251285" cy="413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4534481" y="3415019"/>
              <a:ext cx="3196709" cy="1857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sentences aloud to your partner but instead of saying </a:t>
              </a:r>
              <a:endParaRPr lang="zh-CN" altLang="en-US" dirty="0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386526" y="5588689"/>
              <a:ext cx="1678884" cy="340748"/>
              <a:chOff x="6000456" y="5481423"/>
              <a:chExt cx="1678884" cy="340748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6000456" y="5481423"/>
                <a:ext cx="1591078" cy="323893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081338" y="5483617"/>
                <a:ext cx="159800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Work in pairs. </a:t>
                </a:r>
                <a:endPara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052092" y="1161593"/>
            <a:ext cx="3196709" cy="4530271"/>
            <a:chOff x="4534481" y="1399166"/>
            <a:chExt cx="3196709" cy="4530271"/>
          </a:xfrm>
        </p:grpSpPr>
        <p:sp>
          <p:nvSpPr>
            <p:cNvPr id="31" name="文本框 30"/>
            <p:cNvSpPr txBox="1"/>
            <p:nvPr/>
          </p:nvSpPr>
          <p:spPr>
            <a:xfrm>
              <a:off x="5338276" y="1399166"/>
              <a:ext cx="1589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TITLE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629333" y="2069895"/>
              <a:ext cx="100700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</a:t>
              </a:r>
              <a:endParaRPr lang="zh-CN" altLang="en-US" sz="11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007194" y="2659274"/>
              <a:ext cx="2251285" cy="413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534481" y="3415019"/>
              <a:ext cx="3196709" cy="1857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sentences aloud to your partner but instead of saying </a:t>
              </a:r>
              <a:endParaRPr lang="zh-CN" altLang="en-US" dirty="0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386526" y="5588689"/>
              <a:ext cx="1678884" cy="340748"/>
              <a:chOff x="6000456" y="5481423"/>
              <a:chExt cx="1678884" cy="340748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6000456" y="5481423"/>
                <a:ext cx="1591078" cy="323893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081338" y="5483617"/>
                <a:ext cx="159800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Work in pairs. </a:t>
                </a:r>
                <a:endPara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1124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" t="7277" r="73753" b="4260"/>
          <a:stretch>
            <a:fillRect/>
          </a:stretch>
        </p:blipFill>
        <p:spPr>
          <a:xfrm>
            <a:off x="456105" y="1652090"/>
            <a:ext cx="3430096" cy="3423679"/>
          </a:xfrm>
          <a:custGeom>
            <a:avLst/>
            <a:gdLst/>
            <a:ahLst/>
            <a:cxnLst/>
            <a:rect l="l" t="t" r="r" b="b"/>
            <a:pathLst>
              <a:path w="3738883" h="3423679">
                <a:moveTo>
                  <a:pt x="3482460" y="0"/>
                </a:moveTo>
                <a:cubicBezTo>
                  <a:pt x="3516629" y="0"/>
                  <a:pt x="3573900" y="854"/>
                  <a:pt x="3654277" y="2563"/>
                </a:cubicBezTo>
                <a:cubicBezTo>
                  <a:pt x="3666235" y="72608"/>
                  <a:pt x="3681611" y="216969"/>
                  <a:pt x="3700404" y="435648"/>
                </a:cubicBezTo>
                <a:lnTo>
                  <a:pt x="3738883" y="840544"/>
                </a:lnTo>
                <a:cubicBezTo>
                  <a:pt x="3738883" y="907172"/>
                  <a:pt x="3710842" y="940487"/>
                  <a:pt x="3654757" y="940487"/>
                </a:cubicBezTo>
                <a:cubicBezTo>
                  <a:pt x="3612287" y="940487"/>
                  <a:pt x="3571392" y="899485"/>
                  <a:pt x="3532071" y="817480"/>
                </a:cubicBezTo>
                <a:cubicBezTo>
                  <a:pt x="3467125" y="679098"/>
                  <a:pt x="3383792" y="560363"/>
                  <a:pt x="3282074" y="461274"/>
                </a:cubicBezTo>
                <a:cubicBezTo>
                  <a:pt x="3180356" y="362186"/>
                  <a:pt x="3062402" y="296411"/>
                  <a:pt x="2928210" y="263951"/>
                </a:cubicBezTo>
                <a:cubicBezTo>
                  <a:pt x="2794019" y="231491"/>
                  <a:pt x="2572231" y="215261"/>
                  <a:pt x="2262846" y="215261"/>
                </a:cubicBezTo>
                <a:cubicBezTo>
                  <a:pt x="2235485" y="476650"/>
                  <a:pt x="2221804" y="803813"/>
                  <a:pt x="2221804" y="1196750"/>
                </a:cubicBezTo>
                <a:cubicBezTo>
                  <a:pt x="2221804" y="1598230"/>
                  <a:pt x="2229492" y="1985614"/>
                  <a:pt x="2244868" y="2358905"/>
                </a:cubicBezTo>
                <a:cubicBezTo>
                  <a:pt x="2260244" y="2732195"/>
                  <a:pt x="2279036" y="2957280"/>
                  <a:pt x="2301246" y="3034159"/>
                </a:cubicBezTo>
                <a:cubicBezTo>
                  <a:pt x="2323455" y="3111038"/>
                  <a:pt x="2361040" y="3167416"/>
                  <a:pt x="2414002" y="3203293"/>
                </a:cubicBezTo>
                <a:cubicBezTo>
                  <a:pt x="2466963" y="3239170"/>
                  <a:pt x="2591678" y="3263942"/>
                  <a:pt x="2788146" y="3277609"/>
                </a:cubicBezTo>
                <a:cubicBezTo>
                  <a:pt x="2854775" y="3282734"/>
                  <a:pt x="2888089" y="3306652"/>
                  <a:pt x="2888089" y="3349363"/>
                </a:cubicBezTo>
                <a:cubicBezTo>
                  <a:pt x="2888089" y="3397199"/>
                  <a:pt x="2859006" y="3421117"/>
                  <a:pt x="2800839" y="3421117"/>
                </a:cubicBezTo>
                <a:lnTo>
                  <a:pt x="2729005" y="3418554"/>
                </a:lnTo>
                <a:lnTo>
                  <a:pt x="2197859" y="3405741"/>
                </a:lnTo>
                <a:cubicBezTo>
                  <a:pt x="1783887" y="3405741"/>
                  <a:pt x="1532415" y="3407449"/>
                  <a:pt x="1443444" y="3410866"/>
                </a:cubicBezTo>
                <a:lnTo>
                  <a:pt x="1120152" y="3423679"/>
                </a:lnTo>
                <a:cubicBezTo>
                  <a:pt x="1094499" y="3423679"/>
                  <a:pt x="1041471" y="3421971"/>
                  <a:pt x="961068" y="3418554"/>
                </a:cubicBezTo>
                <a:cubicBezTo>
                  <a:pt x="921721" y="3410012"/>
                  <a:pt x="902047" y="3388657"/>
                  <a:pt x="902047" y="3354488"/>
                </a:cubicBezTo>
                <a:cubicBezTo>
                  <a:pt x="902047" y="3304944"/>
                  <a:pt x="934507" y="3280172"/>
                  <a:pt x="999427" y="3280172"/>
                </a:cubicBezTo>
                <a:cubicBezTo>
                  <a:pt x="1151477" y="3280172"/>
                  <a:pt x="1265941" y="3248566"/>
                  <a:pt x="1342820" y="3185354"/>
                </a:cubicBezTo>
                <a:cubicBezTo>
                  <a:pt x="1419700" y="3122143"/>
                  <a:pt x="1467108" y="3021773"/>
                  <a:pt x="1485047" y="2884245"/>
                </a:cubicBezTo>
                <a:cubicBezTo>
                  <a:pt x="1502985" y="2746717"/>
                  <a:pt x="1511954" y="2448170"/>
                  <a:pt x="1511954" y="1988604"/>
                </a:cubicBezTo>
                <a:cubicBezTo>
                  <a:pt x="1511954" y="1262524"/>
                  <a:pt x="1489745" y="671410"/>
                  <a:pt x="1445326" y="215261"/>
                </a:cubicBezTo>
                <a:cubicBezTo>
                  <a:pt x="1163436" y="215261"/>
                  <a:pt x="959707" y="226793"/>
                  <a:pt x="834138" y="249857"/>
                </a:cubicBezTo>
                <a:cubicBezTo>
                  <a:pt x="708568" y="272921"/>
                  <a:pt x="587697" y="336132"/>
                  <a:pt x="471525" y="439492"/>
                </a:cubicBezTo>
                <a:cubicBezTo>
                  <a:pt x="355352" y="542851"/>
                  <a:pt x="260534" y="676535"/>
                  <a:pt x="187072" y="840544"/>
                </a:cubicBezTo>
                <a:cubicBezTo>
                  <a:pt x="158029" y="905464"/>
                  <a:pt x="124715" y="937924"/>
                  <a:pt x="87130" y="937924"/>
                </a:cubicBezTo>
                <a:cubicBezTo>
                  <a:pt x="29043" y="937924"/>
                  <a:pt x="0" y="912298"/>
                  <a:pt x="0" y="861045"/>
                </a:cubicBezTo>
                <a:cubicBezTo>
                  <a:pt x="0" y="845669"/>
                  <a:pt x="10684" y="733340"/>
                  <a:pt x="32053" y="524059"/>
                </a:cubicBezTo>
                <a:cubicBezTo>
                  <a:pt x="53422" y="314777"/>
                  <a:pt x="77787" y="140945"/>
                  <a:pt x="105148" y="2563"/>
                </a:cubicBezTo>
                <a:cubicBezTo>
                  <a:pt x="992434" y="26481"/>
                  <a:pt x="1648922" y="38440"/>
                  <a:pt x="2074613" y="38440"/>
                </a:cubicBezTo>
                <a:cubicBezTo>
                  <a:pt x="2397718" y="38440"/>
                  <a:pt x="2753311" y="29043"/>
                  <a:pt x="3141389" y="10250"/>
                </a:cubicBezTo>
                <a:cubicBezTo>
                  <a:pt x="3279851" y="3417"/>
                  <a:pt x="3393542" y="0"/>
                  <a:pt x="3482460" y="0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4707856" y="1652090"/>
            <a:ext cx="7004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PLEASE ADD YOUR TITLE HERE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07856" y="2729632"/>
            <a:ext cx="7259592" cy="243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Work in pairs. Read your sentences aloud to your </a:t>
            </a:r>
            <a:r>
              <a:rPr lang="en-US" altLang="zh-CN" sz="1600" dirty="0" smtClean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instead of </a:t>
            </a:r>
            <a:r>
              <a:rPr lang="en-US" altLang="zh-CN" sz="1600" dirty="0" smtClean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say, Choose six words from 1a and write a sentence for each one. Work in pairs. Read your sentences aloud to your but instead of , say, Choose six words from 1a and write a sentence for each one. Work in pairs. Read your sentences aloud to your but instead of , say, </a:t>
            </a:r>
          </a:p>
        </p:txBody>
      </p:sp>
      <p:sp>
        <p:nvSpPr>
          <p:cNvPr id="7" name="矩形 6"/>
          <p:cNvSpPr/>
          <p:nvPr/>
        </p:nvSpPr>
        <p:spPr>
          <a:xfrm>
            <a:off x="4707856" y="2112548"/>
            <a:ext cx="14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pairs. 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217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4963" y="265548"/>
            <a:ext cx="11479423" cy="472387"/>
            <a:chOff x="1096969" y="265548"/>
            <a:chExt cx="11479423" cy="472387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10506594" y="265548"/>
              <a:ext cx="2069798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我们服务的客户</a:t>
              </a:r>
              <a:endParaRPr kumimoji="0"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801140" y="307048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96969" y="708376"/>
              <a:ext cx="96589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11713" y="5812646"/>
            <a:ext cx="11610942" cy="740554"/>
            <a:chOff x="111713" y="5812646"/>
            <a:chExt cx="11610942" cy="7405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14055" y="1710556"/>
            <a:ext cx="3984648" cy="3411349"/>
            <a:chOff x="514055" y="1710556"/>
            <a:chExt cx="3984648" cy="3411349"/>
          </a:xfrm>
        </p:grpSpPr>
        <p:sp>
          <p:nvSpPr>
            <p:cNvPr id="16" name="矩形 15"/>
            <p:cNvSpPr/>
            <p:nvPr/>
          </p:nvSpPr>
          <p:spPr>
            <a:xfrm>
              <a:off x="514055" y="2782803"/>
              <a:ext cx="398464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 Choose six words from 1a and write a sentence for each one. Work in pairs. Read your sentences aloud to your partner but instead of saying</a:t>
              </a:r>
            </a:p>
            <a:p>
              <a:pPr>
                <a:lnSpc>
                  <a:spcPts val="1800"/>
                </a:lnSpc>
              </a:pP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14055" y="2026582"/>
              <a:ext cx="3984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HERE 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YOUR TITLE HERE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4055" y="4721795"/>
              <a:ext cx="26291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14055" y="1710556"/>
              <a:ext cx="3057634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endParaRPr lang="zh-CN" altLang="en-US" sz="800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68935" y="1246716"/>
            <a:ext cx="3419090" cy="4182647"/>
            <a:chOff x="5168935" y="1246716"/>
            <a:chExt cx="3419090" cy="4182647"/>
          </a:xfrm>
        </p:grpSpPr>
        <p:grpSp>
          <p:nvGrpSpPr>
            <p:cNvPr id="25" name="组合 24"/>
            <p:cNvGrpSpPr/>
            <p:nvPr/>
          </p:nvGrpSpPr>
          <p:grpSpPr>
            <a:xfrm>
              <a:off x="6061975" y="5090809"/>
              <a:ext cx="1633011" cy="338554"/>
              <a:chOff x="6000456" y="5474092"/>
              <a:chExt cx="1633011" cy="338554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6000456" y="5481423"/>
                <a:ext cx="1591078" cy="323893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035465" y="5474092"/>
                <a:ext cx="159800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Work in pairs. </a:t>
                </a:r>
                <a:endPara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6083920" y="1246716"/>
              <a:ext cx="1589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TITLE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374977" y="1917445"/>
              <a:ext cx="100700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</a:t>
              </a:r>
              <a:endParaRPr lang="zh-CN" altLang="en-US" sz="1100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5752838" y="2506824"/>
              <a:ext cx="2251285" cy="413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5168935" y="3247613"/>
              <a:ext cx="3419090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sentences aloud to your partner but instead of saying </a:t>
              </a:r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69566" y="1246716"/>
            <a:ext cx="2727114" cy="4196599"/>
            <a:chOff x="8969566" y="1246716"/>
            <a:chExt cx="2727114" cy="4196599"/>
          </a:xfrm>
        </p:grpSpPr>
        <p:sp>
          <p:nvSpPr>
            <p:cNvPr id="26" name="文本框 25"/>
            <p:cNvSpPr txBox="1"/>
            <p:nvPr/>
          </p:nvSpPr>
          <p:spPr>
            <a:xfrm>
              <a:off x="9538563" y="1246716"/>
              <a:ext cx="1589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TITLE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829620" y="1917445"/>
              <a:ext cx="100700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</a:t>
              </a:r>
              <a:endParaRPr lang="zh-CN" altLang="en-US" sz="1100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9373022" y="2487145"/>
              <a:ext cx="192020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969566" y="3224996"/>
              <a:ext cx="2727114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sentences aloud to your partner but instead of saying </a:t>
              </a:r>
              <a:endParaRPr lang="zh-CN" altLang="en-US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9625269" y="5135538"/>
              <a:ext cx="141570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pairs. 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675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4963" y="265548"/>
            <a:ext cx="11479423" cy="472387"/>
            <a:chOff x="1096969" y="265548"/>
            <a:chExt cx="11479423" cy="472387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10506594" y="265548"/>
              <a:ext cx="2069798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我们服务的客户</a:t>
              </a:r>
              <a:endParaRPr kumimoji="0"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801140" y="307048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96969" y="708376"/>
              <a:ext cx="96589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11713" y="5812646"/>
            <a:ext cx="11610942" cy="740554"/>
            <a:chOff x="111713" y="5812646"/>
            <a:chExt cx="11610942" cy="7405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27" y="972536"/>
            <a:ext cx="5047873" cy="336524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075135" y="2073067"/>
            <a:ext cx="5221515" cy="3841544"/>
            <a:chOff x="6075135" y="2073067"/>
            <a:chExt cx="5221515" cy="3841544"/>
          </a:xfrm>
        </p:grpSpPr>
        <p:sp>
          <p:nvSpPr>
            <p:cNvPr id="14" name="矩形 13"/>
            <p:cNvSpPr/>
            <p:nvPr/>
          </p:nvSpPr>
          <p:spPr>
            <a:xfrm>
              <a:off x="6075135" y="3037198"/>
              <a:ext cx="5221515" cy="14732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saying 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saying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75135" y="2073067"/>
              <a:ext cx="455348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HERE 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YOUR 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075135" y="4642549"/>
              <a:ext cx="12265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</a:t>
              </a:r>
              <a:endParaRPr lang="zh-CN" altLang="en-US" sz="14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075135" y="5258021"/>
              <a:ext cx="5044669" cy="656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aloud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36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4963" y="265548"/>
            <a:ext cx="11479423" cy="472387"/>
            <a:chOff x="1096969" y="265548"/>
            <a:chExt cx="11479423" cy="472387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10506594" y="265548"/>
              <a:ext cx="2069798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我们服务的客户</a:t>
              </a:r>
              <a:endParaRPr kumimoji="0"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801140" y="307048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96969" y="708376"/>
              <a:ext cx="96589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11713" y="5812646"/>
            <a:ext cx="11610942" cy="740554"/>
            <a:chOff x="111713" y="5812646"/>
            <a:chExt cx="11610942" cy="7405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0" r="22319"/>
          <a:stretch/>
        </p:blipFill>
        <p:spPr>
          <a:xfrm>
            <a:off x="3733800" y="724036"/>
            <a:ext cx="4400550" cy="549992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752599" y="2524901"/>
            <a:ext cx="8858250" cy="284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21237" y="4190463"/>
            <a:ext cx="8858250" cy="284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26594" y="1184992"/>
            <a:ext cx="3407206" cy="4643413"/>
            <a:chOff x="326594" y="1184992"/>
            <a:chExt cx="3407206" cy="4643413"/>
          </a:xfrm>
        </p:grpSpPr>
        <p:sp>
          <p:nvSpPr>
            <p:cNvPr id="16" name="矩形 15"/>
            <p:cNvSpPr/>
            <p:nvPr/>
          </p:nvSpPr>
          <p:spPr>
            <a:xfrm>
              <a:off x="334963" y="2587273"/>
              <a:ext cx="3398837" cy="175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 Choose six words from 1a and write a sentence for each one. Work in pairs. 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50701" y="1184992"/>
              <a:ext cx="2963999" cy="110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HERE 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YOUR TITLE HERE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26594" y="4889686"/>
              <a:ext cx="3189286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200"/>
                </a:lnSpc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your sentences aloud to your partner but instead of saying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20794" y="874576"/>
            <a:ext cx="3398837" cy="4645008"/>
            <a:chOff x="8320794" y="874576"/>
            <a:chExt cx="3398837" cy="4645008"/>
          </a:xfrm>
        </p:grpSpPr>
        <p:sp>
          <p:nvSpPr>
            <p:cNvPr id="19" name="矩形 18"/>
            <p:cNvSpPr/>
            <p:nvPr/>
          </p:nvSpPr>
          <p:spPr>
            <a:xfrm>
              <a:off x="8320794" y="2029207"/>
              <a:ext cx="3398837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saying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20794" y="874576"/>
              <a:ext cx="2963999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HERE 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YOUR 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20794" y="4862994"/>
              <a:ext cx="3398837" cy="656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20794" y="3984922"/>
              <a:ext cx="296399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HERE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6385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4963" y="265548"/>
            <a:ext cx="11479423" cy="472387"/>
            <a:chOff x="1096969" y="265548"/>
            <a:chExt cx="11479423" cy="472387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10506594" y="265548"/>
              <a:ext cx="2069798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我们服务的客户</a:t>
              </a:r>
              <a:endParaRPr kumimoji="0"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801140" y="307048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96969" y="708376"/>
              <a:ext cx="96589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11713" y="5812646"/>
            <a:ext cx="11610942" cy="740554"/>
            <a:chOff x="111713" y="5812646"/>
            <a:chExt cx="11610942" cy="7405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6" t="720" r="39325" b="-720"/>
          <a:stretch/>
        </p:blipFill>
        <p:spPr>
          <a:xfrm>
            <a:off x="852267" y="1247236"/>
            <a:ext cx="4087696" cy="429070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754717" y="1378399"/>
            <a:ext cx="4875183" cy="4334162"/>
            <a:chOff x="5754717" y="1378399"/>
            <a:chExt cx="4875183" cy="4334162"/>
          </a:xfrm>
        </p:grpSpPr>
        <p:sp>
          <p:nvSpPr>
            <p:cNvPr id="18" name="矩形 17"/>
            <p:cNvSpPr/>
            <p:nvPr/>
          </p:nvSpPr>
          <p:spPr>
            <a:xfrm>
              <a:off x="5754717" y="2491536"/>
              <a:ext cx="4710354" cy="2419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 Choose six words from 1a and write a sentence for each one. Work in pairs. Read your sentences aloud to your partner but instead of 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saying 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saying 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754717" y="1705995"/>
              <a:ext cx="48751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HERE</a:t>
              </a:r>
              <a:endParaRPr lang="zh-CN" altLang="en-US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84781" y="5174443"/>
              <a:ext cx="2862504" cy="404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754717" y="1378399"/>
              <a:ext cx="3057634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endParaRPr lang="zh-CN" altLang="en-US" sz="800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5754717" y="5033570"/>
              <a:ext cx="3522633" cy="678991"/>
            </a:xfrm>
            <a:prstGeom prst="rect">
              <a:avLst/>
            </a:prstGeom>
            <a:noFill/>
            <a:ln w="2857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0738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3" r="47523" b="1928"/>
          <a:stretch>
            <a:fillRect/>
          </a:stretch>
        </p:blipFill>
        <p:spPr>
          <a:xfrm>
            <a:off x="392113" y="1567433"/>
            <a:ext cx="3093217" cy="3405741"/>
          </a:xfrm>
          <a:custGeom>
            <a:avLst/>
            <a:gdLst/>
            <a:ahLst/>
            <a:cxnLst/>
            <a:rect l="l" t="t" r="r" b="b"/>
            <a:pathLst>
              <a:path w="3093217" h="3405741">
                <a:moveTo>
                  <a:pt x="135937" y="0"/>
                </a:moveTo>
                <a:lnTo>
                  <a:pt x="2957397" y="0"/>
                </a:lnTo>
                <a:lnTo>
                  <a:pt x="3088092" y="773916"/>
                </a:lnTo>
                <a:lnTo>
                  <a:pt x="3093217" y="809793"/>
                </a:lnTo>
                <a:cubicBezTo>
                  <a:pt x="3093217" y="859337"/>
                  <a:pt x="3075759" y="884109"/>
                  <a:pt x="3040843" y="884109"/>
                </a:cubicBezTo>
                <a:cubicBezTo>
                  <a:pt x="3017566" y="884109"/>
                  <a:pt x="2994289" y="865317"/>
                  <a:pt x="2971011" y="827731"/>
                </a:cubicBezTo>
                <a:cubicBezTo>
                  <a:pt x="2839196" y="622720"/>
                  <a:pt x="2690269" y="463410"/>
                  <a:pt x="2524232" y="349800"/>
                </a:cubicBezTo>
                <a:cubicBezTo>
                  <a:pt x="2358195" y="236190"/>
                  <a:pt x="2090306" y="179385"/>
                  <a:pt x="1720566" y="179385"/>
                </a:cubicBezTo>
                <a:cubicBezTo>
                  <a:pt x="1465531" y="179385"/>
                  <a:pt x="1322603" y="206239"/>
                  <a:pt x="1291785" y="259947"/>
                </a:cubicBezTo>
                <a:cubicBezTo>
                  <a:pt x="1260967" y="313656"/>
                  <a:pt x="1245558" y="733554"/>
                  <a:pt x="1245558" y="1519642"/>
                </a:cubicBezTo>
                <a:cubicBezTo>
                  <a:pt x="1435193" y="1519642"/>
                  <a:pt x="1580836" y="1506456"/>
                  <a:pt x="1682487" y="1480082"/>
                </a:cubicBezTo>
                <a:cubicBezTo>
                  <a:pt x="1784138" y="1453708"/>
                  <a:pt x="1862725" y="1407347"/>
                  <a:pt x="1918249" y="1340999"/>
                </a:cubicBezTo>
                <a:cubicBezTo>
                  <a:pt x="1973773" y="1274651"/>
                  <a:pt x="2024598" y="1152158"/>
                  <a:pt x="2070726" y="973521"/>
                </a:cubicBezTo>
                <a:cubicBezTo>
                  <a:pt x="2082685" y="925872"/>
                  <a:pt x="2102332" y="902048"/>
                  <a:pt x="2129666" y="902048"/>
                </a:cubicBezTo>
                <a:cubicBezTo>
                  <a:pt x="2180919" y="902048"/>
                  <a:pt x="2206545" y="934508"/>
                  <a:pt x="2206545" y="999428"/>
                </a:cubicBezTo>
                <a:lnTo>
                  <a:pt x="2188607" y="1816908"/>
                </a:lnTo>
                <a:cubicBezTo>
                  <a:pt x="2183482" y="2100506"/>
                  <a:pt x="2175794" y="2252983"/>
                  <a:pt x="2165543" y="2274338"/>
                </a:cubicBezTo>
                <a:cubicBezTo>
                  <a:pt x="2155293" y="2295694"/>
                  <a:pt x="2136500" y="2306371"/>
                  <a:pt x="2109166" y="2306371"/>
                </a:cubicBezTo>
                <a:cubicBezTo>
                  <a:pt x="2066455" y="2306371"/>
                  <a:pt x="2040828" y="2272056"/>
                  <a:pt x="2032286" y="2203425"/>
                </a:cubicBezTo>
                <a:cubicBezTo>
                  <a:pt x="2013494" y="2043901"/>
                  <a:pt x="1959251" y="1918245"/>
                  <a:pt x="1869559" y="1826458"/>
                </a:cubicBezTo>
                <a:cubicBezTo>
                  <a:pt x="1779867" y="1734670"/>
                  <a:pt x="1571866" y="1688776"/>
                  <a:pt x="1245558" y="1688776"/>
                </a:cubicBezTo>
                <a:lnTo>
                  <a:pt x="1242995" y="2639514"/>
                </a:lnTo>
                <a:cubicBezTo>
                  <a:pt x="1242995" y="2825732"/>
                  <a:pt x="1256235" y="2958135"/>
                  <a:pt x="1282716" y="3036722"/>
                </a:cubicBezTo>
                <a:cubicBezTo>
                  <a:pt x="1309196" y="3115310"/>
                  <a:pt x="1348917" y="3168698"/>
                  <a:pt x="1401878" y="3196887"/>
                </a:cubicBezTo>
                <a:cubicBezTo>
                  <a:pt x="1454840" y="3225076"/>
                  <a:pt x="1537698" y="3240879"/>
                  <a:pt x="1650454" y="3244295"/>
                </a:cubicBezTo>
                <a:cubicBezTo>
                  <a:pt x="1732458" y="3246004"/>
                  <a:pt x="1784565" y="3251556"/>
                  <a:pt x="1806775" y="3260952"/>
                </a:cubicBezTo>
                <a:cubicBezTo>
                  <a:pt x="1828984" y="3270349"/>
                  <a:pt x="1840089" y="3291277"/>
                  <a:pt x="1840089" y="3323737"/>
                </a:cubicBezTo>
                <a:cubicBezTo>
                  <a:pt x="1840089" y="3378407"/>
                  <a:pt x="1801649" y="3405741"/>
                  <a:pt x="1724770" y="3405741"/>
                </a:cubicBezTo>
                <a:cubicBezTo>
                  <a:pt x="1654725" y="3405741"/>
                  <a:pt x="1521468" y="3399762"/>
                  <a:pt x="1324999" y="3387803"/>
                </a:cubicBezTo>
                <a:cubicBezTo>
                  <a:pt x="1159282" y="3377552"/>
                  <a:pt x="1034567" y="3372427"/>
                  <a:pt x="950855" y="3372427"/>
                </a:cubicBezTo>
                <a:lnTo>
                  <a:pt x="141062" y="3398053"/>
                </a:lnTo>
                <a:cubicBezTo>
                  <a:pt x="59058" y="3398053"/>
                  <a:pt x="18056" y="3373281"/>
                  <a:pt x="18056" y="3323737"/>
                </a:cubicBezTo>
                <a:cubicBezTo>
                  <a:pt x="18056" y="3277610"/>
                  <a:pt x="68454" y="3252838"/>
                  <a:pt x="169251" y="3249421"/>
                </a:cubicBezTo>
                <a:cubicBezTo>
                  <a:pt x="343510" y="3242587"/>
                  <a:pt x="447724" y="3164981"/>
                  <a:pt x="481893" y="3016601"/>
                </a:cubicBezTo>
                <a:cubicBezTo>
                  <a:pt x="516061" y="2868222"/>
                  <a:pt x="533145" y="2329248"/>
                  <a:pt x="533145" y="1399679"/>
                </a:cubicBezTo>
                <a:cubicBezTo>
                  <a:pt x="533145" y="795912"/>
                  <a:pt x="511363" y="436035"/>
                  <a:pt x="467798" y="320049"/>
                </a:cubicBezTo>
                <a:cubicBezTo>
                  <a:pt x="424233" y="204063"/>
                  <a:pt x="317884" y="146071"/>
                  <a:pt x="148750" y="146071"/>
                </a:cubicBezTo>
                <a:lnTo>
                  <a:pt x="79559" y="148633"/>
                </a:lnTo>
                <a:cubicBezTo>
                  <a:pt x="48807" y="148633"/>
                  <a:pt x="25744" y="142227"/>
                  <a:pt x="10368" y="129413"/>
                </a:cubicBezTo>
                <a:lnTo>
                  <a:pt x="0" y="115014"/>
                </a:lnTo>
                <a:lnTo>
                  <a:pt x="0" y="37621"/>
                </a:lnTo>
                <a:lnTo>
                  <a:pt x="24462" y="17939"/>
                </a:lnTo>
                <a:cubicBezTo>
                  <a:pt x="49235" y="5980"/>
                  <a:pt x="86393" y="0"/>
                  <a:pt x="135937" y="0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4452983" y="1565421"/>
            <a:ext cx="7004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PLEASE ADD YOUR TITLE HERE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2983" y="2642963"/>
            <a:ext cx="7259592" cy="243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Work in pairs. Read your sentences aloud to your </a:t>
            </a:r>
            <a:r>
              <a:rPr lang="en-US" altLang="zh-CN" sz="1600" dirty="0" smtClean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instead of </a:t>
            </a:r>
            <a:r>
              <a:rPr lang="en-US" altLang="zh-CN" sz="1600" dirty="0" smtClean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say, Choose six words from 1a and write a sentence for each one. Work in pairs. Read your sentences aloud to your but instead of , say, Choose six words from 1a and write a sentence for each one. Work in pairs. Read your sentences aloud to your but instead of , say, </a:t>
            </a:r>
          </a:p>
        </p:txBody>
      </p:sp>
      <p:sp>
        <p:nvSpPr>
          <p:cNvPr id="7" name="矩形 6"/>
          <p:cNvSpPr/>
          <p:nvPr/>
        </p:nvSpPr>
        <p:spPr>
          <a:xfrm>
            <a:off x="4452983" y="2025879"/>
            <a:ext cx="14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pairs. 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404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02966" y="421662"/>
            <a:ext cx="11339898" cy="652232"/>
            <a:chOff x="302966" y="421662"/>
            <a:chExt cx="11339898" cy="652232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302966" y="421662"/>
              <a:ext cx="1261884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成功案例</a:t>
              </a:r>
              <a:endParaRPr kumimoji="0"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15"/>
            <p:cNvSpPr>
              <a:spLocks noChangeArrowheads="1"/>
            </p:cNvSpPr>
            <p:nvPr/>
          </p:nvSpPr>
          <p:spPr bwMode="auto">
            <a:xfrm>
              <a:off x="378970" y="797087"/>
              <a:ext cx="1900237" cy="276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ADVANTAGE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643910" y="836938"/>
              <a:ext cx="999895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936727" y="462135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378413" y="5812646"/>
            <a:ext cx="11610942" cy="740554"/>
            <a:chOff x="111713" y="5812646"/>
            <a:chExt cx="11610942" cy="74055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43270" y="2674279"/>
            <a:ext cx="4529795" cy="1188327"/>
            <a:chOff x="1997613" y="2014189"/>
            <a:chExt cx="4529795" cy="1188327"/>
          </a:xfrm>
        </p:grpSpPr>
        <p:sp>
          <p:nvSpPr>
            <p:cNvPr id="16" name="矩形 15"/>
            <p:cNvSpPr/>
            <p:nvPr/>
          </p:nvSpPr>
          <p:spPr>
            <a:xfrm>
              <a:off x="2259204" y="2379214"/>
              <a:ext cx="4268204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997613" y="2081852"/>
              <a:ext cx="228812" cy="207193"/>
              <a:chOff x="3993543" y="2652069"/>
              <a:chExt cx="492391" cy="445867"/>
            </a:xfrm>
            <a:solidFill>
              <a:schemeClr val="bg1">
                <a:lumMod val="50000"/>
              </a:schemeClr>
            </a:solidFill>
          </p:grpSpPr>
          <p:grpSp>
            <p:nvGrpSpPr>
              <p:cNvPr id="19" name="组合 18"/>
              <p:cNvGrpSpPr/>
              <p:nvPr/>
            </p:nvGrpSpPr>
            <p:grpSpPr>
              <a:xfrm>
                <a:off x="3993543" y="2907229"/>
                <a:ext cx="492391" cy="190707"/>
                <a:chOff x="8289925" y="3017043"/>
                <a:chExt cx="822325" cy="822325"/>
              </a:xfrm>
              <a:grpFill/>
            </p:grpSpPr>
            <p:sp>
              <p:nvSpPr>
                <p:cNvPr id="21" name="Oval 34"/>
                <p:cNvSpPr>
                  <a:spLocks noChangeArrowheads="1"/>
                </p:cNvSpPr>
                <p:nvPr/>
              </p:nvSpPr>
              <p:spPr bwMode="auto">
                <a:xfrm>
                  <a:off x="8289925" y="3017043"/>
                  <a:ext cx="822325" cy="822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2" name="Freeform 848"/>
                <p:cNvSpPr>
                  <a:spLocks noEditPoints="1"/>
                </p:cNvSpPr>
                <p:nvPr/>
              </p:nvSpPr>
              <p:spPr bwMode="auto">
                <a:xfrm>
                  <a:off x="8455024" y="3372642"/>
                  <a:ext cx="214313" cy="312739"/>
                </a:xfrm>
                <a:custGeom>
                  <a:avLst/>
                  <a:gdLst>
                    <a:gd name="T0" fmla="*/ 74 w 135"/>
                    <a:gd name="T1" fmla="*/ 19 h 197"/>
                    <a:gd name="T2" fmla="*/ 116 w 135"/>
                    <a:gd name="T3" fmla="*/ 162 h 197"/>
                    <a:gd name="T4" fmla="*/ 60 w 135"/>
                    <a:gd name="T5" fmla="*/ 179 h 197"/>
                    <a:gd name="T6" fmla="*/ 18 w 135"/>
                    <a:gd name="T7" fmla="*/ 35 h 197"/>
                    <a:gd name="T8" fmla="*/ 74 w 135"/>
                    <a:gd name="T9" fmla="*/ 19 h 197"/>
                    <a:gd name="T10" fmla="*/ 85 w 135"/>
                    <a:gd name="T11" fmla="*/ 0 h 197"/>
                    <a:gd name="T12" fmla="*/ 70 w 135"/>
                    <a:gd name="T13" fmla="*/ 5 h 197"/>
                    <a:gd name="T14" fmla="*/ 14 w 135"/>
                    <a:gd name="T15" fmla="*/ 21 h 197"/>
                    <a:gd name="T16" fmla="*/ 0 w 135"/>
                    <a:gd name="T17" fmla="*/ 25 h 197"/>
                    <a:gd name="T18" fmla="*/ 3 w 135"/>
                    <a:gd name="T19" fmla="*/ 40 h 197"/>
                    <a:gd name="T20" fmla="*/ 46 w 135"/>
                    <a:gd name="T21" fmla="*/ 183 h 197"/>
                    <a:gd name="T22" fmla="*/ 49 w 135"/>
                    <a:gd name="T23" fmla="*/ 197 h 197"/>
                    <a:gd name="T24" fmla="*/ 64 w 135"/>
                    <a:gd name="T25" fmla="*/ 193 h 197"/>
                    <a:gd name="T26" fmla="*/ 121 w 135"/>
                    <a:gd name="T27" fmla="*/ 176 h 197"/>
                    <a:gd name="T28" fmla="*/ 135 w 135"/>
                    <a:gd name="T29" fmla="*/ 172 h 197"/>
                    <a:gd name="T30" fmla="*/ 132 w 135"/>
                    <a:gd name="T31" fmla="*/ 158 h 197"/>
                    <a:gd name="T32" fmla="*/ 89 w 135"/>
                    <a:gd name="T33" fmla="*/ 14 h 197"/>
                    <a:gd name="T34" fmla="*/ 85 w 135"/>
                    <a:gd name="T35" fmla="*/ 0 h 197"/>
                    <a:gd name="T36" fmla="*/ 85 w 135"/>
                    <a:gd name="T37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5" h="197">
                      <a:moveTo>
                        <a:pt x="74" y="19"/>
                      </a:moveTo>
                      <a:lnTo>
                        <a:pt x="116" y="162"/>
                      </a:lnTo>
                      <a:lnTo>
                        <a:pt x="60" y="179"/>
                      </a:lnTo>
                      <a:lnTo>
                        <a:pt x="18" y="35"/>
                      </a:lnTo>
                      <a:lnTo>
                        <a:pt x="74" y="19"/>
                      </a:lnTo>
                      <a:moveTo>
                        <a:pt x="85" y="0"/>
                      </a:moveTo>
                      <a:lnTo>
                        <a:pt x="70" y="5"/>
                      </a:lnTo>
                      <a:lnTo>
                        <a:pt x="14" y="21"/>
                      </a:lnTo>
                      <a:lnTo>
                        <a:pt x="0" y="25"/>
                      </a:lnTo>
                      <a:lnTo>
                        <a:pt x="3" y="40"/>
                      </a:lnTo>
                      <a:lnTo>
                        <a:pt x="46" y="183"/>
                      </a:lnTo>
                      <a:lnTo>
                        <a:pt x="49" y="197"/>
                      </a:lnTo>
                      <a:lnTo>
                        <a:pt x="64" y="193"/>
                      </a:lnTo>
                      <a:lnTo>
                        <a:pt x="121" y="176"/>
                      </a:lnTo>
                      <a:lnTo>
                        <a:pt x="135" y="172"/>
                      </a:lnTo>
                      <a:lnTo>
                        <a:pt x="132" y="158"/>
                      </a:lnTo>
                      <a:lnTo>
                        <a:pt x="89" y="14"/>
                      </a:lnTo>
                      <a:lnTo>
                        <a:pt x="85" y="0"/>
                      </a:lnTo>
                      <a:lnTo>
                        <a:pt x="8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sp>
            <p:nvSpPr>
              <p:cNvPr id="20" name="Freeform 71"/>
              <p:cNvSpPr>
                <a:spLocks noEditPoints="1"/>
              </p:cNvSpPr>
              <p:nvPr/>
            </p:nvSpPr>
            <p:spPr bwMode="auto">
              <a:xfrm>
                <a:off x="4113292" y="2652069"/>
                <a:ext cx="247433" cy="367510"/>
              </a:xfrm>
              <a:custGeom>
                <a:avLst/>
                <a:gdLst>
                  <a:gd name="T0" fmla="*/ 43 w 86"/>
                  <a:gd name="T1" fmla="*/ 0 h 128"/>
                  <a:gd name="T2" fmla="*/ 43 w 86"/>
                  <a:gd name="T3" fmla="*/ 0 h 128"/>
                  <a:gd name="T4" fmla="*/ 43 w 86"/>
                  <a:gd name="T5" fmla="*/ 0 h 128"/>
                  <a:gd name="T6" fmla="*/ 0 w 86"/>
                  <a:gd name="T7" fmla="*/ 48 h 128"/>
                  <a:gd name="T8" fmla="*/ 43 w 86"/>
                  <a:gd name="T9" fmla="*/ 128 h 128"/>
                  <a:gd name="T10" fmla="*/ 86 w 86"/>
                  <a:gd name="T11" fmla="*/ 48 h 128"/>
                  <a:gd name="T12" fmla="*/ 43 w 86"/>
                  <a:gd name="T13" fmla="*/ 0 h 128"/>
                  <a:gd name="T14" fmla="*/ 43 w 86"/>
                  <a:gd name="T15" fmla="*/ 67 h 128"/>
                  <a:gd name="T16" fmla="*/ 23 w 86"/>
                  <a:gd name="T17" fmla="*/ 48 h 128"/>
                  <a:gd name="T18" fmla="*/ 43 w 86"/>
                  <a:gd name="T19" fmla="*/ 28 h 128"/>
                  <a:gd name="T20" fmla="*/ 63 w 86"/>
                  <a:gd name="T21" fmla="*/ 48 h 128"/>
                  <a:gd name="T22" fmla="*/ 43 w 86"/>
                  <a:gd name="T23" fmla="*/ 6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128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21"/>
                      <a:pt x="0" y="48"/>
                    </a:cubicBezTo>
                    <a:cubicBezTo>
                      <a:pt x="0" y="81"/>
                      <a:pt x="43" y="128"/>
                      <a:pt x="43" y="128"/>
                    </a:cubicBezTo>
                    <a:cubicBezTo>
                      <a:pt x="43" y="128"/>
                      <a:pt x="86" y="81"/>
                      <a:pt x="86" y="48"/>
                    </a:cubicBezTo>
                    <a:cubicBezTo>
                      <a:pt x="86" y="21"/>
                      <a:pt x="67" y="0"/>
                      <a:pt x="43" y="0"/>
                    </a:cubicBezTo>
                    <a:close/>
                    <a:moveTo>
                      <a:pt x="43" y="67"/>
                    </a:moveTo>
                    <a:cubicBezTo>
                      <a:pt x="32" y="67"/>
                      <a:pt x="23" y="58"/>
                      <a:pt x="23" y="48"/>
                    </a:cubicBezTo>
                    <a:cubicBezTo>
                      <a:pt x="23" y="37"/>
                      <a:pt x="32" y="28"/>
                      <a:pt x="43" y="28"/>
                    </a:cubicBezTo>
                    <a:cubicBezTo>
                      <a:pt x="54" y="28"/>
                      <a:pt x="63" y="37"/>
                      <a:pt x="63" y="48"/>
                    </a:cubicBezTo>
                    <a:cubicBezTo>
                      <a:pt x="63" y="58"/>
                      <a:pt x="54" y="67"/>
                      <a:pt x="4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2259205" y="2014189"/>
              <a:ext cx="25973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HERE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7437" y="4367501"/>
            <a:ext cx="4525628" cy="1149438"/>
            <a:chOff x="2001780" y="3582721"/>
            <a:chExt cx="4525628" cy="1149438"/>
          </a:xfrm>
        </p:grpSpPr>
        <p:grpSp>
          <p:nvGrpSpPr>
            <p:cNvPr id="24" name="组合 23"/>
            <p:cNvGrpSpPr/>
            <p:nvPr/>
          </p:nvGrpSpPr>
          <p:grpSpPr>
            <a:xfrm>
              <a:off x="2001780" y="3688315"/>
              <a:ext cx="211579" cy="217761"/>
              <a:chOff x="7121525" y="3006725"/>
              <a:chExt cx="488950" cy="503238"/>
            </a:xfrm>
            <a:solidFill>
              <a:schemeClr val="bg1">
                <a:lumMod val="50000"/>
              </a:schemeClr>
            </a:solidFill>
          </p:grpSpPr>
          <p:sp>
            <p:nvSpPr>
              <p:cNvPr id="27" name="Freeform 847"/>
              <p:cNvSpPr>
                <a:spLocks noEditPoints="1"/>
              </p:cNvSpPr>
              <p:nvPr/>
            </p:nvSpPr>
            <p:spPr bwMode="auto">
              <a:xfrm>
                <a:off x="7121525" y="3197225"/>
                <a:ext cx="214313" cy="312738"/>
              </a:xfrm>
              <a:custGeom>
                <a:avLst/>
                <a:gdLst>
                  <a:gd name="T0" fmla="*/ 74 w 135"/>
                  <a:gd name="T1" fmla="*/ 19 h 197"/>
                  <a:gd name="T2" fmla="*/ 116 w 135"/>
                  <a:gd name="T3" fmla="*/ 162 h 197"/>
                  <a:gd name="T4" fmla="*/ 60 w 135"/>
                  <a:gd name="T5" fmla="*/ 179 h 197"/>
                  <a:gd name="T6" fmla="*/ 18 w 135"/>
                  <a:gd name="T7" fmla="*/ 35 h 197"/>
                  <a:gd name="T8" fmla="*/ 74 w 135"/>
                  <a:gd name="T9" fmla="*/ 19 h 197"/>
                  <a:gd name="T10" fmla="*/ 85 w 135"/>
                  <a:gd name="T11" fmla="*/ 0 h 197"/>
                  <a:gd name="T12" fmla="*/ 70 w 135"/>
                  <a:gd name="T13" fmla="*/ 5 h 197"/>
                  <a:gd name="T14" fmla="*/ 14 w 135"/>
                  <a:gd name="T15" fmla="*/ 21 h 197"/>
                  <a:gd name="T16" fmla="*/ 0 w 135"/>
                  <a:gd name="T17" fmla="*/ 25 h 197"/>
                  <a:gd name="T18" fmla="*/ 3 w 135"/>
                  <a:gd name="T19" fmla="*/ 40 h 197"/>
                  <a:gd name="T20" fmla="*/ 46 w 135"/>
                  <a:gd name="T21" fmla="*/ 183 h 197"/>
                  <a:gd name="T22" fmla="*/ 49 w 135"/>
                  <a:gd name="T23" fmla="*/ 197 h 197"/>
                  <a:gd name="T24" fmla="*/ 64 w 135"/>
                  <a:gd name="T25" fmla="*/ 193 h 197"/>
                  <a:gd name="T26" fmla="*/ 121 w 135"/>
                  <a:gd name="T27" fmla="*/ 176 h 197"/>
                  <a:gd name="T28" fmla="*/ 135 w 135"/>
                  <a:gd name="T29" fmla="*/ 172 h 197"/>
                  <a:gd name="T30" fmla="*/ 132 w 135"/>
                  <a:gd name="T31" fmla="*/ 158 h 197"/>
                  <a:gd name="T32" fmla="*/ 89 w 135"/>
                  <a:gd name="T33" fmla="*/ 14 h 197"/>
                  <a:gd name="T34" fmla="*/ 85 w 135"/>
                  <a:gd name="T35" fmla="*/ 0 h 197"/>
                  <a:gd name="T36" fmla="*/ 85 w 135"/>
                  <a:gd name="T37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5" h="197">
                    <a:moveTo>
                      <a:pt x="74" y="19"/>
                    </a:moveTo>
                    <a:lnTo>
                      <a:pt x="116" y="162"/>
                    </a:lnTo>
                    <a:lnTo>
                      <a:pt x="60" y="179"/>
                    </a:lnTo>
                    <a:lnTo>
                      <a:pt x="18" y="35"/>
                    </a:lnTo>
                    <a:lnTo>
                      <a:pt x="74" y="19"/>
                    </a:lnTo>
                    <a:close/>
                    <a:moveTo>
                      <a:pt x="85" y="0"/>
                    </a:moveTo>
                    <a:lnTo>
                      <a:pt x="70" y="5"/>
                    </a:lnTo>
                    <a:lnTo>
                      <a:pt x="14" y="21"/>
                    </a:lnTo>
                    <a:lnTo>
                      <a:pt x="0" y="25"/>
                    </a:lnTo>
                    <a:lnTo>
                      <a:pt x="3" y="40"/>
                    </a:lnTo>
                    <a:lnTo>
                      <a:pt x="46" y="183"/>
                    </a:lnTo>
                    <a:lnTo>
                      <a:pt x="49" y="197"/>
                    </a:lnTo>
                    <a:lnTo>
                      <a:pt x="64" y="193"/>
                    </a:lnTo>
                    <a:lnTo>
                      <a:pt x="121" y="176"/>
                    </a:lnTo>
                    <a:lnTo>
                      <a:pt x="135" y="172"/>
                    </a:lnTo>
                    <a:lnTo>
                      <a:pt x="132" y="158"/>
                    </a:lnTo>
                    <a:lnTo>
                      <a:pt x="89" y="14"/>
                    </a:lnTo>
                    <a:lnTo>
                      <a:pt x="85" y="0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  <p:sp>
            <p:nvSpPr>
              <p:cNvPr id="28" name="Freeform 848"/>
              <p:cNvSpPr>
                <a:spLocks noEditPoints="1"/>
              </p:cNvSpPr>
              <p:nvPr/>
            </p:nvSpPr>
            <p:spPr bwMode="auto">
              <a:xfrm>
                <a:off x="7121525" y="3197225"/>
                <a:ext cx="214313" cy="312738"/>
              </a:xfrm>
              <a:custGeom>
                <a:avLst/>
                <a:gdLst>
                  <a:gd name="T0" fmla="*/ 74 w 135"/>
                  <a:gd name="T1" fmla="*/ 19 h 197"/>
                  <a:gd name="T2" fmla="*/ 116 w 135"/>
                  <a:gd name="T3" fmla="*/ 162 h 197"/>
                  <a:gd name="T4" fmla="*/ 60 w 135"/>
                  <a:gd name="T5" fmla="*/ 179 h 197"/>
                  <a:gd name="T6" fmla="*/ 18 w 135"/>
                  <a:gd name="T7" fmla="*/ 35 h 197"/>
                  <a:gd name="T8" fmla="*/ 74 w 135"/>
                  <a:gd name="T9" fmla="*/ 19 h 197"/>
                  <a:gd name="T10" fmla="*/ 85 w 135"/>
                  <a:gd name="T11" fmla="*/ 0 h 197"/>
                  <a:gd name="T12" fmla="*/ 70 w 135"/>
                  <a:gd name="T13" fmla="*/ 5 h 197"/>
                  <a:gd name="T14" fmla="*/ 14 w 135"/>
                  <a:gd name="T15" fmla="*/ 21 h 197"/>
                  <a:gd name="T16" fmla="*/ 0 w 135"/>
                  <a:gd name="T17" fmla="*/ 25 h 197"/>
                  <a:gd name="T18" fmla="*/ 3 w 135"/>
                  <a:gd name="T19" fmla="*/ 40 h 197"/>
                  <a:gd name="T20" fmla="*/ 46 w 135"/>
                  <a:gd name="T21" fmla="*/ 183 h 197"/>
                  <a:gd name="T22" fmla="*/ 49 w 135"/>
                  <a:gd name="T23" fmla="*/ 197 h 197"/>
                  <a:gd name="T24" fmla="*/ 64 w 135"/>
                  <a:gd name="T25" fmla="*/ 193 h 197"/>
                  <a:gd name="T26" fmla="*/ 121 w 135"/>
                  <a:gd name="T27" fmla="*/ 176 h 197"/>
                  <a:gd name="T28" fmla="*/ 135 w 135"/>
                  <a:gd name="T29" fmla="*/ 172 h 197"/>
                  <a:gd name="T30" fmla="*/ 132 w 135"/>
                  <a:gd name="T31" fmla="*/ 158 h 197"/>
                  <a:gd name="T32" fmla="*/ 89 w 135"/>
                  <a:gd name="T33" fmla="*/ 14 h 197"/>
                  <a:gd name="T34" fmla="*/ 85 w 135"/>
                  <a:gd name="T35" fmla="*/ 0 h 197"/>
                  <a:gd name="T36" fmla="*/ 85 w 135"/>
                  <a:gd name="T37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5" h="197">
                    <a:moveTo>
                      <a:pt x="74" y="19"/>
                    </a:moveTo>
                    <a:lnTo>
                      <a:pt x="116" y="162"/>
                    </a:lnTo>
                    <a:lnTo>
                      <a:pt x="60" y="179"/>
                    </a:lnTo>
                    <a:lnTo>
                      <a:pt x="18" y="35"/>
                    </a:lnTo>
                    <a:lnTo>
                      <a:pt x="74" y="19"/>
                    </a:lnTo>
                    <a:moveTo>
                      <a:pt x="85" y="0"/>
                    </a:moveTo>
                    <a:lnTo>
                      <a:pt x="70" y="5"/>
                    </a:lnTo>
                    <a:lnTo>
                      <a:pt x="14" y="21"/>
                    </a:lnTo>
                    <a:lnTo>
                      <a:pt x="0" y="25"/>
                    </a:lnTo>
                    <a:lnTo>
                      <a:pt x="3" y="40"/>
                    </a:lnTo>
                    <a:lnTo>
                      <a:pt x="46" y="183"/>
                    </a:lnTo>
                    <a:lnTo>
                      <a:pt x="49" y="197"/>
                    </a:lnTo>
                    <a:lnTo>
                      <a:pt x="64" y="193"/>
                    </a:lnTo>
                    <a:lnTo>
                      <a:pt x="121" y="176"/>
                    </a:lnTo>
                    <a:lnTo>
                      <a:pt x="135" y="172"/>
                    </a:lnTo>
                    <a:lnTo>
                      <a:pt x="132" y="158"/>
                    </a:lnTo>
                    <a:lnTo>
                      <a:pt x="89" y="14"/>
                    </a:lnTo>
                    <a:lnTo>
                      <a:pt x="85" y="0"/>
                    </a:lnTo>
                    <a:lnTo>
                      <a:pt x="8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  <p:sp>
            <p:nvSpPr>
              <p:cNvPr id="29" name="Freeform 849"/>
              <p:cNvSpPr>
                <a:spLocks/>
              </p:cNvSpPr>
              <p:nvPr/>
            </p:nvSpPr>
            <p:spPr bwMode="auto">
              <a:xfrm>
                <a:off x="7264400" y="3006725"/>
                <a:ext cx="346075" cy="395288"/>
              </a:xfrm>
              <a:custGeom>
                <a:avLst/>
                <a:gdLst>
                  <a:gd name="T0" fmla="*/ 191 w 198"/>
                  <a:gd name="T1" fmla="*/ 159 h 226"/>
                  <a:gd name="T2" fmla="*/ 178 w 198"/>
                  <a:gd name="T3" fmla="*/ 180 h 226"/>
                  <a:gd name="T4" fmla="*/ 178 w 198"/>
                  <a:gd name="T5" fmla="*/ 185 h 226"/>
                  <a:gd name="T6" fmla="*/ 161 w 198"/>
                  <a:gd name="T7" fmla="*/ 208 h 226"/>
                  <a:gd name="T8" fmla="*/ 160 w 198"/>
                  <a:gd name="T9" fmla="*/ 215 h 226"/>
                  <a:gd name="T10" fmla="*/ 135 w 198"/>
                  <a:gd name="T11" fmla="*/ 226 h 226"/>
                  <a:gd name="T12" fmla="*/ 126 w 198"/>
                  <a:gd name="T13" fmla="*/ 226 h 226"/>
                  <a:gd name="T14" fmla="*/ 72 w 198"/>
                  <a:gd name="T15" fmla="*/ 221 h 226"/>
                  <a:gd name="T16" fmla="*/ 53 w 198"/>
                  <a:gd name="T17" fmla="*/ 220 h 226"/>
                  <a:gd name="T18" fmla="*/ 28 w 198"/>
                  <a:gd name="T19" fmla="*/ 222 h 226"/>
                  <a:gd name="T20" fmla="*/ 0 w 198"/>
                  <a:gd name="T21" fmla="*/ 127 h 226"/>
                  <a:gd name="T22" fmla="*/ 59 w 198"/>
                  <a:gd name="T23" fmla="*/ 60 h 226"/>
                  <a:gd name="T24" fmla="*/ 63 w 198"/>
                  <a:gd name="T25" fmla="*/ 11 h 226"/>
                  <a:gd name="T26" fmla="*/ 83 w 198"/>
                  <a:gd name="T27" fmla="*/ 0 h 226"/>
                  <a:gd name="T28" fmla="*/ 103 w 198"/>
                  <a:gd name="T29" fmla="*/ 53 h 226"/>
                  <a:gd name="T30" fmla="*/ 100 w 198"/>
                  <a:gd name="T31" fmla="*/ 69 h 226"/>
                  <a:gd name="T32" fmla="*/ 100 w 198"/>
                  <a:gd name="T33" fmla="*/ 82 h 226"/>
                  <a:gd name="T34" fmla="*/ 163 w 198"/>
                  <a:gd name="T35" fmla="*/ 96 h 226"/>
                  <a:gd name="T36" fmla="*/ 168 w 198"/>
                  <a:gd name="T37" fmla="*/ 96 h 226"/>
                  <a:gd name="T38" fmla="*/ 198 w 198"/>
                  <a:gd name="T39" fmla="*/ 126 h 226"/>
                  <a:gd name="T40" fmla="*/ 188 w 198"/>
                  <a:gd name="T41" fmla="*/ 148 h 226"/>
                  <a:gd name="T42" fmla="*/ 191 w 198"/>
                  <a:gd name="T43" fmla="*/ 15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226">
                    <a:moveTo>
                      <a:pt x="191" y="159"/>
                    </a:moveTo>
                    <a:cubicBezTo>
                      <a:pt x="190" y="168"/>
                      <a:pt x="185" y="176"/>
                      <a:pt x="178" y="180"/>
                    </a:cubicBezTo>
                    <a:cubicBezTo>
                      <a:pt x="178" y="182"/>
                      <a:pt x="179" y="183"/>
                      <a:pt x="178" y="185"/>
                    </a:cubicBezTo>
                    <a:cubicBezTo>
                      <a:pt x="178" y="196"/>
                      <a:pt x="171" y="205"/>
                      <a:pt x="161" y="208"/>
                    </a:cubicBezTo>
                    <a:cubicBezTo>
                      <a:pt x="161" y="210"/>
                      <a:pt x="161" y="213"/>
                      <a:pt x="160" y="215"/>
                    </a:cubicBezTo>
                    <a:cubicBezTo>
                      <a:pt x="156" y="224"/>
                      <a:pt x="145" y="226"/>
                      <a:pt x="135" y="226"/>
                    </a:cubicBezTo>
                    <a:cubicBezTo>
                      <a:pt x="132" y="226"/>
                      <a:pt x="129" y="226"/>
                      <a:pt x="126" y="226"/>
                    </a:cubicBezTo>
                    <a:cubicBezTo>
                      <a:pt x="115" y="224"/>
                      <a:pt x="94" y="223"/>
                      <a:pt x="72" y="221"/>
                    </a:cubicBezTo>
                    <a:cubicBezTo>
                      <a:pt x="65" y="220"/>
                      <a:pt x="58" y="220"/>
                      <a:pt x="53" y="220"/>
                    </a:cubicBezTo>
                    <a:cubicBezTo>
                      <a:pt x="41" y="220"/>
                      <a:pt x="33" y="221"/>
                      <a:pt x="28" y="222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18" y="113"/>
                      <a:pt x="49" y="79"/>
                      <a:pt x="59" y="60"/>
                    </a:cubicBezTo>
                    <a:cubicBezTo>
                      <a:pt x="66" y="40"/>
                      <a:pt x="64" y="16"/>
                      <a:pt x="63" y="11"/>
                    </a:cubicBezTo>
                    <a:cubicBezTo>
                      <a:pt x="62" y="1"/>
                      <a:pt x="81" y="0"/>
                      <a:pt x="83" y="0"/>
                    </a:cubicBezTo>
                    <a:cubicBezTo>
                      <a:pt x="93" y="0"/>
                      <a:pt x="105" y="19"/>
                      <a:pt x="103" y="53"/>
                    </a:cubicBezTo>
                    <a:cubicBezTo>
                      <a:pt x="102" y="58"/>
                      <a:pt x="101" y="63"/>
                      <a:pt x="100" y="69"/>
                    </a:cubicBezTo>
                    <a:cubicBezTo>
                      <a:pt x="100" y="74"/>
                      <a:pt x="100" y="78"/>
                      <a:pt x="100" y="82"/>
                    </a:cubicBezTo>
                    <a:cubicBezTo>
                      <a:pt x="100" y="95"/>
                      <a:pt x="146" y="96"/>
                      <a:pt x="163" y="96"/>
                    </a:cubicBezTo>
                    <a:cubicBezTo>
                      <a:pt x="166" y="96"/>
                      <a:pt x="168" y="96"/>
                      <a:pt x="168" y="96"/>
                    </a:cubicBezTo>
                    <a:cubicBezTo>
                      <a:pt x="185" y="96"/>
                      <a:pt x="198" y="109"/>
                      <a:pt x="198" y="126"/>
                    </a:cubicBezTo>
                    <a:cubicBezTo>
                      <a:pt x="198" y="135"/>
                      <a:pt x="195" y="142"/>
                      <a:pt x="188" y="148"/>
                    </a:cubicBezTo>
                    <a:cubicBezTo>
                      <a:pt x="190" y="151"/>
                      <a:pt x="191" y="155"/>
                      <a:pt x="191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2259204" y="3582721"/>
              <a:ext cx="25973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HERE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259204" y="3908857"/>
              <a:ext cx="4268204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59016" y="1429003"/>
            <a:ext cx="3751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ADD YOUR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TITLE </a:t>
            </a:r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HERE ADD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TITLE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772275" y="2657615"/>
            <a:ext cx="1699779" cy="1897913"/>
          </a:xfrm>
          <a:prstGeom prst="line">
            <a:avLst/>
          </a:prstGeom>
          <a:ln w="349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472054" y="2674279"/>
            <a:ext cx="2080688" cy="776676"/>
          </a:xfrm>
          <a:prstGeom prst="line">
            <a:avLst/>
          </a:prstGeom>
          <a:ln w="349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924675" y="4707929"/>
            <a:ext cx="1661954" cy="128737"/>
          </a:xfrm>
          <a:prstGeom prst="line">
            <a:avLst/>
          </a:prstGeom>
          <a:ln w="349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8586629" y="1974524"/>
            <a:ext cx="1966113" cy="2862143"/>
          </a:xfrm>
          <a:prstGeom prst="line">
            <a:avLst/>
          </a:prstGeom>
          <a:ln w="349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5524835" y="1570759"/>
            <a:ext cx="709601" cy="3841522"/>
            <a:chOff x="5524835" y="1570759"/>
            <a:chExt cx="709601" cy="384152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6054436" y="1570759"/>
              <a:ext cx="0" cy="384152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054436" y="4836666"/>
              <a:ext cx="18000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054436" y="4208016"/>
              <a:ext cx="18000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054436" y="3579366"/>
              <a:ext cx="18000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054436" y="2950716"/>
              <a:ext cx="18000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6054436" y="2322066"/>
              <a:ext cx="18000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/>
            <p:cNvSpPr txBox="1"/>
            <p:nvPr/>
          </p:nvSpPr>
          <p:spPr>
            <a:xfrm>
              <a:off x="5598419" y="4668725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580023" y="4059173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561627" y="3449621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543231" y="2840069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524835" y="2230517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054436" y="5257800"/>
            <a:ext cx="5194365" cy="601235"/>
            <a:chOff x="6054436" y="5257800"/>
            <a:chExt cx="5194365" cy="601235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6054436" y="5393231"/>
              <a:ext cx="519436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6772275" y="5257800"/>
              <a:ext cx="0" cy="15448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7591425" y="5257800"/>
              <a:ext cx="0" cy="15448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8410575" y="5257800"/>
              <a:ext cx="0" cy="15448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9229725" y="5257800"/>
              <a:ext cx="0" cy="15448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10048875" y="5257800"/>
              <a:ext cx="0" cy="15448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10868025" y="5257800"/>
              <a:ext cx="0" cy="15448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/>
            <p:cNvSpPr txBox="1"/>
            <p:nvPr/>
          </p:nvSpPr>
          <p:spPr>
            <a:xfrm>
              <a:off x="6551702" y="5489703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370852" y="5489703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190002" y="5489703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009152" y="5489703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9828302" y="5489703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0647452" y="5489703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708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7" r="37414"/>
          <a:stretch/>
        </p:blipFill>
        <p:spPr>
          <a:xfrm>
            <a:off x="1932887" y="1588063"/>
            <a:ext cx="2346853" cy="3444727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3016505" y="1399351"/>
            <a:ext cx="179614" cy="377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 rot="16200000">
            <a:off x="2568963" y="1831125"/>
            <a:ext cx="179614" cy="34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741353" y="1553712"/>
            <a:ext cx="5387223" cy="812145"/>
            <a:chOff x="4741353" y="1553712"/>
            <a:chExt cx="5387223" cy="812145"/>
          </a:xfrm>
        </p:grpSpPr>
        <p:grpSp>
          <p:nvGrpSpPr>
            <p:cNvPr id="27" name="组合 26"/>
            <p:cNvGrpSpPr/>
            <p:nvPr/>
          </p:nvGrpSpPr>
          <p:grpSpPr>
            <a:xfrm>
              <a:off x="4741353" y="1647371"/>
              <a:ext cx="262238" cy="262238"/>
              <a:chOff x="3213564" y="1908450"/>
              <a:chExt cx="262238" cy="26223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213564" y="1908450"/>
                <a:ext cx="262238" cy="262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3266981" y="1963451"/>
                <a:ext cx="155403" cy="165797"/>
                <a:chOff x="6025477" y="5703965"/>
                <a:chExt cx="522158" cy="557080"/>
              </a:xfrm>
              <a:solidFill>
                <a:schemeClr val="bg1"/>
              </a:solidFill>
            </p:grpSpPr>
            <p:sp>
              <p:nvSpPr>
                <p:cNvPr id="149" name="Freeform 348"/>
                <p:cNvSpPr>
                  <a:spLocks/>
                </p:cNvSpPr>
                <p:nvPr/>
              </p:nvSpPr>
              <p:spPr bwMode="auto">
                <a:xfrm>
                  <a:off x="6278241" y="5703965"/>
                  <a:ext cx="31596" cy="78158"/>
                </a:xfrm>
                <a:custGeom>
                  <a:avLst/>
                  <a:gdLst>
                    <a:gd name="T0" fmla="*/ 8 w 15"/>
                    <a:gd name="T1" fmla="*/ 38 h 38"/>
                    <a:gd name="T2" fmla="*/ 0 w 15"/>
                    <a:gd name="T3" fmla="*/ 30 h 38"/>
                    <a:gd name="T4" fmla="*/ 0 w 15"/>
                    <a:gd name="T5" fmla="*/ 7 h 38"/>
                    <a:gd name="T6" fmla="*/ 8 w 15"/>
                    <a:gd name="T7" fmla="*/ 0 h 38"/>
                    <a:gd name="T8" fmla="*/ 15 w 15"/>
                    <a:gd name="T9" fmla="*/ 7 h 38"/>
                    <a:gd name="T10" fmla="*/ 15 w 15"/>
                    <a:gd name="T11" fmla="*/ 30 h 38"/>
                    <a:gd name="T12" fmla="*/ 8 w 1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8">
                      <a:moveTo>
                        <a:pt x="8" y="38"/>
                      </a:moveTo>
                      <a:cubicBezTo>
                        <a:pt x="4" y="38"/>
                        <a:pt x="0" y="34"/>
                        <a:pt x="0" y="3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12" y="0"/>
                        <a:pt x="15" y="3"/>
                        <a:pt x="15" y="7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4"/>
                        <a:pt x="12" y="38"/>
                        <a:pt x="8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0" name="Freeform 349"/>
                <p:cNvSpPr>
                  <a:spLocks/>
                </p:cNvSpPr>
                <p:nvPr/>
              </p:nvSpPr>
              <p:spPr bwMode="auto">
                <a:xfrm>
                  <a:off x="6153521" y="5730572"/>
                  <a:ext cx="58203" cy="73169"/>
                </a:xfrm>
                <a:custGeom>
                  <a:avLst/>
                  <a:gdLst>
                    <a:gd name="T0" fmla="*/ 20 w 28"/>
                    <a:gd name="T1" fmla="*/ 35 h 35"/>
                    <a:gd name="T2" fmla="*/ 13 w 28"/>
                    <a:gd name="T3" fmla="*/ 32 h 35"/>
                    <a:gd name="T4" fmla="*/ 2 w 28"/>
                    <a:gd name="T5" fmla="*/ 12 h 35"/>
                    <a:gd name="T6" fmla="*/ 4 w 28"/>
                    <a:gd name="T7" fmla="*/ 2 h 35"/>
                    <a:gd name="T8" fmla="*/ 14 w 28"/>
                    <a:gd name="T9" fmla="*/ 5 h 35"/>
                    <a:gd name="T10" fmla="*/ 26 w 28"/>
                    <a:gd name="T11" fmla="*/ 25 h 35"/>
                    <a:gd name="T12" fmla="*/ 23 w 28"/>
                    <a:gd name="T13" fmla="*/ 35 h 35"/>
                    <a:gd name="T14" fmla="*/ 20 w 28"/>
                    <a:gd name="T15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35">
                      <a:moveTo>
                        <a:pt x="20" y="35"/>
                      </a:moveTo>
                      <a:cubicBezTo>
                        <a:pt x="17" y="35"/>
                        <a:pt x="15" y="34"/>
                        <a:pt x="13" y="3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8"/>
                        <a:pt x="1" y="4"/>
                        <a:pt x="4" y="2"/>
                      </a:cubicBezTo>
                      <a:cubicBezTo>
                        <a:pt x="8" y="0"/>
                        <a:pt x="12" y="1"/>
                        <a:pt x="14" y="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8" y="28"/>
                        <a:pt x="27" y="33"/>
                        <a:pt x="23" y="35"/>
                      </a:cubicBezTo>
                      <a:cubicBezTo>
                        <a:pt x="22" y="35"/>
                        <a:pt x="21" y="35"/>
                        <a:pt x="2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1" name="Freeform 350"/>
                <p:cNvSpPr>
                  <a:spLocks/>
                </p:cNvSpPr>
                <p:nvPr/>
              </p:nvSpPr>
              <p:spPr bwMode="auto">
                <a:xfrm>
                  <a:off x="6060397" y="5818707"/>
                  <a:ext cx="76495" cy="56539"/>
                </a:xfrm>
                <a:custGeom>
                  <a:avLst/>
                  <a:gdLst>
                    <a:gd name="T0" fmla="*/ 28 w 37"/>
                    <a:gd name="T1" fmla="*/ 27 h 27"/>
                    <a:gd name="T2" fmla="*/ 25 w 37"/>
                    <a:gd name="T3" fmla="*/ 26 h 27"/>
                    <a:gd name="T4" fmla="*/ 5 w 37"/>
                    <a:gd name="T5" fmla="*/ 14 h 27"/>
                    <a:gd name="T6" fmla="*/ 2 w 37"/>
                    <a:gd name="T7" fmla="*/ 5 h 27"/>
                    <a:gd name="T8" fmla="*/ 12 w 37"/>
                    <a:gd name="T9" fmla="*/ 2 h 27"/>
                    <a:gd name="T10" fmla="*/ 32 w 37"/>
                    <a:gd name="T11" fmla="*/ 14 h 27"/>
                    <a:gd name="T12" fmla="*/ 35 w 37"/>
                    <a:gd name="T13" fmla="*/ 23 h 27"/>
                    <a:gd name="T14" fmla="*/ 28 w 37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27">
                      <a:moveTo>
                        <a:pt x="28" y="27"/>
                      </a:moveTo>
                      <a:cubicBezTo>
                        <a:pt x="27" y="27"/>
                        <a:pt x="26" y="27"/>
                        <a:pt x="25" y="26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1" y="12"/>
                        <a:pt x="0" y="8"/>
                        <a:pt x="2" y="5"/>
                      </a:cubicBezTo>
                      <a:cubicBezTo>
                        <a:pt x="4" y="1"/>
                        <a:pt x="9" y="0"/>
                        <a:pt x="12" y="2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5" y="16"/>
                        <a:pt x="37" y="20"/>
                        <a:pt x="35" y="23"/>
                      </a:cubicBezTo>
                      <a:cubicBezTo>
                        <a:pt x="33" y="26"/>
                        <a:pt x="31" y="27"/>
                        <a:pt x="28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2" name="Freeform 351"/>
                <p:cNvSpPr>
                  <a:spLocks/>
                </p:cNvSpPr>
                <p:nvPr/>
              </p:nvSpPr>
              <p:spPr bwMode="auto">
                <a:xfrm>
                  <a:off x="6025477" y="5943426"/>
                  <a:ext cx="78158" cy="28270"/>
                </a:xfrm>
                <a:custGeom>
                  <a:avLst/>
                  <a:gdLst>
                    <a:gd name="T0" fmla="*/ 31 w 38"/>
                    <a:gd name="T1" fmla="*/ 14 h 14"/>
                    <a:gd name="T2" fmla="*/ 8 w 38"/>
                    <a:gd name="T3" fmla="*/ 14 h 14"/>
                    <a:gd name="T4" fmla="*/ 0 w 38"/>
                    <a:gd name="T5" fmla="*/ 7 h 14"/>
                    <a:gd name="T6" fmla="*/ 8 w 38"/>
                    <a:gd name="T7" fmla="*/ 0 h 14"/>
                    <a:gd name="T8" fmla="*/ 31 w 38"/>
                    <a:gd name="T9" fmla="*/ 0 h 14"/>
                    <a:gd name="T10" fmla="*/ 38 w 38"/>
                    <a:gd name="T11" fmla="*/ 7 h 14"/>
                    <a:gd name="T12" fmla="*/ 31 w 38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14">
                      <a:moveTo>
                        <a:pt x="31" y="14"/>
                      </a:move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4" y="14"/>
                        <a:pt x="0" y="11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5" y="0"/>
                        <a:pt x="38" y="3"/>
                        <a:pt x="38" y="7"/>
                      </a:cubicBezTo>
                      <a:cubicBezTo>
                        <a:pt x="38" y="11"/>
                        <a:pt x="35" y="14"/>
                        <a:pt x="3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3" name="Freeform 352"/>
                <p:cNvSpPr>
                  <a:spLocks/>
                </p:cNvSpPr>
                <p:nvPr/>
              </p:nvSpPr>
              <p:spPr bwMode="auto">
                <a:xfrm>
                  <a:off x="6052083" y="6041539"/>
                  <a:ext cx="76495" cy="56539"/>
                </a:xfrm>
                <a:custGeom>
                  <a:avLst/>
                  <a:gdLst>
                    <a:gd name="T0" fmla="*/ 9 w 37"/>
                    <a:gd name="T1" fmla="*/ 27 h 27"/>
                    <a:gd name="T2" fmla="*/ 2 w 37"/>
                    <a:gd name="T3" fmla="*/ 23 h 27"/>
                    <a:gd name="T4" fmla="*/ 5 w 37"/>
                    <a:gd name="T5" fmla="*/ 13 h 27"/>
                    <a:gd name="T6" fmla="*/ 25 w 37"/>
                    <a:gd name="T7" fmla="*/ 2 h 27"/>
                    <a:gd name="T8" fmla="*/ 35 w 37"/>
                    <a:gd name="T9" fmla="*/ 4 h 27"/>
                    <a:gd name="T10" fmla="*/ 32 w 37"/>
                    <a:gd name="T11" fmla="*/ 14 h 27"/>
                    <a:gd name="T12" fmla="*/ 12 w 37"/>
                    <a:gd name="T13" fmla="*/ 26 h 27"/>
                    <a:gd name="T14" fmla="*/ 9 w 37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27">
                      <a:moveTo>
                        <a:pt x="9" y="27"/>
                      </a:moveTo>
                      <a:cubicBezTo>
                        <a:pt x="6" y="27"/>
                        <a:pt x="4" y="25"/>
                        <a:pt x="2" y="23"/>
                      </a:cubicBezTo>
                      <a:cubicBezTo>
                        <a:pt x="0" y="20"/>
                        <a:pt x="2" y="15"/>
                        <a:pt x="5" y="13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9" y="0"/>
                        <a:pt x="33" y="1"/>
                        <a:pt x="35" y="4"/>
                      </a:cubicBezTo>
                      <a:cubicBezTo>
                        <a:pt x="37" y="8"/>
                        <a:pt x="36" y="12"/>
                        <a:pt x="32" y="14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1" y="26"/>
                        <a:pt x="10" y="27"/>
                        <a:pt x="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4" name="Freeform 353"/>
                <p:cNvSpPr>
                  <a:spLocks/>
                </p:cNvSpPr>
                <p:nvPr/>
              </p:nvSpPr>
              <p:spPr bwMode="auto">
                <a:xfrm>
                  <a:off x="6437882" y="6053179"/>
                  <a:ext cx="76495" cy="56539"/>
                </a:xfrm>
                <a:custGeom>
                  <a:avLst/>
                  <a:gdLst>
                    <a:gd name="T0" fmla="*/ 29 w 37"/>
                    <a:gd name="T1" fmla="*/ 27 h 27"/>
                    <a:gd name="T2" fmla="*/ 25 w 37"/>
                    <a:gd name="T3" fmla="*/ 26 h 27"/>
                    <a:gd name="T4" fmla="*/ 5 w 37"/>
                    <a:gd name="T5" fmla="*/ 15 h 27"/>
                    <a:gd name="T6" fmla="*/ 2 w 37"/>
                    <a:gd name="T7" fmla="*/ 5 h 27"/>
                    <a:gd name="T8" fmla="*/ 12 w 37"/>
                    <a:gd name="T9" fmla="*/ 2 h 27"/>
                    <a:gd name="T10" fmla="*/ 32 w 37"/>
                    <a:gd name="T11" fmla="*/ 14 h 27"/>
                    <a:gd name="T12" fmla="*/ 35 w 37"/>
                    <a:gd name="T13" fmla="*/ 23 h 27"/>
                    <a:gd name="T14" fmla="*/ 29 w 37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27">
                      <a:moveTo>
                        <a:pt x="29" y="27"/>
                      </a:moveTo>
                      <a:cubicBezTo>
                        <a:pt x="27" y="27"/>
                        <a:pt x="26" y="27"/>
                        <a:pt x="25" y="26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ubicBezTo>
                        <a:pt x="4" y="1"/>
                        <a:pt x="9" y="0"/>
                        <a:pt x="12" y="2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6" y="16"/>
                        <a:pt x="37" y="20"/>
                        <a:pt x="35" y="23"/>
                      </a:cubicBezTo>
                      <a:cubicBezTo>
                        <a:pt x="34" y="26"/>
                        <a:pt x="31" y="27"/>
                        <a:pt x="2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5" name="Freeform 354"/>
                <p:cNvSpPr>
                  <a:spLocks/>
                </p:cNvSpPr>
                <p:nvPr/>
              </p:nvSpPr>
              <p:spPr bwMode="auto">
                <a:xfrm>
                  <a:off x="6471140" y="5958393"/>
                  <a:ext cx="76495" cy="28270"/>
                </a:xfrm>
                <a:custGeom>
                  <a:avLst/>
                  <a:gdLst>
                    <a:gd name="T0" fmla="*/ 30 w 37"/>
                    <a:gd name="T1" fmla="*/ 14 h 14"/>
                    <a:gd name="T2" fmla="*/ 7 w 37"/>
                    <a:gd name="T3" fmla="*/ 14 h 14"/>
                    <a:gd name="T4" fmla="*/ 0 w 37"/>
                    <a:gd name="T5" fmla="*/ 7 h 14"/>
                    <a:gd name="T6" fmla="*/ 7 w 37"/>
                    <a:gd name="T7" fmla="*/ 0 h 14"/>
                    <a:gd name="T8" fmla="*/ 30 w 37"/>
                    <a:gd name="T9" fmla="*/ 0 h 14"/>
                    <a:gd name="T10" fmla="*/ 37 w 37"/>
                    <a:gd name="T11" fmla="*/ 7 h 14"/>
                    <a:gd name="T12" fmla="*/ 30 w 37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14">
                      <a:moveTo>
                        <a:pt x="30" y="14"/>
                      </a:move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3" y="14"/>
                        <a:pt x="0" y="11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4" y="0"/>
                        <a:pt x="37" y="3"/>
                        <a:pt x="37" y="7"/>
                      </a:cubicBezTo>
                      <a:cubicBezTo>
                        <a:pt x="37" y="11"/>
                        <a:pt x="34" y="14"/>
                        <a:pt x="30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6" name="Freeform 355"/>
                <p:cNvSpPr>
                  <a:spLocks/>
                </p:cNvSpPr>
                <p:nvPr/>
              </p:nvSpPr>
              <p:spPr bwMode="auto">
                <a:xfrm>
                  <a:off x="6446196" y="5830347"/>
                  <a:ext cx="76495" cy="56539"/>
                </a:xfrm>
                <a:custGeom>
                  <a:avLst/>
                  <a:gdLst>
                    <a:gd name="T0" fmla="*/ 8 w 37"/>
                    <a:gd name="T1" fmla="*/ 27 h 27"/>
                    <a:gd name="T2" fmla="*/ 2 w 37"/>
                    <a:gd name="T3" fmla="*/ 24 h 27"/>
                    <a:gd name="T4" fmla="*/ 5 w 37"/>
                    <a:gd name="T5" fmla="*/ 14 h 27"/>
                    <a:gd name="T6" fmla="*/ 25 w 37"/>
                    <a:gd name="T7" fmla="*/ 2 h 27"/>
                    <a:gd name="T8" fmla="*/ 35 w 37"/>
                    <a:gd name="T9" fmla="*/ 5 h 27"/>
                    <a:gd name="T10" fmla="*/ 32 w 37"/>
                    <a:gd name="T11" fmla="*/ 15 h 27"/>
                    <a:gd name="T12" fmla="*/ 12 w 37"/>
                    <a:gd name="T13" fmla="*/ 26 h 27"/>
                    <a:gd name="T14" fmla="*/ 8 w 37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27">
                      <a:moveTo>
                        <a:pt x="8" y="27"/>
                      </a:moveTo>
                      <a:cubicBezTo>
                        <a:pt x="6" y="27"/>
                        <a:pt x="3" y="26"/>
                        <a:pt x="2" y="24"/>
                      </a:cubicBezTo>
                      <a:cubicBezTo>
                        <a:pt x="0" y="20"/>
                        <a:pt x="1" y="16"/>
                        <a:pt x="5" y="14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8" y="0"/>
                        <a:pt x="33" y="1"/>
                        <a:pt x="35" y="5"/>
                      </a:cubicBezTo>
                      <a:cubicBezTo>
                        <a:pt x="37" y="8"/>
                        <a:pt x="35" y="13"/>
                        <a:pt x="32" y="1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1" y="27"/>
                        <a:pt x="9" y="27"/>
                        <a:pt x="8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7" name="Freeform 356"/>
                <p:cNvSpPr>
                  <a:spLocks/>
                </p:cNvSpPr>
                <p:nvPr/>
              </p:nvSpPr>
              <p:spPr bwMode="auto">
                <a:xfrm>
                  <a:off x="6376353" y="5738887"/>
                  <a:ext cx="59865" cy="73169"/>
                </a:xfrm>
                <a:custGeom>
                  <a:avLst/>
                  <a:gdLst>
                    <a:gd name="T0" fmla="*/ 8 w 28"/>
                    <a:gd name="T1" fmla="*/ 35 h 35"/>
                    <a:gd name="T2" fmla="*/ 4 w 28"/>
                    <a:gd name="T3" fmla="*/ 34 h 35"/>
                    <a:gd name="T4" fmla="*/ 2 w 28"/>
                    <a:gd name="T5" fmla="*/ 24 h 35"/>
                    <a:gd name="T6" fmla="*/ 13 w 28"/>
                    <a:gd name="T7" fmla="*/ 4 h 35"/>
                    <a:gd name="T8" fmla="*/ 23 w 28"/>
                    <a:gd name="T9" fmla="*/ 2 h 35"/>
                    <a:gd name="T10" fmla="*/ 26 w 28"/>
                    <a:gd name="T11" fmla="*/ 11 h 35"/>
                    <a:gd name="T12" fmla="*/ 14 w 28"/>
                    <a:gd name="T13" fmla="*/ 32 h 35"/>
                    <a:gd name="T14" fmla="*/ 8 w 28"/>
                    <a:gd name="T15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35">
                      <a:moveTo>
                        <a:pt x="8" y="35"/>
                      </a:moveTo>
                      <a:cubicBezTo>
                        <a:pt x="7" y="35"/>
                        <a:pt x="5" y="35"/>
                        <a:pt x="4" y="34"/>
                      </a:cubicBezTo>
                      <a:cubicBezTo>
                        <a:pt x="1" y="32"/>
                        <a:pt x="0" y="28"/>
                        <a:pt x="2" y="2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5" y="1"/>
                        <a:pt x="19" y="0"/>
                        <a:pt x="23" y="2"/>
                      </a:cubicBezTo>
                      <a:cubicBezTo>
                        <a:pt x="26" y="4"/>
                        <a:pt x="28" y="8"/>
                        <a:pt x="26" y="11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4"/>
                        <a:pt x="10" y="35"/>
                        <a:pt x="8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8" name="Freeform 357"/>
                <p:cNvSpPr>
                  <a:spLocks noEditPoints="1"/>
                </p:cNvSpPr>
                <p:nvPr/>
              </p:nvSpPr>
              <p:spPr bwMode="auto">
                <a:xfrm>
                  <a:off x="6146870" y="5828685"/>
                  <a:ext cx="281035" cy="337574"/>
                </a:xfrm>
                <a:custGeom>
                  <a:avLst/>
                  <a:gdLst>
                    <a:gd name="T0" fmla="*/ 67 w 134"/>
                    <a:gd name="T1" fmla="*/ 0 h 162"/>
                    <a:gd name="T2" fmla="*/ 0 w 134"/>
                    <a:gd name="T3" fmla="*/ 73 h 162"/>
                    <a:gd name="T4" fmla="*/ 31 w 134"/>
                    <a:gd name="T5" fmla="*/ 162 h 162"/>
                    <a:gd name="T6" fmla="*/ 71 w 134"/>
                    <a:gd name="T7" fmla="*/ 162 h 162"/>
                    <a:gd name="T8" fmla="*/ 107 w 134"/>
                    <a:gd name="T9" fmla="*/ 132 h 162"/>
                    <a:gd name="T10" fmla="*/ 134 w 134"/>
                    <a:gd name="T11" fmla="*/ 67 h 162"/>
                    <a:gd name="T12" fmla="*/ 59 w 134"/>
                    <a:gd name="T13" fmla="*/ 118 h 162"/>
                    <a:gd name="T14" fmla="*/ 45 w 134"/>
                    <a:gd name="T15" fmla="*/ 91 h 162"/>
                    <a:gd name="T16" fmla="*/ 54 w 134"/>
                    <a:gd name="T17" fmla="*/ 87 h 162"/>
                    <a:gd name="T18" fmla="*/ 73 w 134"/>
                    <a:gd name="T19" fmla="*/ 87 h 162"/>
                    <a:gd name="T20" fmla="*/ 80 w 134"/>
                    <a:gd name="T21" fmla="*/ 92 h 162"/>
                    <a:gd name="T22" fmla="*/ 84 w 134"/>
                    <a:gd name="T23" fmla="*/ 91 h 162"/>
                    <a:gd name="T24" fmla="*/ 71 w 134"/>
                    <a:gd name="T25" fmla="*/ 118 h 162"/>
                    <a:gd name="T26" fmla="*/ 59 w 134"/>
                    <a:gd name="T27" fmla="*/ 150 h 162"/>
                    <a:gd name="T28" fmla="*/ 55 w 134"/>
                    <a:gd name="T29" fmla="*/ 72 h 162"/>
                    <a:gd name="T30" fmla="*/ 57 w 134"/>
                    <a:gd name="T31" fmla="*/ 74 h 162"/>
                    <a:gd name="T32" fmla="*/ 55 w 134"/>
                    <a:gd name="T33" fmla="*/ 72 h 162"/>
                    <a:gd name="T34" fmla="*/ 75 w 134"/>
                    <a:gd name="T35" fmla="*/ 70 h 162"/>
                    <a:gd name="T36" fmla="*/ 76 w 134"/>
                    <a:gd name="T37" fmla="*/ 70 h 162"/>
                    <a:gd name="T38" fmla="*/ 74 w 134"/>
                    <a:gd name="T39" fmla="*/ 71 h 162"/>
                    <a:gd name="T40" fmla="*/ 121 w 134"/>
                    <a:gd name="T41" fmla="*/ 77 h 162"/>
                    <a:gd name="T42" fmla="*/ 98 w 134"/>
                    <a:gd name="T43" fmla="*/ 125 h 162"/>
                    <a:gd name="T44" fmla="*/ 79 w 134"/>
                    <a:gd name="T45" fmla="*/ 150 h 162"/>
                    <a:gd name="T46" fmla="*/ 94 w 134"/>
                    <a:gd name="T47" fmla="*/ 90 h 162"/>
                    <a:gd name="T48" fmla="*/ 87 w 134"/>
                    <a:gd name="T49" fmla="*/ 86 h 162"/>
                    <a:gd name="T50" fmla="*/ 77 w 134"/>
                    <a:gd name="T51" fmla="*/ 85 h 162"/>
                    <a:gd name="T52" fmla="*/ 75 w 134"/>
                    <a:gd name="T53" fmla="*/ 83 h 162"/>
                    <a:gd name="T54" fmla="*/ 75 w 134"/>
                    <a:gd name="T55" fmla="*/ 66 h 162"/>
                    <a:gd name="T56" fmla="*/ 71 w 134"/>
                    <a:gd name="T57" fmla="*/ 82 h 162"/>
                    <a:gd name="T58" fmla="*/ 57 w 134"/>
                    <a:gd name="T59" fmla="*/ 84 h 162"/>
                    <a:gd name="T60" fmla="*/ 57 w 134"/>
                    <a:gd name="T61" fmla="*/ 68 h 162"/>
                    <a:gd name="T62" fmla="*/ 51 w 134"/>
                    <a:gd name="T63" fmla="*/ 81 h 162"/>
                    <a:gd name="T64" fmla="*/ 47 w 134"/>
                    <a:gd name="T65" fmla="*/ 87 h 162"/>
                    <a:gd name="T66" fmla="*/ 43 w 134"/>
                    <a:gd name="T67" fmla="*/ 86 h 162"/>
                    <a:gd name="T68" fmla="*/ 37 w 134"/>
                    <a:gd name="T69" fmla="*/ 84 h 162"/>
                    <a:gd name="T70" fmla="*/ 37 w 134"/>
                    <a:gd name="T71" fmla="*/ 84 h 162"/>
                    <a:gd name="T72" fmla="*/ 37 w 134"/>
                    <a:gd name="T73" fmla="*/ 84 h 162"/>
                    <a:gd name="T74" fmla="*/ 51 w 134"/>
                    <a:gd name="T75" fmla="*/ 119 h 162"/>
                    <a:gd name="T76" fmla="*/ 43 w 134"/>
                    <a:gd name="T77" fmla="*/ 150 h 162"/>
                    <a:gd name="T78" fmla="*/ 12 w 134"/>
                    <a:gd name="T79" fmla="*/ 77 h 162"/>
                    <a:gd name="T80" fmla="*/ 11 w 134"/>
                    <a:gd name="T81" fmla="*/ 69 h 162"/>
                    <a:gd name="T82" fmla="*/ 67 w 134"/>
                    <a:gd name="T83" fmla="*/ 11 h 162"/>
                    <a:gd name="T84" fmla="*/ 122 w 134"/>
                    <a:gd name="T85" fmla="*/ 6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34" h="162">
                      <a:moveTo>
                        <a:pt x="134" y="67"/>
                      </a:moveTo>
                      <a:cubicBezTo>
                        <a:pt x="134" y="30"/>
                        <a:pt x="104" y="0"/>
                        <a:pt x="67" y="0"/>
                      </a:cubicBezTo>
                      <a:cubicBezTo>
                        <a:pt x="30" y="0"/>
                        <a:pt x="0" y="30"/>
                        <a:pt x="0" y="67"/>
                      </a:cubicBezTo>
                      <a:cubicBezTo>
                        <a:pt x="0" y="69"/>
                        <a:pt x="0" y="71"/>
                        <a:pt x="0" y="73"/>
                      </a:cubicBezTo>
                      <a:cubicBezTo>
                        <a:pt x="0" y="74"/>
                        <a:pt x="1" y="100"/>
                        <a:pt x="26" y="132"/>
                      </a:cubicBezTo>
                      <a:cubicBezTo>
                        <a:pt x="34" y="142"/>
                        <a:pt x="31" y="162"/>
                        <a:pt x="31" y="162"/>
                      </a:cubicBezTo>
                      <a:cubicBezTo>
                        <a:pt x="41" y="162"/>
                        <a:pt x="51" y="162"/>
                        <a:pt x="62" y="162"/>
                      </a:cubicBezTo>
                      <a:cubicBezTo>
                        <a:pt x="65" y="162"/>
                        <a:pt x="68" y="162"/>
                        <a:pt x="71" y="162"/>
                      </a:cubicBezTo>
                      <a:cubicBezTo>
                        <a:pt x="82" y="162"/>
                        <a:pt x="92" y="162"/>
                        <a:pt x="102" y="162"/>
                      </a:cubicBezTo>
                      <a:cubicBezTo>
                        <a:pt x="102" y="162"/>
                        <a:pt x="99" y="142"/>
                        <a:pt x="107" y="132"/>
                      </a:cubicBezTo>
                      <a:cubicBezTo>
                        <a:pt x="132" y="100"/>
                        <a:pt x="134" y="74"/>
                        <a:pt x="133" y="73"/>
                      </a:cubicBezTo>
                      <a:cubicBezTo>
                        <a:pt x="133" y="71"/>
                        <a:pt x="134" y="69"/>
                        <a:pt x="134" y="67"/>
                      </a:cubicBezTo>
                      <a:close/>
                      <a:moveTo>
                        <a:pt x="59" y="150"/>
                      </a:move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59" y="117"/>
                        <a:pt x="59" y="117"/>
                        <a:pt x="58" y="116"/>
                      </a:cubicBezTo>
                      <a:cubicBezTo>
                        <a:pt x="45" y="91"/>
                        <a:pt x="45" y="91"/>
                        <a:pt x="45" y="91"/>
                      </a:cubicBezTo>
                      <a:cubicBezTo>
                        <a:pt x="46" y="91"/>
                        <a:pt x="47" y="91"/>
                        <a:pt x="48" y="90"/>
                      </a:cubicBezTo>
                      <a:cubicBezTo>
                        <a:pt x="50" y="90"/>
                        <a:pt x="52" y="88"/>
                        <a:pt x="54" y="87"/>
                      </a:cubicBezTo>
                      <a:cubicBezTo>
                        <a:pt x="56" y="89"/>
                        <a:pt x="59" y="91"/>
                        <a:pt x="61" y="91"/>
                      </a:cubicBezTo>
                      <a:cubicBezTo>
                        <a:pt x="65" y="92"/>
                        <a:pt x="69" y="90"/>
                        <a:pt x="73" y="87"/>
                      </a:cubicBezTo>
                      <a:cubicBezTo>
                        <a:pt x="73" y="87"/>
                        <a:pt x="73" y="87"/>
                        <a:pt x="73" y="88"/>
                      </a:cubicBezTo>
                      <a:cubicBezTo>
                        <a:pt x="75" y="91"/>
                        <a:pt x="78" y="92"/>
                        <a:pt x="80" y="92"/>
                      </a:cubicBezTo>
                      <a:cubicBezTo>
                        <a:pt x="81" y="92"/>
                        <a:pt x="81" y="92"/>
                        <a:pt x="81" y="92"/>
                      </a:cubicBezTo>
                      <a:cubicBezTo>
                        <a:pt x="82" y="92"/>
                        <a:pt x="83" y="92"/>
                        <a:pt x="84" y="91"/>
                      </a:cubicBezTo>
                      <a:cubicBezTo>
                        <a:pt x="71" y="116"/>
                        <a:pt x="71" y="116"/>
                        <a:pt x="71" y="116"/>
                      </a:cubicBezTo>
                      <a:cubicBezTo>
                        <a:pt x="71" y="117"/>
                        <a:pt x="71" y="117"/>
                        <a:pt x="71" y="118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lnTo>
                        <a:pt x="59" y="150"/>
                      </a:lnTo>
                      <a:close/>
                      <a:moveTo>
                        <a:pt x="55" y="72"/>
                      </a:move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55" y="72"/>
                        <a:pt x="55" y="72"/>
                        <a:pt x="56" y="72"/>
                      </a:cubicBezTo>
                      <a:cubicBezTo>
                        <a:pt x="57" y="72"/>
                        <a:pt x="57" y="72"/>
                        <a:pt x="57" y="74"/>
                      </a:cubicBezTo>
                      <a:cubicBezTo>
                        <a:pt x="57" y="75"/>
                        <a:pt x="56" y="77"/>
                        <a:pt x="55" y="80"/>
                      </a:cubicBezTo>
                      <a:cubicBezTo>
                        <a:pt x="54" y="76"/>
                        <a:pt x="54" y="73"/>
                        <a:pt x="55" y="72"/>
                      </a:cubicBezTo>
                      <a:close/>
                      <a:moveTo>
                        <a:pt x="74" y="71"/>
                      </a:moveTo>
                      <a:cubicBezTo>
                        <a:pt x="74" y="70"/>
                        <a:pt x="75" y="70"/>
                        <a:pt x="75" y="70"/>
                      </a:cubicBezTo>
                      <a:cubicBezTo>
                        <a:pt x="75" y="70"/>
                        <a:pt x="75" y="70"/>
                        <a:pt x="75" y="70"/>
                      </a:cubicBezTo>
                      <a:cubicBezTo>
                        <a:pt x="76" y="70"/>
                        <a:pt x="76" y="70"/>
                        <a:pt x="76" y="70"/>
                      </a:cubicBezTo>
                      <a:cubicBezTo>
                        <a:pt x="76" y="71"/>
                        <a:pt x="76" y="74"/>
                        <a:pt x="74" y="78"/>
                      </a:cubicBezTo>
                      <a:cubicBezTo>
                        <a:pt x="73" y="75"/>
                        <a:pt x="73" y="72"/>
                        <a:pt x="74" y="71"/>
                      </a:cubicBezTo>
                      <a:close/>
                      <a:moveTo>
                        <a:pt x="122" y="69"/>
                      </a:moveTo>
                      <a:cubicBezTo>
                        <a:pt x="121" y="77"/>
                        <a:pt x="121" y="77"/>
                        <a:pt x="121" y="77"/>
                      </a:cubicBezTo>
                      <a:cubicBezTo>
                        <a:pt x="121" y="77"/>
                        <a:pt x="121" y="77"/>
                        <a:pt x="121" y="77"/>
                      </a:cubicBezTo>
                      <a:cubicBezTo>
                        <a:pt x="120" y="84"/>
                        <a:pt x="115" y="103"/>
                        <a:pt x="98" y="125"/>
                      </a:cubicBezTo>
                      <a:cubicBezTo>
                        <a:pt x="92" y="132"/>
                        <a:pt x="90" y="142"/>
                        <a:pt x="90" y="150"/>
                      </a:cubicBezTo>
                      <a:cubicBezTo>
                        <a:pt x="79" y="150"/>
                        <a:pt x="79" y="150"/>
                        <a:pt x="79" y="150"/>
                      </a:cubicBezTo>
                      <a:cubicBezTo>
                        <a:pt x="79" y="119"/>
                        <a:pt x="79" y="119"/>
                        <a:pt x="79" y="119"/>
                      </a:cubicBezTo>
                      <a:cubicBezTo>
                        <a:pt x="94" y="90"/>
                        <a:pt x="94" y="90"/>
                        <a:pt x="94" y="90"/>
                      </a:cubicBezTo>
                      <a:cubicBezTo>
                        <a:pt x="95" y="88"/>
                        <a:pt x="94" y="85"/>
                        <a:pt x="92" y="84"/>
                      </a:cubicBezTo>
                      <a:cubicBezTo>
                        <a:pt x="90" y="83"/>
                        <a:pt x="88" y="84"/>
                        <a:pt x="87" y="86"/>
                      </a:cubicBezTo>
                      <a:cubicBezTo>
                        <a:pt x="85" y="87"/>
                        <a:pt x="83" y="88"/>
                        <a:pt x="81" y="88"/>
                      </a:cubicBezTo>
                      <a:cubicBezTo>
                        <a:pt x="79" y="88"/>
                        <a:pt x="78" y="87"/>
                        <a:pt x="77" y="85"/>
                      </a:cubicBezTo>
                      <a:cubicBezTo>
                        <a:pt x="76" y="85"/>
                        <a:pt x="76" y="84"/>
                        <a:pt x="75" y="83"/>
                      </a:cubicBezTo>
                      <a:cubicBezTo>
                        <a:pt x="75" y="83"/>
                        <a:pt x="75" y="83"/>
                        <a:pt x="75" y="83"/>
                      </a:cubicBezTo>
                      <a:cubicBezTo>
                        <a:pt x="79" y="78"/>
                        <a:pt x="81" y="72"/>
                        <a:pt x="79" y="68"/>
                      </a:cubicBezTo>
                      <a:cubicBezTo>
                        <a:pt x="79" y="66"/>
                        <a:pt x="77" y="65"/>
                        <a:pt x="75" y="66"/>
                      </a:cubicBezTo>
                      <a:cubicBezTo>
                        <a:pt x="73" y="66"/>
                        <a:pt x="71" y="67"/>
                        <a:pt x="70" y="69"/>
                      </a:cubicBezTo>
                      <a:cubicBezTo>
                        <a:pt x="69" y="72"/>
                        <a:pt x="69" y="78"/>
                        <a:pt x="71" y="82"/>
                      </a:cubicBezTo>
                      <a:cubicBezTo>
                        <a:pt x="68" y="85"/>
                        <a:pt x="65" y="88"/>
                        <a:pt x="62" y="87"/>
                      </a:cubicBezTo>
                      <a:cubicBezTo>
                        <a:pt x="60" y="87"/>
                        <a:pt x="58" y="86"/>
                        <a:pt x="57" y="84"/>
                      </a:cubicBezTo>
                      <a:cubicBezTo>
                        <a:pt x="60" y="80"/>
                        <a:pt x="61" y="77"/>
                        <a:pt x="61" y="73"/>
                      </a:cubicBezTo>
                      <a:cubicBezTo>
                        <a:pt x="61" y="71"/>
                        <a:pt x="60" y="68"/>
                        <a:pt x="57" y="68"/>
                      </a:cubicBezTo>
                      <a:cubicBezTo>
                        <a:pt x="55" y="67"/>
                        <a:pt x="53" y="68"/>
                        <a:pt x="52" y="69"/>
                      </a:cubicBezTo>
                      <a:cubicBezTo>
                        <a:pt x="49" y="72"/>
                        <a:pt x="50" y="77"/>
                        <a:pt x="51" y="81"/>
                      </a:cubicBezTo>
                      <a:cubicBezTo>
                        <a:pt x="51" y="82"/>
                        <a:pt x="51" y="83"/>
                        <a:pt x="52" y="83"/>
                      </a:cubicBezTo>
                      <a:cubicBezTo>
                        <a:pt x="50" y="85"/>
                        <a:pt x="48" y="86"/>
                        <a:pt x="47" y="87"/>
                      </a:cubicBezTo>
                      <a:cubicBezTo>
                        <a:pt x="45" y="87"/>
                        <a:pt x="44" y="87"/>
                        <a:pt x="43" y="87"/>
                      </a:cubicBezTo>
                      <a:cubicBezTo>
                        <a:pt x="43" y="86"/>
                        <a:pt x="43" y="86"/>
                        <a:pt x="43" y="86"/>
                      </a:cubicBezTo>
                      <a:cubicBezTo>
                        <a:pt x="42" y="84"/>
                        <a:pt x="40" y="83"/>
                        <a:pt x="38" y="84"/>
                      </a:cubicBezTo>
                      <a:cubicBezTo>
                        <a:pt x="38" y="84"/>
                        <a:pt x="38" y="84"/>
                        <a:pt x="37" y="84"/>
                      </a:cubicBezTo>
                      <a:cubicBezTo>
                        <a:pt x="37" y="84"/>
                        <a:pt x="37" y="84"/>
                        <a:pt x="37" y="84"/>
                      </a:cubicBezTo>
                      <a:cubicBezTo>
                        <a:pt x="37" y="84"/>
                        <a:pt x="37" y="84"/>
                        <a:pt x="37" y="84"/>
                      </a:cubicBezTo>
                      <a:cubicBezTo>
                        <a:pt x="37" y="84"/>
                        <a:pt x="37" y="84"/>
                        <a:pt x="37" y="84"/>
                      </a:cubicBezTo>
                      <a:cubicBezTo>
                        <a:pt x="37" y="84"/>
                        <a:pt x="37" y="84"/>
                        <a:pt x="37" y="84"/>
                      </a:cubicBezTo>
                      <a:cubicBezTo>
                        <a:pt x="35" y="85"/>
                        <a:pt x="35" y="88"/>
                        <a:pt x="36" y="90"/>
                      </a:cubicBezTo>
                      <a:cubicBezTo>
                        <a:pt x="51" y="119"/>
                        <a:pt x="51" y="119"/>
                        <a:pt x="51" y="119"/>
                      </a:cubicBezTo>
                      <a:cubicBezTo>
                        <a:pt x="51" y="150"/>
                        <a:pt x="51" y="150"/>
                        <a:pt x="51" y="150"/>
                      </a:cubicBez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3" y="142"/>
                        <a:pt x="41" y="132"/>
                        <a:pt x="36" y="125"/>
                      </a:cubicBezTo>
                      <a:cubicBezTo>
                        <a:pt x="18" y="103"/>
                        <a:pt x="13" y="84"/>
                        <a:pt x="12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1" y="69"/>
                        <a:pt x="11" y="69"/>
                        <a:pt x="11" y="69"/>
                      </a:cubicBezTo>
                      <a:cubicBezTo>
                        <a:pt x="11" y="68"/>
                        <a:pt x="11" y="67"/>
                        <a:pt x="11" y="67"/>
                      </a:cubicBezTo>
                      <a:cubicBezTo>
                        <a:pt x="11" y="36"/>
                        <a:pt x="36" y="11"/>
                        <a:pt x="67" y="11"/>
                      </a:cubicBezTo>
                      <a:cubicBezTo>
                        <a:pt x="97" y="11"/>
                        <a:pt x="122" y="36"/>
                        <a:pt x="122" y="67"/>
                      </a:cubicBezTo>
                      <a:cubicBezTo>
                        <a:pt x="122" y="67"/>
                        <a:pt x="122" y="68"/>
                        <a:pt x="122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9" name="Freeform 358"/>
                <p:cNvSpPr>
                  <a:spLocks/>
                </p:cNvSpPr>
                <p:nvPr/>
              </p:nvSpPr>
              <p:spPr bwMode="auto">
                <a:xfrm>
                  <a:off x="6211724" y="6176235"/>
                  <a:ext cx="148001" cy="84810"/>
                </a:xfrm>
                <a:custGeom>
                  <a:avLst/>
                  <a:gdLst>
                    <a:gd name="T0" fmla="*/ 0 w 71"/>
                    <a:gd name="T1" fmla="*/ 6 h 40"/>
                    <a:gd name="T2" fmla="*/ 3 w 71"/>
                    <a:gd name="T3" fmla="*/ 6 h 40"/>
                    <a:gd name="T4" fmla="*/ 3 w 71"/>
                    <a:gd name="T5" fmla="*/ 11 h 40"/>
                    <a:gd name="T6" fmla="*/ 0 w 71"/>
                    <a:gd name="T7" fmla="*/ 11 h 40"/>
                    <a:gd name="T8" fmla="*/ 0 w 71"/>
                    <a:gd name="T9" fmla="*/ 17 h 40"/>
                    <a:gd name="T10" fmla="*/ 3 w 71"/>
                    <a:gd name="T11" fmla="*/ 17 h 40"/>
                    <a:gd name="T12" fmla="*/ 3 w 71"/>
                    <a:gd name="T13" fmla="*/ 22 h 40"/>
                    <a:gd name="T14" fmla="*/ 0 w 71"/>
                    <a:gd name="T15" fmla="*/ 22 h 40"/>
                    <a:gd name="T16" fmla="*/ 16 w 71"/>
                    <a:gd name="T17" fmla="*/ 34 h 40"/>
                    <a:gd name="T18" fmla="*/ 24 w 71"/>
                    <a:gd name="T19" fmla="*/ 40 h 40"/>
                    <a:gd name="T20" fmla="*/ 47 w 71"/>
                    <a:gd name="T21" fmla="*/ 40 h 40"/>
                    <a:gd name="T22" fmla="*/ 56 w 71"/>
                    <a:gd name="T23" fmla="*/ 34 h 40"/>
                    <a:gd name="T24" fmla="*/ 71 w 71"/>
                    <a:gd name="T25" fmla="*/ 22 h 40"/>
                    <a:gd name="T26" fmla="*/ 68 w 71"/>
                    <a:gd name="T27" fmla="*/ 22 h 40"/>
                    <a:gd name="T28" fmla="*/ 68 w 71"/>
                    <a:gd name="T29" fmla="*/ 17 h 40"/>
                    <a:gd name="T30" fmla="*/ 71 w 71"/>
                    <a:gd name="T31" fmla="*/ 17 h 40"/>
                    <a:gd name="T32" fmla="*/ 71 w 71"/>
                    <a:gd name="T33" fmla="*/ 11 h 40"/>
                    <a:gd name="T34" fmla="*/ 68 w 71"/>
                    <a:gd name="T35" fmla="*/ 11 h 40"/>
                    <a:gd name="T36" fmla="*/ 68 w 71"/>
                    <a:gd name="T37" fmla="*/ 6 h 40"/>
                    <a:gd name="T38" fmla="*/ 71 w 71"/>
                    <a:gd name="T39" fmla="*/ 6 h 40"/>
                    <a:gd name="T40" fmla="*/ 71 w 71"/>
                    <a:gd name="T41" fmla="*/ 0 h 40"/>
                    <a:gd name="T42" fmla="*/ 0 w 71"/>
                    <a:gd name="T43" fmla="*/ 0 h 40"/>
                    <a:gd name="T44" fmla="*/ 0 w 71"/>
                    <a:gd name="T45" fmla="*/ 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1" h="40">
                      <a:moveTo>
                        <a:pt x="0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8"/>
                        <a:pt x="7" y="34"/>
                        <a:pt x="16" y="34"/>
                      </a:cubicBezTo>
                      <a:cubicBezTo>
                        <a:pt x="17" y="38"/>
                        <a:pt x="20" y="40"/>
                        <a:pt x="24" y="40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cubicBezTo>
                        <a:pt x="51" y="40"/>
                        <a:pt x="54" y="38"/>
                        <a:pt x="56" y="34"/>
                      </a:cubicBezTo>
                      <a:cubicBezTo>
                        <a:pt x="64" y="34"/>
                        <a:pt x="70" y="28"/>
                        <a:pt x="71" y="22"/>
                      </a:cubicBezTo>
                      <a:cubicBezTo>
                        <a:pt x="68" y="22"/>
                        <a:pt x="68" y="22"/>
                        <a:pt x="68" y="22"/>
                      </a:cubicBezTo>
                      <a:cubicBezTo>
                        <a:pt x="68" y="17"/>
                        <a:pt x="68" y="17"/>
                        <a:pt x="68" y="17"/>
                      </a:cubicBezTo>
                      <a:cubicBezTo>
                        <a:pt x="71" y="17"/>
                        <a:pt x="71" y="17"/>
                        <a:pt x="71" y="17"/>
                      </a:cubicBezTo>
                      <a:cubicBezTo>
                        <a:pt x="71" y="11"/>
                        <a:pt x="71" y="11"/>
                        <a:pt x="71" y="11"/>
                      </a:cubicBezTo>
                      <a:cubicBezTo>
                        <a:pt x="68" y="11"/>
                        <a:pt x="68" y="11"/>
                        <a:pt x="68" y="11"/>
                      </a:cubicBezTo>
                      <a:cubicBezTo>
                        <a:pt x="68" y="6"/>
                        <a:pt x="68" y="6"/>
                        <a:pt x="68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5080804" y="1553712"/>
              <a:ext cx="5047772" cy="812145"/>
              <a:chOff x="5080804" y="1820412"/>
              <a:chExt cx="5047772" cy="812145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5080804" y="2155503"/>
                <a:ext cx="5047772" cy="477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500"/>
                  </a:lnSpc>
                </a:pP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Work in pairs. Read your sentences aloud to your partner but instead of saying</a:t>
                </a: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5080804" y="1820412"/>
                <a:ext cx="24640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关于我们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741353" y="2637698"/>
            <a:ext cx="5387223" cy="812145"/>
            <a:chOff x="4741353" y="2637698"/>
            <a:chExt cx="5387223" cy="812145"/>
          </a:xfrm>
        </p:grpSpPr>
        <p:grpSp>
          <p:nvGrpSpPr>
            <p:cNvPr id="25" name="组合 24"/>
            <p:cNvGrpSpPr/>
            <p:nvPr/>
          </p:nvGrpSpPr>
          <p:grpSpPr>
            <a:xfrm>
              <a:off x="4741353" y="2725481"/>
              <a:ext cx="262238" cy="262238"/>
              <a:chOff x="3213564" y="2807620"/>
              <a:chExt cx="262238" cy="262238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3213564" y="2807620"/>
                <a:ext cx="262238" cy="262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5" name="组合 124"/>
              <p:cNvGrpSpPr/>
              <p:nvPr/>
            </p:nvGrpSpPr>
            <p:grpSpPr>
              <a:xfrm>
                <a:off x="3275809" y="2852945"/>
                <a:ext cx="125592" cy="170777"/>
                <a:chOff x="6582587" y="1963676"/>
                <a:chExt cx="453792" cy="617056"/>
              </a:xfrm>
              <a:solidFill>
                <a:schemeClr val="bg1"/>
              </a:solidFill>
            </p:grpSpPr>
            <p:sp>
              <p:nvSpPr>
                <p:cNvPr id="126" name="Freeform 104"/>
                <p:cNvSpPr>
                  <a:spLocks/>
                </p:cNvSpPr>
                <p:nvPr/>
              </p:nvSpPr>
              <p:spPr bwMode="auto">
                <a:xfrm>
                  <a:off x="6878138" y="2013074"/>
                  <a:ext cx="158241" cy="204290"/>
                </a:xfrm>
                <a:custGeom>
                  <a:avLst/>
                  <a:gdLst>
                    <a:gd name="T0" fmla="*/ 90 w 90"/>
                    <a:gd name="T1" fmla="*/ 55 h 116"/>
                    <a:gd name="T2" fmla="*/ 87 w 90"/>
                    <a:gd name="T3" fmla="*/ 43 h 116"/>
                    <a:gd name="T4" fmla="*/ 78 w 90"/>
                    <a:gd name="T5" fmla="*/ 25 h 116"/>
                    <a:gd name="T6" fmla="*/ 58 w 90"/>
                    <a:gd name="T7" fmla="*/ 9 h 116"/>
                    <a:gd name="T8" fmla="*/ 45 w 90"/>
                    <a:gd name="T9" fmla="*/ 4 h 116"/>
                    <a:gd name="T10" fmla="*/ 29 w 90"/>
                    <a:gd name="T11" fmla="*/ 1 h 116"/>
                    <a:gd name="T12" fmla="*/ 0 w 90"/>
                    <a:gd name="T13" fmla="*/ 4 h 116"/>
                    <a:gd name="T14" fmla="*/ 0 w 90"/>
                    <a:gd name="T15" fmla="*/ 29 h 116"/>
                    <a:gd name="T16" fmla="*/ 5 w 90"/>
                    <a:gd name="T17" fmla="*/ 27 h 116"/>
                    <a:gd name="T18" fmla="*/ 17 w 90"/>
                    <a:gd name="T19" fmla="*/ 25 h 116"/>
                    <a:gd name="T20" fmla="*/ 22 w 90"/>
                    <a:gd name="T21" fmla="*/ 25 h 116"/>
                    <a:gd name="T22" fmla="*/ 23 w 90"/>
                    <a:gd name="T23" fmla="*/ 25 h 116"/>
                    <a:gd name="T24" fmla="*/ 23 w 90"/>
                    <a:gd name="T25" fmla="*/ 25 h 116"/>
                    <a:gd name="T26" fmla="*/ 23 w 90"/>
                    <a:gd name="T27" fmla="*/ 25 h 116"/>
                    <a:gd name="T28" fmla="*/ 25 w 90"/>
                    <a:gd name="T29" fmla="*/ 25 h 116"/>
                    <a:gd name="T30" fmla="*/ 28 w 90"/>
                    <a:gd name="T31" fmla="*/ 25 h 116"/>
                    <a:gd name="T32" fmla="*/ 38 w 90"/>
                    <a:gd name="T33" fmla="*/ 27 h 116"/>
                    <a:gd name="T34" fmla="*/ 47 w 90"/>
                    <a:gd name="T35" fmla="*/ 30 h 116"/>
                    <a:gd name="T36" fmla="*/ 61 w 90"/>
                    <a:gd name="T37" fmla="*/ 40 h 116"/>
                    <a:gd name="T38" fmla="*/ 68 w 90"/>
                    <a:gd name="T39" fmla="*/ 50 h 116"/>
                    <a:gd name="T40" fmla="*/ 70 w 90"/>
                    <a:gd name="T41" fmla="*/ 57 h 116"/>
                    <a:gd name="T42" fmla="*/ 70 w 90"/>
                    <a:gd name="T43" fmla="*/ 60 h 116"/>
                    <a:gd name="T44" fmla="*/ 70 w 90"/>
                    <a:gd name="T45" fmla="*/ 59 h 116"/>
                    <a:gd name="T46" fmla="*/ 70 w 90"/>
                    <a:gd name="T47" fmla="*/ 63 h 116"/>
                    <a:gd name="T48" fmla="*/ 70 w 90"/>
                    <a:gd name="T49" fmla="*/ 66 h 116"/>
                    <a:gd name="T50" fmla="*/ 69 w 90"/>
                    <a:gd name="T51" fmla="*/ 71 h 116"/>
                    <a:gd name="T52" fmla="*/ 49 w 90"/>
                    <a:gd name="T53" fmla="*/ 93 h 116"/>
                    <a:gd name="T54" fmla="*/ 28 w 90"/>
                    <a:gd name="T55" fmla="*/ 99 h 116"/>
                    <a:gd name="T56" fmla="*/ 23 w 90"/>
                    <a:gd name="T57" fmla="*/ 100 h 116"/>
                    <a:gd name="T58" fmla="*/ 16 w 90"/>
                    <a:gd name="T59" fmla="*/ 99 h 116"/>
                    <a:gd name="T60" fmla="*/ 4 w 90"/>
                    <a:gd name="T61" fmla="*/ 96 h 116"/>
                    <a:gd name="T62" fmla="*/ 0 w 90"/>
                    <a:gd name="T63" fmla="*/ 94 h 116"/>
                    <a:gd name="T64" fmla="*/ 0 w 90"/>
                    <a:gd name="T65" fmla="*/ 112 h 116"/>
                    <a:gd name="T66" fmla="*/ 15 w 90"/>
                    <a:gd name="T67" fmla="*/ 115 h 116"/>
                    <a:gd name="T68" fmla="*/ 22 w 90"/>
                    <a:gd name="T69" fmla="*/ 116 h 116"/>
                    <a:gd name="T70" fmla="*/ 30 w 90"/>
                    <a:gd name="T71" fmla="*/ 115 h 116"/>
                    <a:gd name="T72" fmla="*/ 57 w 90"/>
                    <a:gd name="T73" fmla="*/ 108 h 116"/>
                    <a:gd name="T74" fmla="*/ 76 w 90"/>
                    <a:gd name="T75" fmla="*/ 94 h 116"/>
                    <a:gd name="T76" fmla="*/ 86 w 90"/>
                    <a:gd name="T77" fmla="*/ 77 h 116"/>
                    <a:gd name="T78" fmla="*/ 89 w 90"/>
                    <a:gd name="T79" fmla="*/ 70 h 116"/>
                    <a:gd name="T80" fmla="*/ 90 w 90"/>
                    <a:gd name="T81" fmla="*/ 64 h 116"/>
                    <a:gd name="T82" fmla="*/ 90 w 90"/>
                    <a:gd name="T83" fmla="*/ 61 h 116"/>
                    <a:gd name="T84" fmla="*/ 90 w 90"/>
                    <a:gd name="T85" fmla="*/ 60 h 116"/>
                    <a:gd name="T86" fmla="*/ 90 w 90"/>
                    <a:gd name="T87" fmla="*/ 55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0" h="116">
                      <a:moveTo>
                        <a:pt x="90" y="55"/>
                      </a:moveTo>
                      <a:cubicBezTo>
                        <a:pt x="90" y="52"/>
                        <a:pt x="89" y="48"/>
                        <a:pt x="87" y="43"/>
                      </a:cubicBezTo>
                      <a:cubicBezTo>
                        <a:pt x="86" y="37"/>
                        <a:pt x="82" y="31"/>
                        <a:pt x="78" y="25"/>
                      </a:cubicBezTo>
                      <a:cubicBezTo>
                        <a:pt x="73" y="19"/>
                        <a:pt x="66" y="14"/>
                        <a:pt x="58" y="9"/>
                      </a:cubicBezTo>
                      <a:cubicBezTo>
                        <a:pt x="54" y="7"/>
                        <a:pt x="50" y="5"/>
                        <a:pt x="45" y="4"/>
                      </a:cubicBezTo>
                      <a:cubicBezTo>
                        <a:pt x="40" y="2"/>
                        <a:pt x="35" y="1"/>
                        <a:pt x="29" y="1"/>
                      </a:cubicBezTo>
                      <a:cubicBezTo>
                        <a:pt x="21" y="0"/>
                        <a:pt x="10" y="1"/>
                        <a:pt x="0" y="4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2" y="28"/>
                        <a:pt x="3" y="28"/>
                        <a:pt x="5" y="27"/>
                      </a:cubicBezTo>
                      <a:cubicBezTo>
                        <a:pt x="9" y="26"/>
                        <a:pt x="13" y="25"/>
                        <a:pt x="17" y="25"/>
                      </a:cubicBezTo>
                      <a:cubicBezTo>
                        <a:pt x="19" y="25"/>
                        <a:pt x="21" y="25"/>
                        <a:pt x="22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1" y="25"/>
                        <a:pt x="35" y="26"/>
                        <a:pt x="38" y="27"/>
                      </a:cubicBezTo>
                      <a:cubicBezTo>
                        <a:pt x="41" y="28"/>
                        <a:pt x="45" y="29"/>
                        <a:pt x="47" y="30"/>
                      </a:cubicBezTo>
                      <a:cubicBezTo>
                        <a:pt x="53" y="33"/>
                        <a:pt x="58" y="36"/>
                        <a:pt x="61" y="40"/>
                      </a:cubicBezTo>
                      <a:cubicBezTo>
                        <a:pt x="64" y="43"/>
                        <a:pt x="66" y="47"/>
                        <a:pt x="68" y="50"/>
                      </a:cubicBezTo>
                      <a:cubicBezTo>
                        <a:pt x="69" y="53"/>
                        <a:pt x="69" y="55"/>
                        <a:pt x="70" y="57"/>
                      </a:cubicBezTo>
                      <a:cubicBezTo>
                        <a:pt x="70" y="59"/>
                        <a:pt x="70" y="60"/>
                        <a:pt x="70" y="60"/>
                      </a:cubicBezTo>
                      <a:cubicBezTo>
                        <a:pt x="70" y="59"/>
                        <a:pt x="70" y="59"/>
                        <a:pt x="70" y="59"/>
                      </a:cubicBezTo>
                      <a:cubicBezTo>
                        <a:pt x="70" y="59"/>
                        <a:pt x="70" y="61"/>
                        <a:pt x="70" y="63"/>
                      </a:cubicBezTo>
                      <a:cubicBezTo>
                        <a:pt x="70" y="65"/>
                        <a:pt x="70" y="65"/>
                        <a:pt x="70" y="66"/>
                      </a:cubicBezTo>
                      <a:cubicBezTo>
                        <a:pt x="70" y="67"/>
                        <a:pt x="69" y="69"/>
                        <a:pt x="69" y="71"/>
                      </a:cubicBezTo>
                      <a:cubicBezTo>
                        <a:pt x="67" y="77"/>
                        <a:pt x="61" y="87"/>
                        <a:pt x="49" y="93"/>
                      </a:cubicBezTo>
                      <a:cubicBezTo>
                        <a:pt x="43" y="96"/>
                        <a:pt x="36" y="99"/>
                        <a:pt x="28" y="99"/>
                      </a:cubicBezTo>
                      <a:cubicBezTo>
                        <a:pt x="26" y="99"/>
                        <a:pt x="24" y="100"/>
                        <a:pt x="23" y="100"/>
                      </a:cubicBezTo>
                      <a:cubicBezTo>
                        <a:pt x="20" y="99"/>
                        <a:pt x="18" y="99"/>
                        <a:pt x="16" y="99"/>
                      </a:cubicBezTo>
                      <a:cubicBezTo>
                        <a:pt x="12" y="99"/>
                        <a:pt x="8" y="97"/>
                        <a:pt x="4" y="96"/>
                      </a:cubicBezTo>
                      <a:cubicBezTo>
                        <a:pt x="3" y="96"/>
                        <a:pt x="1" y="95"/>
                        <a:pt x="0" y="94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5" y="114"/>
                        <a:pt x="10" y="115"/>
                        <a:pt x="15" y="115"/>
                      </a:cubicBezTo>
                      <a:cubicBezTo>
                        <a:pt x="18" y="116"/>
                        <a:pt x="19" y="115"/>
                        <a:pt x="22" y="116"/>
                      </a:cubicBezTo>
                      <a:cubicBezTo>
                        <a:pt x="25" y="116"/>
                        <a:pt x="27" y="115"/>
                        <a:pt x="30" y="115"/>
                      </a:cubicBezTo>
                      <a:cubicBezTo>
                        <a:pt x="39" y="114"/>
                        <a:pt x="49" y="112"/>
                        <a:pt x="57" y="108"/>
                      </a:cubicBezTo>
                      <a:cubicBezTo>
                        <a:pt x="64" y="104"/>
                        <a:pt x="71" y="99"/>
                        <a:pt x="76" y="94"/>
                      </a:cubicBezTo>
                      <a:cubicBezTo>
                        <a:pt x="81" y="88"/>
                        <a:pt x="84" y="82"/>
                        <a:pt x="86" y="77"/>
                      </a:cubicBezTo>
                      <a:cubicBezTo>
                        <a:pt x="87" y="74"/>
                        <a:pt x="88" y="72"/>
                        <a:pt x="89" y="70"/>
                      </a:cubicBezTo>
                      <a:cubicBezTo>
                        <a:pt x="89" y="68"/>
                        <a:pt x="90" y="65"/>
                        <a:pt x="90" y="64"/>
                      </a:cubicBezTo>
                      <a:cubicBezTo>
                        <a:pt x="90" y="62"/>
                        <a:pt x="90" y="61"/>
                        <a:pt x="90" y="61"/>
                      </a:cubicBezTo>
                      <a:cubicBezTo>
                        <a:pt x="90" y="60"/>
                        <a:pt x="90" y="60"/>
                        <a:pt x="90" y="60"/>
                      </a:cubicBezTo>
                      <a:cubicBezTo>
                        <a:pt x="90" y="60"/>
                        <a:pt x="90" y="58"/>
                        <a:pt x="9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" name="Freeform 105"/>
                <p:cNvSpPr>
                  <a:spLocks/>
                </p:cNvSpPr>
                <p:nvPr/>
              </p:nvSpPr>
              <p:spPr bwMode="auto">
                <a:xfrm>
                  <a:off x="6878138" y="2028982"/>
                  <a:ext cx="140659" cy="178335"/>
                </a:xfrm>
                <a:custGeom>
                  <a:avLst/>
                  <a:gdLst>
                    <a:gd name="T0" fmla="*/ 77 w 80"/>
                    <a:gd name="T1" fmla="*/ 37 h 101"/>
                    <a:gd name="T2" fmla="*/ 68 w 80"/>
                    <a:gd name="T3" fmla="*/ 22 h 101"/>
                    <a:gd name="T4" fmla="*/ 48 w 80"/>
                    <a:gd name="T5" fmla="*/ 7 h 101"/>
                    <a:gd name="T6" fmla="*/ 35 w 80"/>
                    <a:gd name="T7" fmla="*/ 3 h 101"/>
                    <a:gd name="T8" fmla="*/ 19 w 80"/>
                    <a:gd name="T9" fmla="*/ 0 h 101"/>
                    <a:gd name="T10" fmla="*/ 0 w 80"/>
                    <a:gd name="T11" fmla="*/ 1 h 101"/>
                    <a:gd name="T12" fmla="*/ 0 w 80"/>
                    <a:gd name="T13" fmla="*/ 20 h 101"/>
                    <a:gd name="T14" fmla="*/ 5 w 80"/>
                    <a:gd name="T15" fmla="*/ 18 h 101"/>
                    <a:gd name="T16" fmla="*/ 17 w 80"/>
                    <a:gd name="T17" fmla="*/ 16 h 101"/>
                    <a:gd name="T18" fmla="*/ 22 w 80"/>
                    <a:gd name="T19" fmla="*/ 16 h 101"/>
                    <a:gd name="T20" fmla="*/ 23 w 80"/>
                    <a:gd name="T21" fmla="*/ 16 h 101"/>
                    <a:gd name="T22" fmla="*/ 23 w 80"/>
                    <a:gd name="T23" fmla="*/ 16 h 101"/>
                    <a:gd name="T24" fmla="*/ 23 w 80"/>
                    <a:gd name="T25" fmla="*/ 16 h 101"/>
                    <a:gd name="T26" fmla="*/ 25 w 80"/>
                    <a:gd name="T27" fmla="*/ 16 h 101"/>
                    <a:gd name="T28" fmla="*/ 28 w 80"/>
                    <a:gd name="T29" fmla="*/ 16 h 101"/>
                    <a:gd name="T30" fmla="*/ 38 w 80"/>
                    <a:gd name="T31" fmla="*/ 18 h 101"/>
                    <a:gd name="T32" fmla="*/ 47 w 80"/>
                    <a:gd name="T33" fmla="*/ 21 h 101"/>
                    <a:gd name="T34" fmla="*/ 61 w 80"/>
                    <a:gd name="T35" fmla="*/ 31 h 101"/>
                    <a:gd name="T36" fmla="*/ 68 w 80"/>
                    <a:gd name="T37" fmla="*/ 41 h 101"/>
                    <a:gd name="T38" fmla="*/ 70 w 80"/>
                    <a:gd name="T39" fmla="*/ 48 h 101"/>
                    <a:gd name="T40" fmla="*/ 70 w 80"/>
                    <a:gd name="T41" fmla="*/ 51 h 101"/>
                    <a:gd name="T42" fmla="*/ 70 w 80"/>
                    <a:gd name="T43" fmla="*/ 50 h 101"/>
                    <a:gd name="T44" fmla="*/ 70 w 80"/>
                    <a:gd name="T45" fmla="*/ 54 h 101"/>
                    <a:gd name="T46" fmla="*/ 70 w 80"/>
                    <a:gd name="T47" fmla="*/ 57 h 101"/>
                    <a:gd name="T48" fmla="*/ 69 w 80"/>
                    <a:gd name="T49" fmla="*/ 62 h 101"/>
                    <a:gd name="T50" fmla="*/ 49 w 80"/>
                    <a:gd name="T51" fmla="*/ 84 h 101"/>
                    <a:gd name="T52" fmla="*/ 28 w 80"/>
                    <a:gd name="T53" fmla="*/ 90 h 101"/>
                    <a:gd name="T54" fmla="*/ 23 w 80"/>
                    <a:gd name="T55" fmla="*/ 91 h 101"/>
                    <a:gd name="T56" fmla="*/ 16 w 80"/>
                    <a:gd name="T57" fmla="*/ 90 h 101"/>
                    <a:gd name="T58" fmla="*/ 4 w 80"/>
                    <a:gd name="T59" fmla="*/ 87 h 101"/>
                    <a:gd name="T60" fmla="*/ 1 w 80"/>
                    <a:gd name="T61" fmla="*/ 86 h 101"/>
                    <a:gd name="T62" fmla="*/ 0 w 80"/>
                    <a:gd name="T63" fmla="*/ 86 h 101"/>
                    <a:gd name="T64" fmla="*/ 0 w 80"/>
                    <a:gd name="T65" fmla="*/ 100 h 101"/>
                    <a:gd name="T66" fmla="*/ 5 w 80"/>
                    <a:gd name="T67" fmla="*/ 101 h 101"/>
                    <a:gd name="T68" fmla="*/ 12 w 80"/>
                    <a:gd name="T69" fmla="*/ 101 h 101"/>
                    <a:gd name="T70" fmla="*/ 20 w 80"/>
                    <a:gd name="T71" fmla="*/ 101 h 101"/>
                    <a:gd name="T72" fmla="*/ 46 w 80"/>
                    <a:gd name="T73" fmla="*/ 94 h 101"/>
                    <a:gd name="T74" fmla="*/ 66 w 80"/>
                    <a:gd name="T75" fmla="*/ 82 h 101"/>
                    <a:gd name="T76" fmla="*/ 76 w 80"/>
                    <a:gd name="T77" fmla="*/ 67 h 101"/>
                    <a:gd name="T78" fmla="*/ 79 w 80"/>
                    <a:gd name="T79" fmla="*/ 61 h 101"/>
                    <a:gd name="T80" fmla="*/ 80 w 80"/>
                    <a:gd name="T81" fmla="*/ 56 h 101"/>
                    <a:gd name="T82" fmla="*/ 80 w 80"/>
                    <a:gd name="T83" fmla="*/ 53 h 101"/>
                    <a:gd name="T84" fmla="*/ 80 w 80"/>
                    <a:gd name="T85" fmla="*/ 52 h 101"/>
                    <a:gd name="T86" fmla="*/ 80 w 80"/>
                    <a:gd name="T87" fmla="*/ 48 h 101"/>
                    <a:gd name="T88" fmla="*/ 77 w 80"/>
                    <a:gd name="T89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80" h="101">
                      <a:moveTo>
                        <a:pt x="77" y="37"/>
                      </a:moveTo>
                      <a:cubicBezTo>
                        <a:pt x="75" y="32"/>
                        <a:pt x="72" y="27"/>
                        <a:pt x="68" y="22"/>
                      </a:cubicBezTo>
                      <a:cubicBezTo>
                        <a:pt x="63" y="16"/>
                        <a:pt x="56" y="11"/>
                        <a:pt x="48" y="7"/>
                      </a:cubicBezTo>
                      <a:cubicBezTo>
                        <a:pt x="44" y="6"/>
                        <a:pt x="40" y="4"/>
                        <a:pt x="35" y="3"/>
                      </a:cubicBezTo>
                      <a:cubicBezTo>
                        <a:pt x="30" y="1"/>
                        <a:pt x="25" y="1"/>
                        <a:pt x="19" y="0"/>
                      </a:cubicBezTo>
                      <a:cubicBezTo>
                        <a:pt x="14" y="0"/>
                        <a:pt x="7" y="0"/>
                        <a:pt x="0" y="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9"/>
                        <a:pt x="3" y="19"/>
                        <a:pt x="5" y="18"/>
                      </a:cubicBezTo>
                      <a:cubicBezTo>
                        <a:pt x="9" y="17"/>
                        <a:pt x="13" y="16"/>
                        <a:pt x="17" y="16"/>
                      </a:cubicBezTo>
                      <a:cubicBezTo>
                        <a:pt x="19" y="16"/>
                        <a:pt x="21" y="16"/>
                        <a:pt x="22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31" y="16"/>
                        <a:pt x="35" y="17"/>
                        <a:pt x="38" y="18"/>
                      </a:cubicBezTo>
                      <a:cubicBezTo>
                        <a:pt x="41" y="19"/>
                        <a:pt x="45" y="20"/>
                        <a:pt x="47" y="21"/>
                      </a:cubicBezTo>
                      <a:cubicBezTo>
                        <a:pt x="53" y="24"/>
                        <a:pt x="58" y="27"/>
                        <a:pt x="61" y="31"/>
                      </a:cubicBezTo>
                      <a:cubicBezTo>
                        <a:pt x="64" y="34"/>
                        <a:pt x="66" y="38"/>
                        <a:pt x="68" y="41"/>
                      </a:cubicBezTo>
                      <a:cubicBezTo>
                        <a:pt x="69" y="44"/>
                        <a:pt x="69" y="46"/>
                        <a:pt x="70" y="48"/>
                      </a:cubicBezTo>
                      <a:cubicBezTo>
                        <a:pt x="70" y="50"/>
                        <a:pt x="70" y="51"/>
                        <a:pt x="70" y="51"/>
                      </a:cubicBezTo>
                      <a:cubicBezTo>
                        <a:pt x="70" y="50"/>
                        <a:pt x="70" y="50"/>
                        <a:pt x="70" y="50"/>
                      </a:cubicBezTo>
                      <a:cubicBezTo>
                        <a:pt x="70" y="50"/>
                        <a:pt x="70" y="52"/>
                        <a:pt x="70" y="54"/>
                      </a:cubicBezTo>
                      <a:cubicBezTo>
                        <a:pt x="70" y="56"/>
                        <a:pt x="70" y="56"/>
                        <a:pt x="70" y="57"/>
                      </a:cubicBezTo>
                      <a:cubicBezTo>
                        <a:pt x="70" y="58"/>
                        <a:pt x="69" y="60"/>
                        <a:pt x="69" y="62"/>
                      </a:cubicBezTo>
                      <a:cubicBezTo>
                        <a:pt x="67" y="68"/>
                        <a:pt x="61" y="78"/>
                        <a:pt x="49" y="84"/>
                      </a:cubicBezTo>
                      <a:cubicBezTo>
                        <a:pt x="43" y="87"/>
                        <a:pt x="36" y="90"/>
                        <a:pt x="28" y="90"/>
                      </a:cubicBezTo>
                      <a:cubicBezTo>
                        <a:pt x="26" y="90"/>
                        <a:pt x="24" y="91"/>
                        <a:pt x="23" y="91"/>
                      </a:cubicBezTo>
                      <a:cubicBezTo>
                        <a:pt x="20" y="90"/>
                        <a:pt x="18" y="90"/>
                        <a:pt x="16" y="90"/>
                      </a:cubicBezTo>
                      <a:cubicBezTo>
                        <a:pt x="12" y="90"/>
                        <a:pt x="8" y="88"/>
                        <a:pt x="4" y="87"/>
                      </a:cubicBezTo>
                      <a:cubicBezTo>
                        <a:pt x="3" y="87"/>
                        <a:pt x="2" y="86"/>
                        <a:pt x="1" y="86"/>
                      </a:cubicBezTo>
                      <a:cubicBezTo>
                        <a:pt x="1" y="86"/>
                        <a:pt x="0" y="86"/>
                        <a:pt x="0" y="86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1" y="100"/>
                        <a:pt x="3" y="101"/>
                        <a:pt x="5" y="101"/>
                      </a:cubicBezTo>
                      <a:cubicBezTo>
                        <a:pt x="8" y="101"/>
                        <a:pt x="9" y="101"/>
                        <a:pt x="12" y="101"/>
                      </a:cubicBezTo>
                      <a:cubicBezTo>
                        <a:pt x="15" y="101"/>
                        <a:pt x="17" y="101"/>
                        <a:pt x="20" y="101"/>
                      </a:cubicBezTo>
                      <a:cubicBezTo>
                        <a:pt x="29" y="100"/>
                        <a:pt x="39" y="98"/>
                        <a:pt x="46" y="94"/>
                      </a:cubicBezTo>
                      <a:cubicBezTo>
                        <a:pt x="54" y="91"/>
                        <a:pt x="61" y="87"/>
                        <a:pt x="66" y="82"/>
                      </a:cubicBezTo>
                      <a:cubicBezTo>
                        <a:pt x="71" y="77"/>
                        <a:pt x="74" y="72"/>
                        <a:pt x="76" y="67"/>
                      </a:cubicBezTo>
                      <a:cubicBezTo>
                        <a:pt x="77" y="65"/>
                        <a:pt x="78" y="63"/>
                        <a:pt x="79" y="61"/>
                      </a:cubicBezTo>
                      <a:cubicBezTo>
                        <a:pt x="79" y="59"/>
                        <a:pt x="80" y="57"/>
                        <a:pt x="80" y="56"/>
                      </a:cubicBezTo>
                      <a:cubicBezTo>
                        <a:pt x="80" y="54"/>
                        <a:pt x="80" y="53"/>
                        <a:pt x="80" y="53"/>
                      </a:cubicBezTo>
                      <a:cubicBezTo>
                        <a:pt x="80" y="52"/>
                        <a:pt x="80" y="52"/>
                        <a:pt x="80" y="52"/>
                      </a:cubicBezTo>
                      <a:cubicBezTo>
                        <a:pt x="80" y="52"/>
                        <a:pt x="80" y="51"/>
                        <a:pt x="80" y="48"/>
                      </a:cubicBezTo>
                      <a:cubicBezTo>
                        <a:pt x="80" y="46"/>
                        <a:pt x="79" y="42"/>
                        <a:pt x="77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" name="Freeform 106"/>
                <p:cNvSpPr>
                  <a:spLocks/>
                </p:cNvSpPr>
                <p:nvPr/>
              </p:nvSpPr>
              <p:spPr bwMode="auto">
                <a:xfrm>
                  <a:off x="6582587" y="2013074"/>
                  <a:ext cx="158241" cy="204290"/>
                </a:xfrm>
                <a:custGeom>
                  <a:avLst/>
                  <a:gdLst>
                    <a:gd name="T0" fmla="*/ 0 w 90"/>
                    <a:gd name="T1" fmla="*/ 55 h 116"/>
                    <a:gd name="T2" fmla="*/ 3 w 90"/>
                    <a:gd name="T3" fmla="*/ 43 h 116"/>
                    <a:gd name="T4" fmla="*/ 12 w 90"/>
                    <a:gd name="T5" fmla="*/ 25 h 116"/>
                    <a:gd name="T6" fmla="*/ 32 w 90"/>
                    <a:gd name="T7" fmla="*/ 9 h 116"/>
                    <a:gd name="T8" fmla="*/ 45 w 90"/>
                    <a:gd name="T9" fmla="*/ 4 h 116"/>
                    <a:gd name="T10" fmla="*/ 61 w 90"/>
                    <a:gd name="T11" fmla="*/ 1 h 116"/>
                    <a:gd name="T12" fmla="*/ 90 w 90"/>
                    <a:gd name="T13" fmla="*/ 4 h 116"/>
                    <a:gd name="T14" fmla="*/ 90 w 90"/>
                    <a:gd name="T15" fmla="*/ 29 h 116"/>
                    <a:gd name="T16" fmla="*/ 85 w 90"/>
                    <a:gd name="T17" fmla="*/ 27 h 116"/>
                    <a:gd name="T18" fmla="*/ 73 w 90"/>
                    <a:gd name="T19" fmla="*/ 25 h 116"/>
                    <a:gd name="T20" fmla="*/ 68 w 90"/>
                    <a:gd name="T21" fmla="*/ 25 h 116"/>
                    <a:gd name="T22" fmla="*/ 67 w 90"/>
                    <a:gd name="T23" fmla="*/ 25 h 116"/>
                    <a:gd name="T24" fmla="*/ 67 w 90"/>
                    <a:gd name="T25" fmla="*/ 25 h 116"/>
                    <a:gd name="T26" fmla="*/ 67 w 90"/>
                    <a:gd name="T27" fmla="*/ 25 h 116"/>
                    <a:gd name="T28" fmla="*/ 65 w 90"/>
                    <a:gd name="T29" fmla="*/ 25 h 116"/>
                    <a:gd name="T30" fmla="*/ 62 w 90"/>
                    <a:gd name="T31" fmla="*/ 25 h 116"/>
                    <a:gd name="T32" fmla="*/ 52 w 90"/>
                    <a:gd name="T33" fmla="*/ 27 h 116"/>
                    <a:gd name="T34" fmla="*/ 43 w 90"/>
                    <a:gd name="T35" fmla="*/ 30 h 116"/>
                    <a:gd name="T36" fmla="*/ 29 w 90"/>
                    <a:gd name="T37" fmla="*/ 40 h 116"/>
                    <a:gd name="T38" fmla="*/ 22 w 90"/>
                    <a:gd name="T39" fmla="*/ 50 h 116"/>
                    <a:gd name="T40" fmla="*/ 20 w 90"/>
                    <a:gd name="T41" fmla="*/ 57 h 116"/>
                    <a:gd name="T42" fmla="*/ 20 w 90"/>
                    <a:gd name="T43" fmla="*/ 60 h 116"/>
                    <a:gd name="T44" fmla="*/ 20 w 90"/>
                    <a:gd name="T45" fmla="*/ 59 h 116"/>
                    <a:gd name="T46" fmla="*/ 20 w 90"/>
                    <a:gd name="T47" fmla="*/ 63 h 116"/>
                    <a:gd name="T48" fmla="*/ 20 w 90"/>
                    <a:gd name="T49" fmla="*/ 66 h 116"/>
                    <a:gd name="T50" fmla="*/ 21 w 90"/>
                    <a:gd name="T51" fmla="*/ 71 h 116"/>
                    <a:gd name="T52" fmla="*/ 41 w 90"/>
                    <a:gd name="T53" fmla="*/ 93 h 116"/>
                    <a:gd name="T54" fmla="*/ 62 w 90"/>
                    <a:gd name="T55" fmla="*/ 99 h 116"/>
                    <a:gd name="T56" fmla="*/ 67 w 90"/>
                    <a:gd name="T57" fmla="*/ 100 h 116"/>
                    <a:gd name="T58" fmla="*/ 74 w 90"/>
                    <a:gd name="T59" fmla="*/ 99 h 116"/>
                    <a:gd name="T60" fmla="*/ 86 w 90"/>
                    <a:gd name="T61" fmla="*/ 96 h 116"/>
                    <a:gd name="T62" fmla="*/ 90 w 90"/>
                    <a:gd name="T63" fmla="*/ 94 h 116"/>
                    <a:gd name="T64" fmla="*/ 90 w 90"/>
                    <a:gd name="T65" fmla="*/ 112 h 116"/>
                    <a:gd name="T66" fmla="*/ 75 w 90"/>
                    <a:gd name="T67" fmla="*/ 115 h 116"/>
                    <a:gd name="T68" fmla="*/ 68 w 90"/>
                    <a:gd name="T69" fmla="*/ 116 h 116"/>
                    <a:gd name="T70" fmla="*/ 60 w 90"/>
                    <a:gd name="T71" fmla="*/ 115 h 116"/>
                    <a:gd name="T72" fmla="*/ 34 w 90"/>
                    <a:gd name="T73" fmla="*/ 108 h 116"/>
                    <a:gd name="T74" fmla="*/ 14 w 90"/>
                    <a:gd name="T75" fmla="*/ 94 h 116"/>
                    <a:gd name="T76" fmla="*/ 4 w 90"/>
                    <a:gd name="T77" fmla="*/ 77 h 116"/>
                    <a:gd name="T78" fmla="*/ 1 w 90"/>
                    <a:gd name="T79" fmla="*/ 70 h 116"/>
                    <a:gd name="T80" fmla="*/ 0 w 90"/>
                    <a:gd name="T81" fmla="*/ 64 h 116"/>
                    <a:gd name="T82" fmla="*/ 0 w 90"/>
                    <a:gd name="T83" fmla="*/ 61 h 116"/>
                    <a:gd name="T84" fmla="*/ 0 w 90"/>
                    <a:gd name="T85" fmla="*/ 60 h 116"/>
                    <a:gd name="T86" fmla="*/ 0 w 90"/>
                    <a:gd name="T87" fmla="*/ 55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0" h="116">
                      <a:moveTo>
                        <a:pt x="0" y="55"/>
                      </a:moveTo>
                      <a:cubicBezTo>
                        <a:pt x="0" y="52"/>
                        <a:pt x="1" y="48"/>
                        <a:pt x="3" y="43"/>
                      </a:cubicBezTo>
                      <a:cubicBezTo>
                        <a:pt x="4" y="37"/>
                        <a:pt x="8" y="31"/>
                        <a:pt x="12" y="25"/>
                      </a:cubicBezTo>
                      <a:cubicBezTo>
                        <a:pt x="17" y="19"/>
                        <a:pt x="24" y="14"/>
                        <a:pt x="32" y="9"/>
                      </a:cubicBezTo>
                      <a:cubicBezTo>
                        <a:pt x="36" y="7"/>
                        <a:pt x="40" y="5"/>
                        <a:pt x="45" y="4"/>
                      </a:cubicBezTo>
                      <a:cubicBezTo>
                        <a:pt x="50" y="2"/>
                        <a:pt x="55" y="1"/>
                        <a:pt x="61" y="1"/>
                      </a:cubicBezTo>
                      <a:cubicBezTo>
                        <a:pt x="69" y="0"/>
                        <a:pt x="80" y="1"/>
                        <a:pt x="90" y="4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88" y="28"/>
                        <a:pt x="87" y="28"/>
                        <a:pt x="85" y="27"/>
                      </a:cubicBezTo>
                      <a:cubicBezTo>
                        <a:pt x="81" y="26"/>
                        <a:pt x="77" y="25"/>
                        <a:pt x="73" y="25"/>
                      </a:cubicBezTo>
                      <a:cubicBezTo>
                        <a:pt x="71" y="25"/>
                        <a:pt x="70" y="25"/>
                        <a:pt x="68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65" y="25"/>
                        <a:pt x="65" y="25"/>
                        <a:pt x="65" y="25"/>
                      </a:cubicBezTo>
                      <a:cubicBezTo>
                        <a:pt x="62" y="25"/>
                        <a:pt x="62" y="25"/>
                        <a:pt x="62" y="25"/>
                      </a:cubicBezTo>
                      <a:cubicBezTo>
                        <a:pt x="59" y="25"/>
                        <a:pt x="55" y="26"/>
                        <a:pt x="52" y="27"/>
                      </a:cubicBezTo>
                      <a:cubicBezTo>
                        <a:pt x="49" y="28"/>
                        <a:pt x="45" y="29"/>
                        <a:pt x="43" y="30"/>
                      </a:cubicBezTo>
                      <a:cubicBezTo>
                        <a:pt x="37" y="33"/>
                        <a:pt x="32" y="36"/>
                        <a:pt x="29" y="40"/>
                      </a:cubicBezTo>
                      <a:cubicBezTo>
                        <a:pt x="26" y="43"/>
                        <a:pt x="24" y="47"/>
                        <a:pt x="22" y="50"/>
                      </a:cubicBezTo>
                      <a:cubicBezTo>
                        <a:pt x="21" y="53"/>
                        <a:pt x="21" y="55"/>
                        <a:pt x="20" y="57"/>
                      </a:cubicBezTo>
                      <a:cubicBezTo>
                        <a:pt x="20" y="59"/>
                        <a:pt x="20" y="60"/>
                        <a:pt x="20" y="60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0" y="59"/>
                        <a:pt x="20" y="61"/>
                        <a:pt x="20" y="63"/>
                      </a:cubicBezTo>
                      <a:cubicBezTo>
                        <a:pt x="20" y="65"/>
                        <a:pt x="20" y="65"/>
                        <a:pt x="20" y="66"/>
                      </a:cubicBezTo>
                      <a:cubicBezTo>
                        <a:pt x="20" y="67"/>
                        <a:pt x="21" y="69"/>
                        <a:pt x="21" y="71"/>
                      </a:cubicBezTo>
                      <a:cubicBezTo>
                        <a:pt x="23" y="77"/>
                        <a:pt x="29" y="87"/>
                        <a:pt x="41" y="93"/>
                      </a:cubicBezTo>
                      <a:cubicBezTo>
                        <a:pt x="47" y="96"/>
                        <a:pt x="54" y="99"/>
                        <a:pt x="62" y="99"/>
                      </a:cubicBezTo>
                      <a:cubicBezTo>
                        <a:pt x="64" y="99"/>
                        <a:pt x="66" y="100"/>
                        <a:pt x="67" y="100"/>
                      </a:cubicBezTo>
                      <a:cubicBezTo>
                        <a:pt x="70" y="99"/>
                        <a:pt x="72" y="99"/>
                        <a:pt x="74" y="99"/>
                      </a:cubicBezTo>
                      <a:cubicBezTo>
                        <a:pt x="78" y="99"/>
                        <a:pt x="82" y="97"/>
                        <a:pt x="86" y="96"/>
                      </a:cubicBezTo>
                      <a:cubicBezTo>
                        <a:pt x="87" y="96"/>
                        <a:pt x="89" y="95"/>
                        <a:pt x="90" y="94"/>
                      </a:cubicBezTo>
                      <a:cubicBezTo>
                        <a:pt x="90" y="112"/>
                        <a:pt x="90" y="112"/>
                        <a:pt x="90" y="112"/>
                      </a:cubicBezTo>
                      <a:cubicBezTo>
                        <a:pt x="85" y="114"/>
                        <a:pt x="81" y="115"/>
                        <a:pt x="75" y="115"/>
                      </a:cubicBezTo>
                      <a:cubicBezTo>
                        <a:pt x="72" y="116"/>
                        <a:pt x="71" y="115"/>
                        <a:pt x="68" y="116"/>
                      </a:cubicBezTo>
                      <a:cubicBezTo>
                        <a:pt x="65" y="116"/>
                        <a:pt x="63" y="115"/>
                        <a:pt x="60" y="115"/>
                      </a:cubicBezTo>
                      <a:cubicBezTo>
                        <a:pt x="51" y="114"/>
                        <a:pt x="41" y="112"/>
                        <a:pt x="34" y="108"/>
                      </a:cubicBezTo>
                      <a:cubicBezTo>
                        <a:pt x="26" y="104"/>
                        <a:pt x="19" y="99"/>
                        <a:pt x="14" y="94"/>
                      </a:cubicBezTo>
                      <a:cubicBezTo>
                        <a:pt x="9" y="88"/>
                        <a:pt x="6" y="82"/>
                        <a:pt x="4" y="77"/>
                      </a:cubicBezTo>
                      <a:cubicBezTo>
                        <a:pt x="3" y="74"/>
                        <a:pt x="2" y="72"/>
                        <a:pt x="1" y="70"/>
                      </a:cubicBezTo>
                      <a:cubicBezTo>
                        <a:pt x="1" y="68"/>
                        <a:pt x="0" y="65"/>
                        <a:pt x="0" y="64"/>
                      </a:cubicBezTo>
                      <a:cubicBezTo>
                        <a:pt x="0" y="62"/>
                        <a:pt x="0" y="61"/>
                        <a:pt x="0" y="61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58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" name="Freeform 107"/>
                <p:cNvSpPr>
                  <a:spLocks/>
                </p:cNvSpPr>
                <p:nvPr/>
              </p:nvSpPr>
              <p:spPr bwMode="auto">
                <a:xfrm>
                  <a:off x="6600169" y="2028982"/>
                  <a:ext cx="140659" cy="178335"/>
                </a:xfrm>
                <a:custGeom>
                  <a:avLst/>
                  <a:gdLst>
                    <a:gd name="T0" fmla="*/ 3 w 80"/>
                    <a:gd name="T1" fmla="*/ 37 h 101"/>
                    <a:gd name="T2" fmla="*/ 12 w 80"/>
                    <a:gd name="T3" fmla="*/ 22 h 101"/>
                    <a:gd name="T4" fmla="*/ 32 w 80"/>
                    <a:gd name="T5" fmla="*/ 7 h 101"/>
                    <a:gd name="T6" fmla="*/ 45 w 80"/>
                    <a:gd name="T7" fmla="*/ 3 h 101"/>
                    <a:gd name="T8" fmla="*/ 61 w 80"/>
                    <a:gd name="T9" fmla="*/ 0 h 101"/>
                    <a:gd name="T10" fmla="*/ 80 w 80"/>
                    <a:gd name="T11" fmla="*/ 1 h 101"/>
                    <a:gd name="T12" fmla="*/ 80 w 80"/>
                    <a:gd name="T13" fmla="*/ 20 h 101"/>
                    <a:gd name="T14" fmla="*/ 75 w 80"/>
                    <a:gd name="T15" fmla="*/ 18 h 101"/>
                    <a:gd name="T16" fmla="*/ 63 w 80"/>
                    <a:gd name="T17" fmla="*/ 16 h 101"/>
                    <a:gd name="T18" fmla="*/ 58 w 80"/>
                    <a:gd name="T19" fmla="*/ 16 h 101"/>
                    <a:gd name="T20" fmla="*/ 57 w 80"/>
                    <a:gd name="T21" fmla="*/ 16 h 101"/>
                    <a:gd name="T22" fmla="*/ 57 w 80"/>
                    <a:gd name="T23" fmla="*/ 16 h 101"/>
                    <a:gd name="T24" fmla="*/ 57 w 80"/>
                    <a:gd name="T25" fmla="*/ 16 h 101"/>
                    <a:gd name="T26" fmla="*/ 55 w 80"/>
                    <a:gd name="T27" fmla="*/ 16 h 101"/>
                    <a:gd name="T28" fmla="*/ 52 w 80"/>
                    <a:gd name="T29" fmla="*/ 16 h 101"/>
                    <a:gd name="T30" fmla="*/ 42 w 80"/>
                    <a:gd name="T31" fmla="*/ 18 h 101"/>
                    <a:gd name="T32" fmla="*/ 33 w 80"/>
                    <a:gd name="T33" fmla="*/ 21 h 101"/>
                    <a:gd name="T34" fmla="*/ 19 w 80"/>
                    <a:gd name="T35" fmla="*/ 31 h 101"/>
                    <a:gd name="T36" fmla="*/ 12 w 80"/>
                    <a:gd name="T37" fmla="*/ 41 h 101"/>
                    <a:gd name="T38" fmla="*/ 10 w 80"/>
                    <a:gd name="T39" fmla="*/ 48 h 101"/>
                    <a:gd name="T40" fmla="*/ 10 w 80"/>
                    <a:gd name="T41" fmla="*/ 51 h 101"/>
                    <a:gd name="T42" fmla="*/ 10 w 80"/>
                    <a:gd name="T43" fmla="*/ 50 h 101"/>
                    <a:gd name="T44" fmla="*/ 10 w 80"/>
                    <a:gd name="T45" fmla="*/ 54 h 101"/>
                    <a:gd name="T46" fmla="*/ 10 w 80"/>
                    <a:gd name="T47" fmla="*/ 57 h 101"/>
                    <a:gd name="T48" fmla="*/ 11 w 80"/>
                    <a:gd name="T49" fmla="*/ 62 h 101"/>
                    <a:gd name="T50" fmla="*/ 31 w 80"/>
                    <a:gd name="T51" fmla="*/ 84 h 101"/>
                    <a:gd name="T52" fmla="*/ 52 w 80"/>
                    <a:gd name="T53" fmla="*/ 90 h 101"/>
                    <a:gd name="T54" fmla="*/ 57 w 80"/>
                    <a:gd name="T55" fmla="*/ 91 h 101"/>
                    <a:gd name="T56" fmla="*/ 64 w 80"/>
                    <a:gd name="T57" fmla="*/ 90 h 101"/>
                    <a:gd name="T58" fmla="*/ 76 w 80"/>
                    <a:gd name="T59" fmla="*/ 87 h 101"/>
                    <a:gd name="T60" fmla="*/ 79 w 80"/>
                    <a:gd name="T61" fmla="*/ 86 h 101"/>
                    <a:gd name="T62" fmla="*/ 80 w 80"/>
                    <a:gd name="T63" fmla="*/ 86 h 101"/>
                    <a:gd name="T64" fmla="*/ 80 w 80"/>
                    <a:gd name="T65" fmla="*/ 100 h 101"/>
                    <a:gd name="T66" fmla="*/ 75 w 80"/>
                    <a:gd name="T67" fmla="*/ 101 h 101"/>
                    <a:gd name="T68" fmla="*/ 68 w 80"/>
                    <a:gd name="T69" fmla="*/ 101 h 101"/>
                    <a:gd name="T70" fmla="*/ 60 w 80"/>
                    <a:gd name="T71" fmla="*/ 101 h 101"/>
                    <a:gd name="T72" fmla="*/ 34 w 80"/>
                    <a:gd name="T73" fmla="*/ 94 h 101"/>
                    <a:gd name="T74" fmla="*/ 14 w 80"/>
                    <a:gd name="T75" fmla="*/ 82 h 101"/>
                    <a:gd name="T76" fmla="*/ 4 w 80"/>
                    <a:gd name="T77" fmla="*/ 67 h 101"/>
                    <a:gd name="T78" fmla="*/ 1 w 80"/>
                    <a:gd name="T79" fmla="*/ 61 h 101"/>
                    <a:gd name="T80" fmla="*/ 0 w 80"/>
                    <a:gd name="T81" fmla="*/ 56 h 101"/>
                    <a:gd name="T82" fmla="*/ 0 w 80"/>
                    <a:gd name="T83" fmla="*/ 53 h 101"/>
                    <a:gd name="T84" fmla="*/ 0 w 80"/>
                    <a:gd name="T85" fmla="*/ 52 h 101"/>
                    <a:gd name="T86" fmla="*/ 0 w 80"/>
                    <a:gd name="T87" fmla="*/ 48 h 101"/>
                    <a:gd name="T88" fmla="*/ 3 w 80"/>
                    <a:gd name="T89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80" h="101">
                      <a:moveTo>
                        <a:pt x="3" y="37"/>
                      </a:moveTo>
                      <a:cubicBezTo>
                        <a:pt x="5" y="32"/>
                        <a:pt x="8" y="27"/>
                        <a:pt x="12" y="22"/>
                      </a:cubicBezTo>
                      <a:cubicBezTo>
                        <a:pt x="17" y="16"/>
                        <a:pt x="24" y="11"/>
                        <a:pt x="32" y="7"/>
                      </a:cubicBezTo>
                      <a:cubicBezTo>
                        <a:pt x="36" y="6"/>
                        <a:pt x="40" y="4"/>
                        <a:pt x="45" y="3"/>
                      </a:cubicBezTo>
                      <a:cubicBezTo>
                        <a:pt x="50" y="1"/>
                        <a:pt x="55" y="1"/>
                        <a:pt x="61" y="0"/>
                      </a:cubicBezTo>
                      <a:cubicBezTo>
                        <a:pt x="66" y="0"/>
                        <a:pt x="73" y="0"/>
                        <a:pt x="80" y="1"/>
                      </a:cubicBezTo>
                      <a:cubicBezTo>
                        <a:pt x="80" y="20"/>
                        <a:pt x="80" y="20"/>
                        <a:pt x="80" y="20"/>
                      </a:cubicBezTo>
                      <a:cubicBezTo>
                        <a:pt x="78" y="19"/>
                        <a:pt x="77" y="19"/>
                        <a:pt x="75" y="18"/>
                      </a:cubicBezTo>
                      <a:cubicBezTo>
                        <a:pt x="71" y="17"/>
                        <a:pt x="67" y="16"/>
                        <a:pt x="63" y="16"/>
                      </a:cubicBezTo>
                      <a:cubicBezTo>
                        <a:pt x="61" y="16"/>
                        <a:pt x="60" y="16"/>
                        <a:pt x="58" y="16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5" y="16"/>
                        <a:pt x="55" y="16"/>
                        <a:pt x="55" y="16"/>
                      </a:cubicBezTo>
                      <a:cubicBezTo>
                        <a:pt x="52" y="16"/>
                        <a:pt x="52" y="16"/>
                        <a:pt x="52" y="16"/>
                      </a:cubicBezTo>
                      <a:cubicBezTo>
                        <a:pt x="49" y="16"/>
                        <a:pt x="45" y="17"/>
                        <a:pt x="42" y="18"/>
                      </a:cubicBezTo>
                      <a:cubicBezTo>
                        <a:pt x="39" y="19"/>
                        <a:pt x="35" y="20"/>
                        <a:pt x="33" y="21"/>
                      </a:cubicBezTo>
                      <a:cubicBezTo>
                        <a:pt x="27" y="24"/>
                        <a:pt x="22" y="27"/>
                        <a:pt x="19" y="31"/>
                      </a:cubicBezTo>
                      <a:cubicBezTo>
                        <a:pt x="16" y="34"/>
                        <a:pt x="14" y="38"/>
                        <a:pt x="12" y="41"/>
                      </a:cubicBezTo>
                      <a:cubicBezTo>
                        <a:pt x="11" y="44"/>
                        <a:pt x="11" y="46"/>
                        <a:pt x="10" y="48"/>
                      </a:cubicBezTo>
                      <a:cubicBezTo>
                        <a:pt x="10" y="50"/>
                        <a:pt x="10" y="51"/>
                        <a:pt x="10" y="51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2"/>
                        <a:pt x="10" y="54"/>
                      </a:cubicBezTo>
                      <a:cubicBezTo>
                        <a:pt x="10" y="56"/>
                        <a:pt x="10" y="56"/>
                        <a:pt x="10" y="57"/>
                      </a:cubicBezTo>
                      <a:cubicBezTo>
                        <a:pt x="10" y="58"/>
                        <a:pt x="11" y="60"/>
                        <a:pt x="11" y="62"/>
                      </a:cubicBezTo>
                      <a:cubicBezTo>
                        <a:pt x="13" y="68"/>
                        <a:pt x="19" y="78"/>
                        <a:pt x="31" y="84"/>
                      </a:cubicBezTo>
                      <a:cubicBezTo>
                        <a:pt x="37" y="87"/>
                        <a:pt x="44" y="90"/>
                        <a:pt x="52" y="90"/>
                      </a:cubicBezTo>
                      <a:cubicBezTo>
                        <a:pt x="54" y="90"/>
                        <a:pt x="56" y="91"/>
                        <a:pt x="57" y="91"/>
                      </a:cubicBezTo>
                      <a:cubicBezTo>
                        <a:pt x="60" y="90"/>
                        <a:pt x="62" y="90"/>
                        <a:pt x="64" y="90"/>
                      </a:cubicBezTo>
                      <a:cubicBezTo>
                        <a:pt x="68" y="90"/>
                        <a:pt x="72" y="88"/>
                        <a:pt x="76" y="87"/>
                      </a:cubicBezTo>
                      <a:cubicBezTo>
                        <a:pt x="77" y="87"/>
                        <a:pt x="78" y="86"/>
                        <a:pt x="79" y="86"/>
                      </a:cubicBezTo>
                      <a:cubicBezTo>
                        <a:pt x="79" y="86"/>
                        <a:pt x="80" y="86"/>
                        <a:pt x="80" y="86"/>
                      </a:cubicBezTo>
                      <a:cubicBezTo>
                        <a:pt x="80" y="100"/>
                        <a:pt x="80" y="100"/>
                        <a:pt x="80" y="100"/>
                      </a:cubicBezTo>
                      <a:cubicBezTo>
                        <a:pt x="79" y="100"/>
                        <a:pt x="77" y="101"/>
                        <a:pt x="75" y="101"/>
                      </a:cubicBezTo>
                      <a:cubicBezTo>
                        <a:pt x="72" y="101"/>
                        <a:pt x="71" y="101"/>
                        <a:pt x="68" y="101"/>
                      </a:cubicBezTo>
                      <a:cubicBezTo>
                        <a:pt x="65" y="101"/>
                        <a:pt x="63" y="101"/>
                        <a:pt x="60" y="101"/>
                      </a:cubicBezTo>
                      <a:cubicBezTo>
                        <a:pt x="51" y="100"/>
                        <a:pt x="42" y="98"/>
                        <a:pt x="34" y="94"/>
                      </a:cubicBezTo>
                      <a:cubicBezTo>
                        <a:pt x="26" y="91"/>
                        <a:pt x="19" y="87"/>
                        <a:pt x="14" y="82"/>
                      </a:cubicBezTo>
                      <a:cubicBezTo>
                        <a:pt x="9" y="77"/>
                        <a:pt x="6" y="72"/>
                        <a:pt x="4" y="67"/>
                      </a:cubicBezTo>
                      <a:cubicBezTo>
                        <a:pt x="3" y="65"/>
                        <a:pt x="2" y="63"/>
                        <a:pt x="1" y="61"/>
                      </a:cubicBezTo>
                      <a:cubicBezTo>
                        <a:pt x="1" y="59"/>
                        <a:pt x="0" y="57"/>
                        <a:pt x="0" y="56"/>
                      </a:cubicBezTo>
                      <a:cubicBezTo>
                        <a:pt x="0" y="54"/>
                        <a:pt x="0" y="53"/>
                        <a:pt x="0" y="53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1"/>
                        <a:pt x="0" y="48"/>
                      </a:cubicBezTo>
                      <a:cubicBezTo>
                        <a:pt x="0" y="46"/>
                        <a:pt x="1" y="42"/>
                        <a:pt x="3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" name="Oval 108"/>
                <p:cNvSpPr>
                  <a:spLocks noChangeArrowheads="1"/>
                </p:cNvSpPr>
                <p:nvPr/>
              </p:nvSpPr>
              <p:spPr bwMode="auto">
                <a:xfrm>
                  <a:off x="6835437" y="2386489"/>
                  <a:ext cx="39351" cy="3767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" name="Freeform 109"/>
                <p:cNvSpPr>
                  <a:spLocks/>
                </p:cNvSpPr>
                <p:nvPr/>
              </p:nvSpPr>
              <p:spPr bwMode="auto">
                <a:xfrm>
                  <a:off x="6855531" y="2386489"/>
                  <a:ext cx="19257" cy="37677"/>
                </a:xfrm>
                <a:custGeom>
                  <a:avLst/>
                  <a:gdLst>
                    <a:gd name="T0" fmla="*/ 0 w 11"/>
                    <a:gd name="T1" fmla="*/ 0 h 21"/>
                    <a:gd name="T2" fmla="*/ 0 w 11"/>
                    <a:gd name="T3" fmla="*/ 0 h 21"/>
                    <a:gd name="T4" fmla="*/ 11 w 11"/>
                    <a:gd name="T5" fmla="*/ 11 h 21"/>
                    <a:gd name="T6" fmla="*/ 0 w 11"/>
                    <a:gd name="T7" fmla="*/ 21 h 21"/>
                    <a:gd name="T8" fmla="*/ 0 w 11"/>
                    <a:gd name="T9" fmla="*/ 21 h 21"/>
                    <a:gd name="T10" fmla="*/ 0 w 11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2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0"/>
                        <a:pt x="11" y="5"/>
                        <a:pt x="11" y="11"/>
                      </a:cubicBezTo>
                      <a:cubicBezTo>
                        <a:pt x="11" y="17"/>
                        <a:pt x="6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" name="Oval 110"/>
                <p:cNvSpPr>
                  <a:spLocks noChangeArrowheads="1"/>
                </p:cNvSpPr>
                <p:nvPr/>
              </p:nvSpPr>
              <p:spPr bwMode="auto">
                <a:xfrm>
                  <a:off x="6744177" y="2386489"/>
                  <a:ext cx="38514" cy="3767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" name="Freeform 111"/>
                <p:cNvSpPr>
                  <a:spLocks/>
                </p:cNvSpPr>
                <p:nvPr/>
              </p:nvSpPr>
              <p:spPr bwMode="auto">
                <a:xfrm>
                  <a:off x="6744177" y="2386489"/>
                  <a:ext cx="19257" cy="37677"/>
                </a:xfrm>
                <a:custGeom>
                  <a:avLst/>
                  <a:gdLst>
                    <a:gd name="T0" fmla="*/ 11 w 11"/>
                    <a:gd name="T1" fmla="*/ 0 h 21"/>
                    <a:gd name="T2" fmla="*/ 11 w 11"/>
                    <a:gd name="T3" fmla="*/ 0 h 21"/>
                    <a:gd name="T4" fmla="*/ 0 w 11"/>
                    <a:gd name="T5" fmla="*/ 11 h 21"/>
                    <a:gd name="T6" fmla="*/ 11 w 11"/>
                    <a:gd name="T7" fmla="*/ 21 h 21"/>
                    <a:gd name="T8" fmla="*/ 11 w 11"/>
                    <a:gd name="T9" fmla="*/ 21 h 21"/>
                    <a:gd name="T10" fmla="*/ 11 w 11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21"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7"/>
                        <a:pt x="5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" name="Oval 112"/>
                <p:cNvSpPr>
                  <a:spLocks noChangeArrowheads="1"/>
                </p:cNvSpPr>
                <p:nvPr/>
              </p:nvSpPr>
              <p:spPr bwMode="auto">
                <a:xfrm>
                  <a:off x="6890696" y="2214015"/>
                  <a:ext cx="45212" cy="4604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" name="Freeform 113"/>
                <p:cNvSpPr>
                  <a:spLocks/>
                </p:cNvSpPr>
                <p:nvPr/>
              </p:nvSpPr>
              <p:spPr bwMode="auto">
                <a:xfrm>
                  <a:off x="6913302" y="2214015"/>
                  <a:ext cx="22606" cy="46049"/>
                </a:xfrm>
                <a:custGeom>
                  <a:avLst/>
                  <a:gdLst>
                    <a:gd name="T0" fmla="*/ 0 w 13"/>
                    <a:gd name="T1" fmla="*/ 0 h 26"/>
                    <a:gd name="T2" fmla="*/ 0 w 13"/>
                    <a:gd name="T3" fmla="*/ 0 h 26"/>
                    <a:gd name="T4" fmla="*/ 13 w 13"/>
                    <a:gd name="T5" fmla="*/ 13 h 26"/>
                    <a:gd name="T6" fmla="*/ 0 w 13"/>
                    <a:gd name="T7" fmla="*/ 26 h 26"/>
                    <a:gd name="T8" fmla="*/ 0 w 13"/>
                    <a:gd name="T9" fmla="*/ 26 h 26"/>
                    <a:gd name="T10" fmla="*/ 0 w 13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6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0"/>
                        <a:pt x="13" y="5"/>
                        <a:pt x="13" y="13"/>
                      </a:cubicBezTo>
                      <a:cubicBezTo>
                        <a:pt x="13" y="20"/>
                        <a:pt x="7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" name="Oval 114"/>
                <p:cNvSpPr>
                  <a:spLocks noChangeArrowheads="1"/>
                </p:cNvSpPr>
                <p:nvPr/>
              </p:nvSpPr>
              <p:spPr bwMode="auto">
                <a:xfrm>
                  <a:off x="6683057" y="2214015"/>
                  <a:ext cx="45212" cy="4604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" name="Freeform 115"/>
                <p:cNvSpPr>
                  <a:spLocks/>
                </p:cNvSpPr>
                <p:nvPr/>
              </p:nvSpPr>
              <p:spPr bwMode="auto">
                <a:xfrm>
                  <a:off x="6683057" y="2214015"/>
                  <a:ext cx="22606" cy="46049"/>
                </a:xfrm>
                <a:custGeom>
                  <a:avLst/>
                  <a:gdLst>
                    <a:gd name="T0" fmla="*/ 13 w 13"/>
                    <a:gd name="T1" fmla="*/ 0 h 26"/>
                    <a:gd name="T2" fmla="*/ 13 w 13"/>
                    <a:gd name="T3" fmla="*/ 0 h 26"/>
                    <a:gd name="T4" fmla="*/ 0 w 13"/>
                    <a:gd name="T5" fmla="*/ 13 h 26"/>
                    <a:gd name="T6" fmla="*/ 13 w 13"/>
                    <a:gd name="T7" fmla="*/ 26 h 26"/>
                    <a:gd name="T8" fmla="*/ 13 w 13"/>
                    <a:gd name="T9" fmla="*/ 26 h 26"/>
                    <a:gd name="T10" fmla="*/ 13 w 13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6"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5"/>
                        <a:pt x="0" y="13"/>
                      </a:cubicBezTo>
                      <a:cubicBezTo>
                        <a:pt x="0" y="20"/>
                        <a:pt x="6" y="26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" name="Freeform 116"/>
                <p:cNvSpPr>
                  <a:spLocks/>
                </p:cNvSpPr>
                <p:nvPr/>
              </p:nvSpPr>
              <p:spPr bwMode="auto">
                <a:xfrm>
                  <a:off x="6668824" y="1971211"/>
                  <a:ext cx="281317" cy="457978"/>
                </a:xfrm>
                <a:custGeom>
                  <a:avLst/>
                  <a:gdLst>
                    <a:gd name="T0" fmla="*/ 100 w 160"/>
                    <a:gd name="T1" fmla="*/ 184 h 260"/>
                    <a:gd name="T2" fmla="*/ 160 w 160"/>
                    <a:gd name="T3" fmla="*/ 0 h 260"/>
                    <a:gd name="T4" fmla="*/ 84 w 160"/>
                    <a:gd name="T5" fmla="*/ 0 h 260"/>
                    <a:gd name="T6" fmla="*/ 76 w 160"/>
                    <a:gd name="T7" fmla="*/ 0 h 260"/>
                    <a:gd name="T8" fmla="*/ 0 w 160"/>
                    <a:gd name="T9" fmla="*/ 0 h 260"/>
                    <a:gd name="T10" fmla="*/ 60 w 160"/>
                    <a:gd name="T11" fmla="*/ 184 h 260"/>
                    <a:gd name="T12" fmla="*/ 55 w 160"/>
                    <a:gd name="T13" fmla="*/ 259 h 260"/>
                    <a:gd name="T14" fmla="*/ 76 w 160"/>
                    <a:gd name="T15" fmla="*/ 260 h 260"/>
                    <a:gd name="T16" fmla="*/ 76 w 160"/>
                    <a:gd name="T17" fmla="*/ 260 h 260"/>
                    <a:gd name="T18" fmla="*/ 80 w 160"/>
                    <a:gd name="T19" fmla="*/ 260 h 260"/>
                    <a:gd name="T20" fmla="*/ 84 w 160"/>
                    <a:gd name="T21" fmla="*/ 260 h 260"/>
                    <a:gd name="T22" fmla="*/ 84 w 160"/>
                    <a:gd name="T23" fmla="*/ 260 h 260"/>
                    <a:gd name="T24" fmla="*/ 106 w 160"/>
                    <a:gd name="T25" fmla="*/ 259 h 260"/>
                    <a:gd name="T26" fmla="*/ 100 w 160"/>
                    <a:gd name="T27" fmla="*/ 184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0" h="260">
                      <a:moveTo>
                        <a:pt x="100" y="184"/>
                      </a:moveTo>
                      <a:cubicBezTo>
                        <a:pt x="123" y="165"/>
                        <a:pt x="160" y="145"/>
                        <a:pt x="160" y="0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5"/>
                        <a:pt x="37" y="165"/>
                        <a:pt x="60" y="184"/>
                      </a:cubicBezTo>
                      <a:cubicBezTo>
                        <a:pt x="83" y="203"/>
                        <a:pt x="55" y="257"/>
                        <a:pt x="55" y="259"/>
                      </a:cubicBezTo>
                      <a:cubicBezTo>
                        <a:pt x="76" y="260"/>
                        <a:pt x="76" y="260"/>
                        <a:pt x="76" y="260"/>
                      </a:cubicBezTo>
                      <a:cubicBezTo>
                        <a:pt x="76" y="260"/>
                        <a:pt x="76" y="260"/>
                        <a:pt x="76" y="260"/>
                      </a:cubicBezTo>
                      <a:cubicBezTo>
                        <a:pt x="80" y="260"/>
                        <a:pt x="80" y="260"/>
                        <a:pt x="80" y="260"/>
                      </a:cubicBezTo>
                      <a:cubicBezTo>
                        <a:pt x="84" y="260"/>
                        <a:pt x="84" y="260"/>
                        <a:pt x="84" y="260"/>
                      </a:cubicBezTo>
                      <a:cubicBezTo>
                        <a:pt x="84" y="260"/>
                        <a:pt x="84" y="260"/>
                        <a:pt x="84" y="260"/>
                      </a:cubicBezTo>
                      <a:cubicBezTo>
                        <a:pt x="106" y="259"/>
                        <a:pt x="106" y="259"/>
                        <a:pt x="106" y="259"/>
                      </a:cubicBezTo>
                      <a:cubicBezTo>
                        <a:pt x="105" y="257"/>
                        <a:pt x="77" y="203"/>
                        <a:pt x="100" y="1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" name="Freeform 117"/>
                <p:cNvSpPr>
                  <a:spLocks/>
                </p:cNvSpPr>
                <p:nvPr/>
              </p:nvSpPr>
              <p:spPr bwMode="auto">
                <a:xfrm>
                  <a:off x="6668824" y="1971211"/>
                  <a:ext cx="145682" cy="457978"/>
                </a:xfrm>
                <a:custGeom>
                  <a:avLst/>
                  <a:gdLst>
                    <a:gd name="T0" fmla="*/ 80 w 83"/>
                    <a:gd name="T1" fmla="*/ 0 h 260"/>
                    <a:gd name="T2" fmla="*/ 0 w 83"/>
                    <a:gd name="T3" fmla="*/ 0 h 260"/>
                    <a:gd name="T4" fmla="*/ 60 w 83"/>
                    <a:gd name="T5" fmla="*/ 184 h 260"/>
                    <a:gd name="T6" fmla="*/ 55 w 83"/>
                    <a:gd name="T7" fmla="*/ 259 h 260"/>
                    <a:gd name="T8" fmla="*/ 76 w 83"/>
                    <a:gd name="T9" fmla="*/ 260 h 260"/>
                    <a:gd name="T10" fmla="*/ 76 w 83"/>
                    <a:gd name="T11" fmla="*/ 260 h 260"/>
                    <a:gd name="T12" fmla="*/ 80 w 83"/>
                    <a:gd name="T13" fmla="*/ 260 h 260"/>
                    <a:gd name="T14" fmla="*/ 80 w 83"/>
                    <a:gd name="T15" fmla="*/ 260 h 260"/>
                    <a:gd name="T16" fmla="*/ 80 w 83"/>
                    <a:gd name="T17" fmla="*/ 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3" h="260">
                      <a:moveTo>
                        <a:pt x="8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5"/>
                        <a:pt x="37" y="165"/>
                        <a:pt x="60" y="184"/>
                      </a:cubicBezTo>
                      <a:cubicBezTo>
                        <a:pt x="83" y="203"/>
                        <a:pt x="55" y="257"/>
                        <a:pt x="55" y="259"/>
                      </a:cubicBezTo>
                      <a:cubicBezTo>
                        <a:pt x="76" y="260"/>
                        <a:pt x="76" y="260"/>
                        <a:pt x="76" y="260"/>
                      </a:cubicBezTo>
                      <a:cubicBezTo>
                        <a:pt x="76" y="260"/>
                        <a:pt x="76" y="260"/>
                        <a:pt x="76" y="260"/>
                      </a:cubicBezTo>
                      <a:cubicBezTo>
                        <a:pt x="80" y="260"/>
                        <a:pt x="80" y="260"/>
                        <a:pt x="80" y="260"/>
                      </a:cubicBezTo>
                      <a:cubicBezTo>
                        <a:pt x="80" y="260"/>
                        <a:pt x="80" y="260"/>
                        <a:pt x="80" y="260"/>
                      </a:cubicBez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0" name="Freeform 118"/>
                <p:cNvSpPr>
                  <a:spLocks/>
                </p:cNvSpPr>
                <p:nvPr/>
              </p:nvSpPr>
              <p:spPr bwMode="auto">
                <a:xfrm>
                  <a:off x="6707338" y="2424165"/>
                  <a:ext cx="205964" cy="156567"/>
                </a:xfrm>
                <a:custGeom>
                  <a:avLst/>
                  <a:gdLst>
                    <a:gd name="T0" fmla="*/ 117 w 117"/>
                    <a:gd name="T1" fmla="*/ 79 h 89"/>
                    <a:gd name="T2" fmla="*/ 107 w 117"/>
                    <a:gd name="T3" fmla="*/ 89 h 89"/>
                    <a:gd name="T4" fmla="*/ 9 w 117"/>
                    <a:gd name="T5" fmla="*/ 89 h 89"/>
                    <a:gd name="T6" fmla="*/ 0 w 117"/>
                    <a:gd name="T7" fmla="*/ 79 h 89"/>
                    <a:gd name="T8" fmla="*/ 0 w 117"/>
                    <a:gd name="T9" fmla="*/ 9 h 89"/>
                    <a:gd name="T10" fmla="*/ 9 w 117"/>
                    <a:gd name="T11" fmla="*/ 0 h 89"/>
                    <a:gd name="T12" fmla="*/ 107 w 117"/>
                    <a:gd name="T13" fmla="*/ 0 h 89"/>
                    <a:gd name="T14" fmla="*/ 117 w 117"/>
                    <a:gd name="T15" fmla="*/ 9 h 89"/>
                    <a:gd name="T16" fmla="*/ 117 w 117"/>
                    <a:gd name="T17" fmla="*/ 7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" h="89">
                      <a:moveTo>
                        <a:pt x="117" y="79"/>
                      </a:moveTo>
                      <a:cubicBezTo>
                        <a:pt x="117" y="85"/>
                        <a:pt x="113" y="89"/>
                        <a:pt x="107" y="89"/>
                      </a:cubicBezTo>
                      <a:cubicBezTo>
                        <a:pt x="9" y="89"/>
                        <a:pt x="9" y="89"/>
                        <a:pt x="9" y="89"/>
                      </a:cubicBezTo>
                      <a:cubicBezTo>
                        <a:pt x="4" y="89"/>
                        <a:pt x="0" y="85"/>
                        <a:pt x="0" y="7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113" y="0"/>
                        <a:pt x="117" y="4"/>
                        <a:pt x="117" y="9"/>
                      </a:cubicBezTo>
                      <a:lnTo>
                        <a:pt x="117" y="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1" name="Freeform 119"/>
                <p:cNvSpPr>
                  <a:spLocks/>
                </p:cNvSpPr>
                <p:nvPr/>
              </p:nvSpPr>
              <p:spPr bwMode="auto">
                <a:xfrm>
                  <a:off x="6707338" y="2424165"/>
                  <a:ext cx="102145" cy="156567"/>
                </a:xfrm>
                <a:custGeom>
                  <a:avLst/>
                  <a:gdLst>
                    <a:gd name="T0" fmla="*/ 58 w 58"/>
                    <a:gd name="T1" fmla="*/ 0 h 89"/>
                    <a:gd name="T2" fmla="*/ 9 w 58"/>
                    <a:gd name="T3" fmla="*/ 0 h 89"/>
                    <a:gd name="T4" fmla="*/ 0 w 58"/>
                    <a:gd name="T5" fmla="*/ 9 h 89"/>
                    <a:gd name="T6" fmla="*/ 0 w 58"/>
                    <a:gd name="T7" fmla="*/ 79 h 89"/>
                    <a:gd name="T8" fmla="*/ 9 w 58"/>
                    <a:gd name="T9" fmla="*/ 89 h 89"/>
                    <a:gd name="T10" fmla="*/ 58 w 58"/>
                    <a:gd name="T11" fmla="*/ 89 h 89"/>
                    <a:gd name="T12" fmla="*/ 58 w 58"/>
                    <a:gd name="T13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89">
                      <a:moveTo>
                        <a:pt x="5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5"/>
                        <a:pt x="4" y="89"/>
                        <a:pt x="9" y="89"/>
                      </a:cubicBezTo>
                      <a:cubicBezTo>
                        <a:pt x="58" y="89"/>
                        <a:pt x="58" y="89"/>
                        <a:pt x="58" y="89"/>
                      </a:cubicBezTo>
                      <a:lnTo>
                        <a:pt x="5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2" name="Rectangle 120"/>
                <p:cNvSpPr>
                  <a:spLocks noChangeArrowheads="1"/>
                </p:cNvSpPr>
                <p:nvPr/>
              </p:nvSpPr>
              <p:spPr bwMode="auto">
                <a:xfrm>
                  <a:off x="6707338" y="2540544"/>
                  <a:ext cx="205964" cy="1339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3" name="Rectangle 121"/>
                <p:cNvSpPr>
                  <a:spLocks noChangeArrowheads="1"/>
                </p:cNvSpPr>
                <p:nvPr/>
              </p:nvSpPr>
              <p:spPr bwMode="auto">
                <a:xfrm>
                  <a:off x="6707338" y="2540544"/>
                  <a:ext cx="102145" cy="1339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4" name="Freeform 122"/>
                <p:cNvSpPr>
                  <a:spLocks/>
                </p:cNvSpPr>
                <p:nvPr/>
              </p:nvSpPr>
              <p:spPr bwMode="auto">
                <a:xfrm>
                  <a:off x="6744177" y="2453469"/>
                  <a:ext cx="130612" cy="60282"/>
                </a:xfrm>
                <a:custGeom>
                  <a:avLst/>
                  <a:gdLst>
                    <a:gd name="T0" fmla="*/ 74 w 74"/>
                    <a:gd name="T1" fmla="*/ 30 h 34"/>
                    <a:gd name="T2" fmla="*/ 69 w 74"/>
                    <a:gd name="T3" fmla="*/ 34 h 34"/>
                    <a:gd name="T4" fmla="*/ 5 w 74"/>
                    <a:gd name="T5" fmla="*/ 34 h 34"/>
                    <a:gd name="T6" fmla="*/ 0 w 74"/>
                    <a:gd name="T7" fmla="*/ 30 h 34"/>
                    <a:gd name="T8" fmla="*/ 0 w 74"/>
                    <a:gd name="T9" fmla="*/ 4 h 34"/>
                    <a:gd name="T10" fmla="*/ 5 w 74"/>
                    <a:gd name="T11" fmla="*/ 0 h 34"/>
                    <a:gd name="T12" fmla="*/ 69 w 74"/>
                    <a:gd name="T13" fmla="*/ 0 h 34"/>
                    <a:gd name="T14" fmla="*/ 74 w 74"/>
                    <a:gd name="T15" fmla="*/ 4 h 34"/>
                    <a:gd name="T16" fmla="*/ 74 w 74"/>
                    <a:gd name="T17" fmla="*/ 3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34">
                      <a:moveTo>
                        <a:pt x="74" y="30"/>
                      </a:moveTo>
                      <a:cubicBezTo>
                        <a:pt x="74" y="32"/>
                        <a:pt x="72" y="34"/>
                        <a:pt x="69" y="34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72" y="0"/>
                        <a:pt x="74" y="2"/>
                        <a:pt x="74" y="4"/>
                      </a:cubicBezTo>
                      <a:lnTo>
                        <a:pt x="74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5" name="Freeform 123"/>
                <p:cNvSpPr>
                  <a:spLocks/>
                </p:cNvSpPr>
                <p:nvPr/>
              </p:nvSpPr>
              <p:spPr bwMode="auto">
                <a:xfrm>
                  <a:off x="6744177" y="2453469"/>
                  <a:ext cx="65306" cy="60282"/>
                </a:xfrm>
                <a:custGeom>
                  <a:avLst/>
                  <a:gdLst>
                    <a:gd name="T0" fmla="*/ 37 w 37"/>
                    <a:gd name="T1" fmla="*/ 0 h 34"/>
                    <a:gd name="T2" fmla="*/ 5 w 37"/>
                    <a:gd name="T3" fmla="*/ 0 h 34"/>
                    <a:gd name="T4" fmla="*/ 0 w 37"/>
                    <a:gd name="T5" fmla="*/ 4 h 34"/>
                    <a:gd name="T6" fmla="*/ 0 w 37"/>
                    <a:gd name="T7" fmla="*/ 30 h 34"/>
                    <a:gd name="T8" fmla="*/ 5 w 37"/>
                    <a:gd name="T9" fmla="*/ 34 h 34"/>
                    <a:gd name="T10" fmla="*/ 37 w 37"/>
                    <a:gd name="T11" fmla="*/ 34 h 34"/>
                    <a:gd name="T12" fmla="*/ 37 w 37"/>
                    <a:gd name="T1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4">
                      <a:moveTo>
                        <a:pt x="37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2"/>
                        <a:pt x="2" y="34"/>
                        <a:pt x="5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6" name="Freeform 124"/>
                <p:cNvSpPr>
                  <a:spLocks/>
                </p:cNvSpPr>
                <p:nvPr/>
              </p:nvSpPr>
              <p:spPr bwMode="auto">
                <a:xfrm>
                  <a:off x="6656265" y="1963676"/>
                  <a:ext cx="306435" cy="15908"/>
                </a:xfrm>
                <a:custGeom>
                  <a:avLst/>
                  <a:gdLst>
                    <a:gd name="T0" fmla="*/ 174 w 174"/>
                    <a:gd name="T1" fmla="*/ 4 h 9"/>
                    <a:gd name="T2" fmla="*/ 170 w 174"/>
                    <a:gd name="T3" fmla="*/ 9 h 9"/>
                    <a:gd name="T4" fmla="*/ 4 w 174"/>
                    <a:gd name="T5" fmla="*/ 9 h 9"/>
                    <a:gd name="T6" fmla="*/ 0 w 174"/>
                    <a:gd name="T7" fmla="*/ 4 h 9"/>
                    <a:gd name="T8" fmla="*/ 4 w 174"/>
                    <a:gd name="T9" fmla="*/ 0 h 9"/>
                    <a:gd name="T10" fmla="*/ 170 w 174"/>
                    <a:gd name="T11" fmla="*/ 0 h 9"/>
                    <a:gd name="T12" fmla="*/ 174 w 174"/>
                    <a:gd name="T13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9">
                      <a:moveTo>
                        <a:pt x="174" y="4"/>
                      </a:moveTo>
                      <a:cubicBezTo>
                        <a:pt x="174" y="7"/>
                        <a:pt x="172" y="9"/>
                        <a:pt x="170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0" y="7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72" y="0"/>
                        <a:pt x="174" y="2"/>
                        <a:pt x="17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7" name="Freeform 125"/>
                <p:cNvSpPr>
                  <a:spLocks/>
                </p:cNvSpPr>
                <p:nvPr/>
              </p:nvSpPr>
              <p:spPr bwMode="auto">
                <a:xfrm>
                  <a:off x="6656265" y="1971211"/>
                  <a:ext cx="306435" cy="8373"/>
                </a:xfrm>
                <a:custGeom>
                  <a:avLst/>
                  <a:gdLst>
                    <a:gd name="T0" fmla="*/ 0 w 174"/>
                    <a:gd name="T1" fmla="*/ 0 h 5"/>
                    <a:gd name="T2" fmla="*/ 4 w 174"/>
                    <a:gd name="T3" fmla="*/ 5 h 5"/>
                    <a:gd name="T4" fmla="*/ 170 w 174"/>
                    <a:gd name="T5" fmla="*/ 5 h 5"/>
                    <a:gd name="T6" fmla="*/ 174 w 174"/>
                    <a:gd name="T7" fmla="*/ 0 h 5"/>
                    <a:gd name="T8" fmla="*/ 0 w 174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" h="5">
                      <a:moveTo>
                        <a:pt x="0" y="0"/>
                      </a:moveTo>
                      <a:cubicBezTo>
                        <a:pt x="0" y="3"/>
                        <a:pt x="2" y="5"/>
                        <a:pt x="4" y="5"/>
                      </a:cubicBezTo>
                      <a:cubicBezTo>
                        <a:pt x="170" y="5"/>
                        <a:pt x="170" y="5"/>
                        <a:pt x="170" y="5"/>
                      </a:cubicBezTo>
                      <a:cubicBezTo>
                        <a:pt x="172" y="5"/>
                        <a:pt x="174" y="3"/>
                        <a:pt x="17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grpSp>
          <p:nvGrpSpPr>
            <p:cNvPr id="88" name="组合 87"/>
            <p:cNvGrpSpPr/>
            <p:nvPr/>
          </p:nvGrpSpPr>
          <p:grpSpPr>
            <a:xfrm>
              <a:off x="5080804" y="2637698"/>
              <a:ext cx="5047772" cy="812145"/>
              <a:chOff x="5080804" y="1820412"/>
              <a:chExt cx="5047772" cy="812145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080804" y="2155503"/>
                <a:ext cx="5047772" cy="477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500"/>
                  </a:lnSpc>
                </a:pP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Work in pairs. Read your sentences aloud to your partner but instead of saying</a:t>
                </a: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5080804" y="1820412"/>
                <a:ext cx="24640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我们的优势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741353" y="3721684"/>
            <a:ext cx="5387223" cy="812145"/>
            <a:chOff x="4741353" y="3721684"/>
            <a:chExt cx="5387223" cy="812145"/>
          </a:xfrm>
        </p:grpSpPr>
        <p:grpSp>
          <p:nvGrpSpPr>
            <p:cNvPr id="39" name="组合 38"/>
            <p:cNvGrpSpPr/>
            <p:nvPr/>
          </p:nvGrpSpPr>
          <p:grpSpPr>
            <a:xfrm>
              <a:off x="4741353" y="3803591"/>
              <a:ext cx="262238" cy="262238"/>
              <a:chOff x="3217353" y="3508622"/>
              <a:chExt cx="262238" cy="262238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3217353" y="3508622"/>
                <a:ext cx="262238" cy="262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Freeform 43"/>
              <p:cNvSpPr>
                <a:spLocks noEditPoints="1"/>
              </p:cNvSpPr>
              <p:nvPr/>
            </p:nvSpPr>
            <p:spPr bwMode="auto">
              <a:xfrm>
                <a:off x="3287109" y="3576191"/>
                <a:ext cx="130561" cy="131027"/>
              </a:xfrm>
              <a:custGeom>
                <a:avLst/>
                <a:gdLst>
                  <a:gd name="T0" fmla="*/ 200 w 200"/>
                  <a:gd name="T1" fmla="*/ 166 h 200"/>
                  <a:gd name="T2" fmla="*/ 166 w 200"/>
                  <a:gd name="T3" fmla="*/ 200 h 200"/>
                  <a:gd name="T4" fmla="*/ 148 w 200"/>
                  <a:gd name="T5" fmla="*/ 200 h 200"/>
                  <a:gd name="T6" fmla="*/ 132 w 200"/>
                  <a:gd name="T7" fmla="*/ 200 h 200"/>
                  <a:gd name="T8" fmla="*/ 35 w 200"/>
                  <a:gd name="T9" fmla="*/ 200 h 200"/>
                  <a:gd name="T10" fmla="*/ 0 w 200"/>
                  <a:gd name="T11" fmla="*/ 166 h 200"/>
                  <a:gd name="T12" fmla="*/ 0 w 200"/>
                  <a:gd name="T13" fmla="*/ 100 h 200"/>
                  <a:gd name="T14" fmla="*/ 0 w 200"/>
                  <a:gd name="T15" fmla="*/ 100 h 200"/>
                  <a:gd name="T16" fmla="*/ 0 w 200"/>
                  <a:gd name="T17" fmla="*/ 33 h 200"/>
                  <a:gd name="T18" fmla="*/ 34 w 200"/>
                  <a:gd name="T19" fmla="*/ 0 h 200"/>
                  <a:gd name="T20" fmla="*/ 79 w 200"/>
                  <a:gd name="T21" fmla="*/ 0 h 200"/>
                  <a:gd name="T22" fmla="*/ 110 w 200"/>
                  <a:gd name="T23" fmla="*/ 23 h 200"/>
                  <a:gd name="T24" fmla="*/ 166 w 200"/>
                  <a:gd name="T25" fmla="*/ 23 h 200"/>
                  <a:gd name="T26" fmla="*/ 200 w 200"/>
                  <a:gd name="T27" fmla="*/ 55 h 200"/>
                  <a:gd name="T28" fmla="*/ 200 w 200"/>
                  <a:gd name="T29" fmla="*/ 100 h 200"/>
                  <a:gd name="T30" fmla="*/ 200 w 200"/>
                  <a:gd name="T31" fmla="*/ 100 h 200"/>
                  <a:gd name="T32" fmla="*/ 200 w 200"/>
                  <a:gd name="T33" fmla="*/ 166 h 200"/>
                  <a:gd name="T34" fmla="*/ 20 w 200"/>
                  <a:gd name="T35" fmla="*/ 168 h 200"/>
                  <a:gd name="T36" fmla="*/ 32 w 200"/>
                  <a:gd name="T37" fmla="*/ 179 h 200"/>
                  <a:gd name="T38" fmla="*/ 132 w 200"/>
                  <a:gd name="T39" fmla="*/ 179 h 200"/>
                  <a:gd name="T40" fmla="*/ 148 w 200"/>
                  <a:gd name="T41" fmla="*/ 179 h 200"/>
                  <a:gd name="T42" fmla="*/ 169 w 200"/>
                  <a:gd name="T43" fmla="*/ 179 h 200"/>
                  <a:gd name="T44" fmla="*/ 180 w 200"/>
                  <a:gd name="T45" fmla="*/ 168 h 200"/>
                  <a:gd name="T46" fmla="*/ 180 w 200"/>
                  <a:gd name="T47" fmla="*/ 108 h 200"/>
                  <a:gd name="T48" fmla="*/ 180 w 200"/>
                  <a:gd name="T49" fmla="*/ 103 h 200"/>
                  <a:gd name="T50" fmla="*/ 169 w 200"/>
                  <a:gd name="T51" fmla="*/ 92 h 200"/>
                  <a:gd name="T52" fmla="*/ 148 w 200"/>
                  <a:gd name="T53" fmla="*/ 92 h 200"/>
                  <a:gd name="T54" fmla="*/ 132 w 200"/>
                  <a:gd name="T55" fmla="*/ 92 h 200"/>
                  <a:gd name="T56" fmla="*/ 32 w 200"/>
                  <a:gd name="T57" fmla="*/ 92 h 200"/>
                  <a:gd name="T58" fmla="*/ 29 w 200"/>
                  <a:gd name="T59" fmla="*/ 92 h 200"/>
                  <a:gd name="T60" fmla="*/ 28 w 200"/>
                  <a:gd name="T61" fmla="*/ 92 h 200"/>
                  <a:gd name="T62" fmla="*/ 27 w 200"/>
                  <a:gd name="T63" fmla="*/ 93 h 200"/>
                  <a:gd name="T64" fmla="*/ 26 w 200"/>
                  <a:gd name="T65" fmla="*/ 93 h 200"/>
                  <a:gd name="T66" fmla="*/ 25 w 200"/>
                  <a:gd name="T67" fmla="*/ 94 h 200"/>
                  <a:gd name="T68" fmla="*/ 24 w 200"/>
                  <a:gd name="T69" fmla="*/ 95 h 200"/>
                  <a:gd name="T70" fmla="*/ 24 w 200"/>
                  <a:gd name="T71" fmla="*/ 95 h 200"/>
                  <a:gd name="T72" fmla="*/ 20 w 200"/>
                  <a:gd name="T73" fmla="*/ 103 h 200"/>
                  <a:gd name="T74" fmla="*/ 20 w 200"/>
                  <a:gd name="T75" fmla="*/ 108 h 200"/>
                  <a:gd name="T76" fmla="*/ 20 w 200"/>
                  <a:gd name="T77" fmla="*/ 108 h 200"/>
                  <a:gd name="T78" fmla="*/ 20 w 200"/>
                  <a:gd name="T79" fmla="*/ 168 h 200"/>
                  <a:gd name="T80" fmla="*/ 169 w 200"/>
                  <a:gd name="T81" fmla="*/ 47 h 200"/>
                  <a:gd name="T82" fmla="*/ 88 w 200"/>
                  <a:gd name="T83" fmla="*/ 47 h 200"/>
                  <a:gd name="T84" fmla="*/ 88 w 200"/>
                  <a:gd name="T85" fmla="*/ 34 h 200"/>
                  <a:gd name="T86" fmla="*/ 77 w 200"/>
                  <a:gd name="T87" fmla="*/ 23 h 200"/>
                  <a:gd name="T88" fmla="*/ 32 w 200"/>
                  <a:gd name="T89" fmla="*/ 23 h 200"/>
                  <a:gd name="T90" fmla="*/ 20 w 200"/>
                  <a:gd name="T91" fmla="*/ 34 h 200"/>
                  <a:gd name="T92" fmla="*/ 20 w 200"/>
                  <a:gd name="T93" fmla="*/ 71 h 200"/>
                  <a:gd name="T94" fmla="*/ 24 w 200"/>
                  <a:gd name="T95" fmla="*/ 69 h 200"/>
                  <a:gd name="T96" fmla="*/ 24 w 200"/>
                  <a:gd name="T97" fmla="*/ 69 h 200"/>
                  <a:gd name="T98" fmla="*/ 27 w 200"/>
                  <a:gd name="T99" fmla="*/ 68 h 200"/>
                  <a:gd name="T100" fmla="*/ 28 w 200"/>
                  <a:gd name="T101" fmla="*/ 68 h 200"/>
                  <a:gd name="T102" fmla="*/ 31 w 200"/>
                  <a:gd name="T103" fmla="*/ 68 h 200"/>
                  <a:gd name="T104" fmla="*/ 32 w 200"/>
                  <a:gd name="T105" fmla="*/ 68 h 200"/>
                  <a:gd name="T106" fmla="*/ 35 w 200"/>
                  <a:gd name="T107" fmla="*/ 67 h 200"/>
                  <a:gd name="T108" fmla="*/ 132 w 200"/>
                  <a:gd name="T109" fmla="*/ 67 h 200"/>
                  <a:gd name="T110" fmla="*/ 148 w 200"/>
                  <a:gd name="T111" fmla="*/ 67 h 200"/>
                  <a:gd name="T112" fmla="*/ 166 w 200"/>
                  <a:gd name="T113" fmla="*/ 67 h 200"/>
                  <a:gd name="T114" fmla="*/ 180 w 200"/>
                  <a:gd name="T115" fmla="*/ 71 h 200"/>
                  <a:gd name="T116" fmla="*/ 180 w 200"/>
                  <a:gd name="T117" fmla="*/ 58 h 200"/>
                  <a:gd name="T118" fmla="*/ 169 w 200"/>
                  <a:gd name="T119" fmla="*/ 4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200">
                    <a:moveTo>
                      <a:pt x="200" y="166"/>
                    </a:moveTo>
                    <a:cubicBezTo>
                      <a:pt x="200" y="185"/>
                      <a:pt x="184" y="200"/>
                      <a:pt x="166" y="200"/>
                    </a:cubicBezTo>
                    <a:cubicBezTo>
                      <a:pt x="148" y="200"/>
                      <a:pt x="148" y="200"/>
                      <a:pt x="148" y="200"/>
                    </a:cubicBezTo>
                    <a:cubicBezTo>
                      <a:pt x="132" y="200"/>
                      <a:pt x="132" y="200"/>
                      <a:pt x="132" y="200"/>
                    </a:cubicBezTo>
                    <a:cubicBezTo>
                      <a:pt x="35" y="200"/>
                      <a:pt x="35" y="200"/>
                      <a:pt x="35" y="200"/>
                    </a:cubicBezTo>
                    <a:cubicBezTo>
                      <a:pt x="17" y="200"/>
                      <a:pt x="0" y="185"/>
                      <a:pt x="0" y="16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93" y="0"/>
                      <a:pt x="105" y="10"/>
                      <a:pt x="110" y="23"/>
                    </a:cubicBezTo>
                    <a:cubicBezTo>
                      <a:pt x="166" y="23"/>
                      <a:pt x="166" y="23"/>
                      <a:pt x="166" y="23"/>
                    </a:cubicBezTo>
                    <a:cubicBezTo>
                      <a:pt x="184" y="23"/>
                      <a:pt x="200" y="37"/>
                      <a:pt x="200" y="55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lnTo>
                      <a:pt x="200" y="166"/>
                    </a:lnTo>
                    <a:close/>
                    <a:moveTo>
                      <a:pt x="20" y="168"/>
                    </a:moveTo>
                    <a:cubicBezTo>
                      <a:pt x="20" y="174"/>
                      <a:pt x="25" y="179"/>
                      <a:pt x="32" y="179"/>
                    </a:cubicBezTo>
                    <a:cubicBezTo>
                      <a:pt x="132" y="179"/>
                      <a:pt x="132" y="179"/>
                      <a:pt x="132" y="179"/>
                    </a:cubicBezTo>
                    <a:cubicBezTo>
                      <a:pt x="148" y="179"/>
                      <a:pt x="148" y="179"/>
                      <a:pt x="148" y="179"/>
                    </a:cubicBezTo>
                    <a:cubicBezTo>
                      <a:pt x="169" y="179"/>
                      <a:pt x="169" y="179"/>
                      <a:pt x="169" y="179"/>
                    </a:cubicBezTo>
                    <a:cubicBezTo>
                      <a:pt x="175" y="179"/>
                      <a:pt x="180" y="174"/>
                      <a:pt x="180" y="168"/>
                    </a:cubicBezTo>
                    <a:cubicBezTo>
                      <a:pt x="180" y="108"/>
                      <a:pt x="180" y="108"/>
                      <a:pt x="180" y="108"/>
                    </a:cubicBezTo>
                    <a:cubicBezTo>
                      <a:pt x="180" y="103"/>
                      <a:pt x="180" y="103"/>
                      <a:pt x="180" y="103"/>
                    </a:cubicBezTo>
                    <a:cubicBezTo>
                      <a:pt x="180" y="97"/>
                      <a:pt x="175" y="92"/>
                      <a:pt x="169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32" y="92"/>
                      <a:pt x="132" y="92"/>
                      <a:pt x="132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31" y="92"/>
                      <a:pt x="30" y="92"/>
                      <a:pt x="29" y="92"/>
                    </a:cubicBezTo>
                    <a:cubicBezTo>
                      <a:pt x="29" y="92"/>
                      <a:pt x="29" y="92"/>
                      <a:pt x="28" y="92"/>
                    </a:cubicBezTo>
                    <a:cubicBezTo>
                      <a:pt x="28" y="92"/>
                      <a:pt x="28" y="93"/>
                      <a:pt x="27" y="93"/>
                    </a:cubicBezTo>
                    <a:cubicBezTo>
                      <a:pt x="27" y="93"/>
                      <a:pt x="26" y="93"/>
                      <a:pt x="26" y="93"/>
                    </a:cubicBezTo>
                    <a:cubicBezTo>
                      <a:pt x="26" y="94"/>
                      <a:pt x="26" y="94"/>
                      <a:pt x="25" y="94"/>
                    </a:cubicBezTo>
                    <a:cubicBezTo>
                      <a:pt x="25" y="94"/>
                      <a:pt x="24" y="95"/>
                      <a:pt x="24" y="95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22" y="97"/>
                      <a:pt x="20" y="100"/>
                      <a:pt x="20" y="103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0" y="108"/>
                      <a:pt x="20" y="108"/>
                      <a:pt x="20" y="108"/>
                    </a:cubicBezTo>
                    <a:lnTo>
                      <a:pt x="20" y="168"/>
                    </a:lnTo>
                    <a:close/>
                    <a:moveTo>
                      <a:pt x="169" y="47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28"/>
                      <a:pt x="83" y="23"/>
                      <a:pt x="77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25" y="23"/>
                      <a:pt x="20" y="28"/>
                      <a:pt x="20" y="3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2" y="70"/>
                      <a:pt x="23" y="70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5" y="69"/>
                      <a:pt x="26" y="69"/>
                      <a:pt x="27" y="68"/>
                    </a:cubicBezTo>
                    <a:cubicBezTo>
                      <a:pt x="27" y="68"/>
                      <a:pt x="28" y="68"/>
                      <a:pt x="28" y="68"/>
                    </a:cubicBezTo>
                    <a:cubicBezTo>
                      <a:pt x="29" y="68"/>
                      <a:pt x="30" y="68"/>
                      <a:pt x="31" y="68"/>
                    </a:cubicBezTo>
                    <a:cubicBezTo>
                      <a:pt x="31" y="68"/>
                      <a:pt x="31" y="68"/>
                      <a:pt x="32" y="68"/>
                    </a:cubicBezTo>
                    <a:cubicBezTo>
                      <a:pt x="33" y="68"/>
                      <a:pt x="34" y="67"/>
                      <a:pt x="35" y="67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71" y="67"/>
                      <a:pt x="176" y="69"/>
                      <a:pt x="180" y="71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80" y="52"/>
                      <a:pt x="175" y="47"/>
                      <a:pt x="169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5080804" y="3721684"/>
              <a:ext cx="5047772" cy="812145"/>
              <a:chOff x="5080804" y="1820412"/>
              <a:chExt cx="5047772" cy="812145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080804" y="2155503"/>
                <a:ext cx="5047772" cy="477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500"/>
                  </a:lnSpc>
                </a:pP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Work in pairs. Read your sentences aloud to your partner but instead of saying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5080804" y="1820412"/>
                <a:ext cx="24640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我们服务的客户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741353" y="4805670"/>
            <a:ext cx="5387223" cy="812145"/>
            <a:chOff x="4741353" y="4805670"/>
            <a:chExt cx="5387223" cy="812145"/>
          </a:xfrm>
        </p:grpSpPr>
        <p:grpSp>
          <p:nvGrpSpPr>
            <p:cNvPr id="22" name="组合 21"/>
            <p:cNvGrpSpPr/>
            <p:nvPr/>
          </p:nvGrpSpPr>
          <p:grpSpPr>
            <a:xfrm>
              <a:off x="4741353" y="4881701"/>
              <a:ext cx="262238" cy="262238"/>
              <a:chOff x="3188485" y="4296550"/>
              <a:chExt cx="262238" cy="262238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3188485" y="4296550"/>
                <a:ext cx="262238" cy="262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KSO_Shape"/>
              <p:cNvSpPr/>
              <p:nvPr/>
            </p:nvSpPr>
            <p:spPr bwMode="auto">
              <a:xfrm>
                <a:off x="3241107" y="4370901"/>
                <a:ext cx="160653" cy="120222"/>
              </a:xfrm>
              <a:custGeom>
                <a:avLst/>
                <a:gdLst>
                  <a:gd name="T0" fmla="*/ 151004 w 5185"/>
                  <a:gd name="T1" fmla="*/ 1065477 h 3880"/>
                  <a:gd name="T2" fmla="*/ 1873403 w 5185"/>
                  <a:gd name="T3" fmla="*/ 1297678 h 3880"/>
                  <a:gd name="T4" fmla="*/ 751713 w 5185"/>
                  <a:gd name="T5" fmla="*/ 1241832 h 3880"/>
                  <a:gd name="T6" fmla="*/ 1108464 w 5185"/>
                  <a:gd name="T7" fmla="*/ 1148144 h 3880"/>
                  <a:gd name="T8" fmla="*/ 751713 w 5185"/>
                  <a:gd name="T9" fmla="*/ 1241832 h 3880"/>
                  <a:gd name="T10" fmla="*/ 1726808 w 5185"/>
                  <a:gd name="T11" fmla="*/ 1012203 h 3880"/>
                  <a:gd name="T12" fmla="*/ 1726073 w 5185"/>
                  <a:gd name="T13" fmla="*/ 1007794 h 3880"/>
                  <a:gd name="T14" fmla="*/ 1726808 w 5185"/>
                  <a:gd name="T15" fmla="*/ 44089 h 3880"/>
                  <a:gd name="T16" fmla="*/ 1726441 w 5185"/>
                  <a:gd name="T17" fmla="*/ 39680 h 3880"/>
                  <a:gd name="T18" fmla="*/ 1724604 w 5185"/>
                  <a:gd name="T19" fmla="*/ 30862 h 3880"/>
                  <a:gd name="T20" fmla="*/ 1721297 w 5185"/>
                  <a:gd name="T21" fmla="*/ 23147 h 3880"/>
                  <a:gd name="T22" fmla="*/ 1716888 w 5185"/>
                  <a:gd name="T23" fmla="*/ 15798 h 3880"/>
                  <a:gd name="T24" fmla="*/ 1711010 w 5185"/>
                  <a:gd name="T25" fmla="*/ 9920 h 3880"/>
                  <a:gd name="T26" fmla="*/ 1703662 w 5185"/>
                  <a:gd name="T27" fmla="*/ 5144 h 3880"/>
                  <a:gd name="T28" fmla="*/ 1695946 w 5185"/>
                  <a:gd name="T29" fmla="*/ 1837 h 3880"/>
                  <a:gd name="T30" fmla="*/ 1687128 w 5185"/>
                  <a:gd name="T31" fmla="*/ 367 h 3880"/>
                  <a:gd name="T32" fmla="*/ 222281 w 5185"/>
                  <a:gd name="T33" fmla="*/ 0 h 3880"/>
                  <a:gd name="T34" fmla="*/ 217872 w 5185"/>
                  <a:gd name="T35" fmla="*/ 367 h 3880"/>
                  <a:gd name="T36" fmla="*/ 209054 w 5185"/>
                  <a:gd name="T37" fmla="*/ 1837 h 3880"/>
                  <a:gd name="T38" fmla="*/ 201338 w 5185"/>
                  <a:gd name="T39" fmla="*/ 5144 h 3880"/>
                  <a:gd name="T40" fmla="*/ 194358 w 5185"/>
                  <a:gd name="T41" fmla="*/ 9920 h 3880"/>
                  <a:gd name="T42" fmla="*/ 188112 w 5185"/>
                  <a:gd name="T43" fmla="*/ 15798 h 3880"/>
                  <a:gd name="T44" fmla="*/ 183336 w 5185"/>
                  <a:gd name="T45" fmla="*/ 23147 h 3880"/>
                  <a:gd name="T46" fmla="*/ 180029 w 5185"/>
                  <a:gd name="T47" fmla="*/ 30862 h 3880"/>
                  <a:gd name="T48" fmla="*/ 178559 w 5185"/>
                  <a:gd name="T49" fmla="*/ 39680 h 3880"/>
                  <a:gd name="T50" fmla="*/ 178192 w 5185"/>
                  <a:gd name="T51" fmla="*/ 1003386 h 3880"/>
                  <a:gd name="T52" fmla="*/ 178559 w 5185"/>
                  <a:gd name="T53" fmla="*/ 1007794 h 3880"/>
                  <a:gd name="T54" fmla="*/ 178192 w 5185"/>
                  <a:gd name="T55" fmla="*/ 1012203 h 3880"/>
                  <a:gd name="T56" fmla="*/ 1727176 w 5185"/>
                  <a:gd name="T57" fmla="*/ 1012571 h 3880"/>
                  <a:gd name="T58" fmla="*/ 1616954 w 5185"/>
                  <a:gd name="T59" fmla="*/ 937620 h 3880"/>
                  <a:gd name="T60" fmla="*/ 288046 w 5185"/>
                  <a:gd name="T61" fmla="*/ 109854 h 3880"/>
                  <a:gd name="T62" fmla="*/ 1616954 w 5185"/>
                  <a:gd name="T63" fmla="*/ 937620 h 3880"/>
                  <a:gd name="T64" fmla="*/ 4409 w 5185"/>
                  <a:gd name="T65" fmla="*/ 1350584 h 3880"/>
                  <a:gd name="T66" fmla="*/ 0 w 5185"/>
                  <a:gd name="T67" fmla="*/ 1359402 h 3880"/>
                  <a:gd name="T68" fmla="*/ 735 w 5185"/>
                  <a:gd name="T69" fmla="*/ 1369322 h 3880"/>
                  <a:gd name="T70" fmla="*/ 3307 w 5185"/>
                  <a:gd name="T71" fmla="*/ 1379977 h 3880"/>
                  <a:gd name="T72" fmla="*/ 7348 w 5185"/>
                  <a:gd name="T73" fmla="*/ 1390999 h 3880"/>
                  <a:gd name="T74" fmla="*/ 13227 w 5185"/>
                  <a:gd name="T75" fmla="*/ 1401654 h 3880"/>
                  <a:gd name="T76" fmla="*/ 19473 w 5185"/>
                  <a:gd name="T77" fmla="*/ 1411206 h 3880"/>
                  <a:gd name="T78" fmla="*/ 26821 w 5185"/>
                  <a:gd name="T79" fmla="*/ 1418554 h 3880"/>
                  <a:gd name="T80" fmla="*/ 35271 w 5185"/>
                  <a:gd name="T81" fmla="*/ 1423698 h 3880"/>
                  <a:gd name="T82" fmla="*/ 41884 w 5185"/>
                  <a:gd name="T83" fmla="*/ 1425168 h 3880"/>
                  <a:gd name="T84" fmla="*/ 1860911 w 5185"/>
                  <a:gd name="T85" fmla="*/ 1425535 h 3880"/>
                  <a:gd name="T86" fmla="*/ 1863116 w 5185"/>
                  <a:gd name="T87" fmla="*/ 1425168 h 3880"/>
                  <a:gd name="T88" fmla="*/ 1869729 w 5185"/>
                  <a:gd name="T89" fmla="*/ 1423698 h 3880"/>
                  <a:gd name="T90" fmla="*/ 1878179 w 5185"/>
                  <a:gd name="T91" fmla="*/ 1418554 h 3880"/>
                  <a:gd name="T92" fmla="*/ 1885527 w 5185"/>
                  <a:gd name="T93" fmla="*/ 1411206 h 3880"/>
                  <a:gd name="T94" fmla="*/ 1892141 w 5185"/>
                  <a:gd name="T95" fmla="*/ 1401654 h 3880"/>
                  <a:gd name="T96" fmla="*/ 1897652 w 5185"/>
                  <a:gd name="T97" fmla="*/ 1390999 h 3880"/>
                  <a:gd name="T98" fmla="*/ 1901693 w 5185"/>
                  <a:gd name="T99" fmla="*/ 1379977 h 3880"/>
                  <a:gd name="T100" fmla="*/ 1903898 w 5185"/>
                  <a:gd name="T101" fmla="*/ 1369322 h 3880"/>
                  <a:gd name="T102" fmla="*/ 1905000 w 5185"/>
                  <a:gd name="T103" fmla="*/ 1359402 h 38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5185" h="3880">
                    <a:moveTo>
                      <a:pt x="4775" y="2900"/>
                    </a:moveTo>
                    <a:lnTo>
                      <a:pt x="411" y="2900"/>
                    </a:lnTo>
                    <a:lnTo>
                      <a:pt x="87" y="3532"/>
                    </a:lnTo>
                    <a:lnTo>
                      <a:pt x="5099" y="3532"/>
                    </a:lnTo>
                    <a:lnTo>
                      <a:pt x="4775" y="2900"/>
                    </a:lnTo>
                    <a:close/>
                    <a:moveTo>
                      <a:pt x="2046" y="3380"/>
                    </a:moveTo>
                    <a:lnTo>
                      <a:pt x="2181" y="3125"/>
                    </a:lnTo>
                    <a:lnTo>
                      <a:pt x="3017" y="3125"/>
                    </a:lnTo>
                    <a:lnTo>
                      <a:pt x="3139" y="3380"/>
                    </a:lnTo>
                    <a:lnTo>
                      <a:pt x="2046" y="3380"/>
                    </a:lnTo>
                    <a:close/>
                    <a:moveTo>
                      <a:pt x="4700" y="2755"/>
                    </a:moveTo>
                    <a:lnTo>
                      <a:pt x="4700" y="2755"/>
                    </a:lnTo>
                    <a:lnTo>
                      <a:pt x="4698" y="2743"/>
                    </a:lnTo>
                    <a:lnTo>
                      <a:pt x="4700" y="2731"/>
                    </a:lnTo>
                    <a:lnTo>
                      <a:pt x="4700" y="120"/>
                    </a:lnTo>
                    <a:lnTo>
                      <a:pt x="4699" y="108"/>
                    </a:lnTo>
                    <a:lnTo>
                      <a:pt x="4697" y="95"/>
                    </a:lnTo>
                    <a:lnTo>
                      <a:pt x="4694" y="84"/>
                    </a:lnTo>
                    <a:lnTo>
                      <a:pt x="4690" y="73"/>
                    </a:lnTo>
                    <a:lnTo>
                      <a:pt x="4685" y="63"/>
                    </a:lnTo>
                    <a:lnTo>
                      <a:pt x="4680" y="53"/>
                    </a:lnTo>
                    <a:lnTo>
                      <a:pt x="4673" y="43"/>
                    </a:lnTo>
                    <a:lnTo>
                      <a:pt x="4665" y="34"/>
                    </a:lnTo>
                    <a:lnTo>
                      <a:pt x="4657" y="27"/>
                    </a:lnTo>
                    <a:lnTo>
                      <a:pt x="4647" y="20"/>
                    </a:lnTo>
                    <a:lnTo>
                      <a:pt x="4637" y="14"/>
                    </a:lnTo>
                    <a:lnTo>
                      <a:pt x="4627" y="9"/>
                    </a:lnTo>
                    <a:lnTo>
                      <a:pt x="4616" y="5"/>
                    </a:lnTo>
                    <a:lnTo>
                      <a:pt x="4605" y="2"/>
                    </a:lnTo>
                    <a:lnTo>
                      <a:pt x="4592" y="1"/>
                    </a:lnTo>
                    <a:lnTo>
                      <a:pt x="4580" y="0"/>
                    </a:lnTo>
                    <a:lnTo>
                      <a:pt x="605" y="0"/>
                    </a:lnTo>
                    <a:lnTo>
                      <a:pt x="593" y="1"/>
                    </a:lnTo>
                    <a:lnTo>
                      <a:pt x="581" y="2"/>
                    </a:lnTo>
                    <a:lnTo>
                      <a:pt x="569" y="5"/>
                    </a:lnTo>
                    <a:lnTo>
                      <a:pt x="558" y="9"/>
                    </a:lnTo>
                    <a:lnTo>
                      <a:pt x="548" y="14"/>
                    </a:lnTo>
                    <a:lnTo>
                      <a:pt x="538" y="20"/>
                    </a:lnTo>
                    <a:lnTo>
                      <a:pt x="529" y="27"/>
                    </a:lnTo>
                    <a:lnTo>
                      <a:pt x="521" y="34"/>
                    </a:lnTo>
                    <a:lnTo>
                      <a:pt x="512" y="43"/>
                    </a:lnTo>
                    <a:lnTo>
                      <a:pt x="505" y="53"/>
                    </a:lnTo>
                    <a:lnTo>
                      <a:pt x="499" y="63"/>
                    </a:lnTo>
                    <a:lnTo>
                      <a:pt x="494" y="73"/>
                    </a:lnTo>
                    <a:lnTo>
                      <a:pt x="490" y="84"/>
                    </a:lnTo>
                    <a:lnTo>
                      <a:pt x="488" y="95"/>
                    </a:lnTo>
                    <a:lnTo>
                      <a:pt x="486" y="108"/>
                    </a:lnTo>
                    <a:lnTo>
                      <a:pt x="485" y="120"/>
                    </a:lnTo>
                    <a:lnTo>
                      <a:pt x="485" y="2731"/>
                    </a:lnTo>
                    <a:lnTo>
                      <a:pt x="486" y="2743"/>
                    </a:lnTo>
                    <a:lnTo>
                      <a:pt x="485" y="2755"/>
                    </a:lnTo>
                    <a:lnTo>
                      <a:pt x="484" y="2756"/>
                    </a:lnTo>
                    <a:lnTo>
                      <a:pt x="4701" y="2756"/>
                    </a:lnTo>
                    <a:lnTo>
                      <a:pt x="4700" y="2755"/>
                    </a:lnTo>
                    <a:close/>
                    <a:moveTo>
                      <a:pt x="4401" y="2552"/>
                    </a:moveTo>
                    <a:lnTo>
                      <a:pt x="784" y="2552"/>
                    </a:lnTo>
                    <a:lnTo>
                      <a:pt x="784" y="299"/>
                    </a:lnTo>
                    <a:lnTo>
                      <a:pt x="4401" y="299"/>
                    </a:lnTo>
                    <a:lnTo>
                      <a:pt x="4401" y="2552"/>
                    </a:lnTo>
                    <a:close/>
                    <a:moveTo>
                      <a:pt x="5172" y="3676"/>
                    </a:moveTo>
                    <a:lnTo>
                      <a:pt x="12" y="3676"/>
                    </a:lnTo>
                    <a:lnTo>
                      <a:pt x="0" y="3700"/>
                    </a:lnTo>
                    <a:lnTo>
                      <a:pt x="1" y="3713"/>
                    </a:lnTo>
                    <a:lnTo>
                      <a:pt x="2" y="3727"/>
                    </a:lnTo>
                    <a:lnTo>
                      <a:pt x="5" y="3741"/>
                    </a:lnTo>
                    <a:lnTo>
                      <a:pt x="9" y="3756"/>
                    </a:lnTo>
                    <a:lnTo>
                      <a:pt x="14" y="3771"/>
                    </a:lnTo>
                    <a:lnTo>
                      <a:pt x="20" y="3786"/>
                    </a:lnTo>
                    <a:lnTo>
                      <a:pt x="28" y="3801"/>
                    </a:lnTo>
                    <a:lnTo>
                      <a:pt x="36" y="3815"/>
                    </a:lnTo>
                    <a:lnTo>
                      <a:pt x="44" y="3828"/>
                    </a:lnTo>
                    <a:lnTo>
                      <a:pt x="53" y="3841"/>
                    </a:lnTo>
                    <a:lnTo>
                      <a:pt x="63" y="3852"/>
                    </a:lnTo>
                    <a:lnTo>
                      <a:pt x="73" y="3861"/>
                    </a:lnTo>
                    <a:lnTo>
                      <a:pt x="85" y="3869"/>
                    </a:lnTo>
                    <a:lnTo>
                      <a:pt x="96" y="3875"/>
                    </a:lnTo>
                    <a:lnTo>
                      <a:pt x="108" y="3878"/>
                    </a:lnTo>
                    <a:lnTo>
                      <a:pt x="114" y="3879"/>
                    </a:lnTo>
                    <a:lnTo>
                      <a:pt x="120" y="3880"/>
                    </a:lnTo>
                    <a:lnTo>
                      <a:pt x="5065" y="3880"/>
                    </a:lnTo>
                    <a:lnTo>
                      <a:pt x="5071" y="3879"/>
                    </a:lnTo>
                    <a:lnTo>
                      <a:pt x="5077" y="3878"/>
                    </a:lnTo>
                    <a:lnTo>
                      <a:pt x="5089" y="3875"/>
                    </a:lnTo>
                    <a:lnTo>
                      <a:pt x="5101" y="3869"/>
                    </a:lnTo>
                    <a:lnTo>
                      <a:pt x="5112" y="3861"/>
                    </a:lnTo>
                    <a:lnTo>
                      <a:pt x="5122" y="3852"/>
                    </a:lnTo>
                    <a:lnTo>
                      <a:pt x="5132" y="3841"/>
                    </a:lnTo>
                    <a:lnTo>
                      <a:pt x="5141" y="3828"/>
                    </a:lnTo>
                    <a:lnTo>
                      <a:pt x="5150" y="3815"/>
                    </a:lnTo>
                    <a:lnTo>
                      <a:pt x="5158" y="3801"/>
                    </a:lnTo>
                    <a:lnTo>
                      <a:pt x="5165" y="3786"/>
                    </a:lnTo>
                    <a:lnTo>
                      <a:pt x="5171" y="3771"/>
                    </a:lnTo>
                    <a:lnTo>
                      <a:pt x="5176" y="3756"/>
                    </a:lnTo>
                    <a:lnTo>
                      <a:pt x="5180" y="3741"/>
                    </a:lnTo>
                    <a:lnTo>
                      <a:pt x="5182" y="3727"/>
                    </a:lnTo>
                    <a:lnTo>
                      <a:pt x="5184" y="3713"/>
                    </a:lnTo>
                    <a:lnTo>
                      <a:pt x="5185" y="3700"/>
                    </a:lnTo>
                    <a:lnTo>
                      <a:pt x="5172" y="36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bIns="36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5080804" y="4805670"/>
              <a:ext cx="5047772" cy="812145"/>
              <a:chOff x="5080804" y="1820412"/>
              <a:chExt cx="5047772" cy="812145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5080804" y="2155503"/>
                <a:ext cx="5047772" cy="477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500"/>
                  </a:lnSpc>
                </a:pP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Work in pairs. Read your sentences aloud to your partner but instead of saying</a:t>
                </a: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5080804" y="1820412"/>
                <a:ext cx="24640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成功案例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8" name="文本框 97"/>
          <p:cNvSpPr txBox="1"/>
          <p:nvPr/>
        </p:nvSpPr>
        <p:spPr>
          <a:xfrm>
            <a:off x="658813" y="352925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58813" y="768423"/>
            <a:ext cx="978153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0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兰亭纤黑_GBK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DIRECTORY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5630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6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02966" y="421662"/>
            <a:ext cx="11339898" cy="652232"/>
            <a:chOff x="302966" y="421662"/>
            <a:chExt cx="11339898" cy="652232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302966" y="421662"/>
              <a:ext cx="1261884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成功案例</a:t>
              </a:r>
              <a:endParaRPr kumimoji="0"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15"/>
            <p:cNvSpPr>
              <a:spLocks noChangeArrowheads="1"/>
            </p:cNvSpPr>
            <p:nvPr/>
          </p:nvSpPr>
          <p:spPr bwMode="auto">
            <a:xfrm>
              <a:off x="378970" y="797087"/>
              <a:ext cx="1900237" cy="276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ADVANTAGE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643910" y="836938"/>
              <a:ext cx="999895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936727" y="462135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378413" y="5812646"/>
            <a:ext cx="11610942" cy="740554"/>
            <a:chOff x="111713" y="5812646"/>
            <a:chExt cx="11610942" cy="74055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4715047" y="956439"/>
            <a:ext cx="2487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36042" y="1395303"/>
            <a:ext cx="5645322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59816" y="2434237"/>
            <a:ext cx="4267228" cy="3725668"/>
            <a:chOff x="819106" y="2489326"/>
            <a:chExt cx="4267228" cy="3725668"/>
          </a:xfrm>
        </p:grpSpPr>
        <p:sp>
          <p:nvSpPr>
            <p:cNvPr id="17" name="矩形 16"/>
            <p:cNvSpPr/>
            <p:nvPr/>
          </p:nvSpPr>
          <p:spPr>
            <a:xfrm>
              <a:off x="2093039" y="2874181"/>
              <a:ext cx="2993295" cy="2990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 Choose six words from 1a and write a sentence for each one. Work in pairs. Read your sentences aloud to your partner but instead of 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saying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saying 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6" r="20079"/>
            <a:stretch/>
          </p:blipFill>
          <p:spPr>
            <a:xfrm>
              <a:off x="819106" y="2932597"/>
              <a:ext cx="745744" cy="745744"/>
            </a:xfrm>
            <a:prstGeom prst="ellipse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093039" y="2489326"/>
              <a:ext cx="2487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rot="5400000">
              <a:off x="-1922" y="4809755"/>
              <a:ext cx="24873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</a:t>
              </a:r>
              <a:endParaRPr lang="zh-CN" altLang="en-US" sz="15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5400000">
              <a:off x="470211" y="4149816"/>
              <a:ext cx="11212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pairs.</a:t>
              </a:r>
              <a:endParaRPr lang="zh-CN" altLang="en-US" sz="12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47750" y="2434237"/>
            <a:ext cx="4267228" cy="3725668"/>
            <a:chOff x="819106" y="2489326"/>
            <a:chExt cx="4267228" cy="3725668"/>
          </a:xfrm>
        </p:grpSpPr>
        <p:sp>
          <p:nvSpPr>
            <p:cNvPr id="25" name="矩形 24"/>
            <p:cNvSpPr/>
            <p:nvPr/>
          </p:nvSpPr>
          <p:spPr>
            <a:xfrm>
              <a:off x="2093039" y="2874181"/>
              <a:ext cx="2993295" cy="2990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 Choose six words from 1a and write a sentence for each one. Work in pairs. Read your sentences aloud to your partner but instead of 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saying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saying 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6" r="20079"/>
            <a:stretch/>
          </p:blipFill>
          <p:spPr>
            <a:xfrm>
              <a:off x="819106" y="2932597"/>
              <a:ext cx="745744" cy="745744"/>
            </a:xfrm>
            <a:prstGeom prst="ellipse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2093039" y="2489326"/>
              <a:ext cx="2487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 rot="5400000">
              <a:off x="-1922" y="4809755"/>
              <a:ext cx="24873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</a:t>
              </a:r>
              <a:endParaRPr lang="zh-CN" altLang="en-US" sz="15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5400000">
              <a:off x="470211" y="4149816"/>
              <a:ext cx="11212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pairs.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57786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02966" y="421662"/>
            <a:ext cx="11339898" cy="652232"/>
            <a:chOff x="302966" y="421662"/>
            <a:chExt cx="11339898" cy="652232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302966" y="421662"/>
              <a:ext cx="1261884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成功案例</a:t>
              </a:r>
              <a:endParaRPr kumimoji="0"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15"/>
            <p:cNvSpPr>
              <a:spLocks noChangeArrowheads="1"/>
            </p:cNvSpPr>
            <p:nvPr/>
          </p:nvSpPr>
          <p:spPr bwMode="auto">
            <a:xfrm>
              <a:off x="378970" y="797087"/>
              <a:ext cx="1900237" cy="276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ADVANTAGE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643910" y="836938"/>
              <a:ext cx="999895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936727" y="462135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378413" y="5812646"/>
            <a:ext cx="11610942" cy="740554"/>
            <a:chOff x="111713" y="5812646"/>
            <a:chExt cx="11610942" cy="74055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4715047" y="956439"/>
            <a:ext cx="2487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36042" y="1395303"/>
            <a:ext cx="5645322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55314" y="2614008"/>
            <a:ext cx="3133132" cy="2934079"/>
            <a:chOff x="355314" y="2614008"/>
            <a:chExt cx="3133132" cy="2934079"/>
          </a:xfrm>
        </p:grpSpPr>
        <p:grpSp>
          <p:nvGrpSpPr>
            <p:cNvPr id="43" name="组合 42"/>
            <p:cNvGrpSpPr/>
            <p:nvPr/>
          </p:nvGrpSpPr>
          <p:grpSpPr>
            <a:xfrm>
              <a:off x="1763607" y="2614008"/>
              <a:ext cx="475726" cy="647567"/>
              <a:chOff x="2525713" y="492125"/>
              <a:chExt cx="835025" cy="1136650"/>
            </a:xfrm>
            <a:solidFill>
              <a:srgbClr val="7F7F7F"/>
            </a:solidFill>
          </p:grpSpPr>
          <p:sp>
            <p:nvSpPr>
              <p:cNvPr id="44" name="Freeform 6"/>
              <p:cNvSpPr>
                <a:spLocks noEditPoints="1"/>
              </p:cNvSpPr>
              <p:nvPr/>
            </p:nvSpPr>
            <p:spPr bwMode="auto">
              <a:xfrm>
                <a:off x="2525713" y="492125"/>
                <a:ext cx="835025" cy="1136650"/>
              </a:xfrm>
              <a:custGeom>
                <a:avLst/>
                <a:gdLst>
                  <a:gd name="T0" fmla="*/ 347 w 434"/>
                  <a:gd name="T1" fmla="*/ 16 h 591"/>
                  <a:gd name="T2" fmla="*/ 340 w 434"/>
                  <a:gd name="T3" fmla="*/ 0 h 591"/>
                  <a:gd name="T4" fmla="*/ 88 w 434"/>
                  <a:gd name="T5" fmla="*/ 16 h 591"/>
                  <a:gd name="T6" fmla="*/ 4 w 434"/>
                  <a:gd name="T7" fmla="*/ 67 h 591"/>
                  <a:gd name="T8" fmla="*/ 66 w 434"/>
                  <a:gd name="T9" fmla="*/ 186 h 591"/>
                  <a:gd name="T10" fmla="*/ 100 w 434"/>
                  <a:gd name="T11" fmla="*/ 211 h 591"/>
                  <a:gd name="T12" fmla="*/ 137 w 434"/>
                  <a:gd name="T13" fmla="*/ 215 h 591"/>
                  <a:gd name="T14" fmla="*/ 185 w 434"/>
                  <a:gd name="T15" fmla="*/ 260 h 591"/>
                  <a:gd name="T16" fmla="*/ 173 w 434"/>
                  <a:gd name="T17" fmla="*/ 371 h 591"/>
                  <a:gd name="T18" fmla="*/ 146 w 434"/>
                  <a:gd name="T19" fmla="*/ 393 h 591"/>
                  <a:gd name="T20" fmla="*/ 35 w 434"/>
                  <a:gd name="T21" fmla="*/ 591 h 591"/>
                  <a:gd name="T22" fmla="*/ 348 w 434"/>
                  <a:gd name="T23" fmla="*/ 424 h 591"/>
                  <a:gd name="T24" fmla="*/ 287 w 434"/>
                  <a:gd name="T25" fmla="*/ 393 h 591"/>
                  <a:gd name="T26" fmla="*/ 247 w 434"/>
                  <a:gd name="T27" fmla="*/ 371 h 591"/>
                  <a:gd name="T28" fmla="*/ 268 w 434"/>
                  <a:gd name="T29" fmla="*/ 236 h 591"/>
                  <a:gd name="T30" fmla="*/ 312 w 434"/>
                  <a:gd name="T31" fmla="*/ 238 h 591"/>
                  <a:gd name="T32" fmla="*/ 344 w 434"/>
                  <a:gd name="T33" fmla="*/ 201 h 591"/>
                  <a:gd name="T34" fmla="*/ 369 w 434"/>
                  <a:gd name="T35" fmla="*/ 186 h 591"/>
                  <a:gd name="T36" fmla="*/ 427 w 434"/>
                  <a:gd name="T37" fmla="*/ 27 h 591"/>
                  <a:gd name="T38" fmla="*/ 396 w 434"/>
                  <a:gd name="T39" fmla="*/ 56 h 591"/>
                  <a:gd name="T40" fmla="*/ 321 w 434"/>
                  <a:gd name="T41" fmla="*/ 174 h 591"/>
                  <a:gd name="T42" fmla="*/ 88 w 434"/>
                  <a:gd name="T43" fmla="*/ 50 h 591"/>
                  <a:gd name="T44" fmla="*/ 108 w 434"/>
                  <a:gd name="T45" fmla="*/ 171 h 591"/>
                  <a:gd name="T46" fmla="*/ 44 w 434"/>
                  <a:gd name="T47" fmla="*/ 50 h 591"/>
                  <a:gd name="T48" fmla="*/ 117 w 434"/>
                  <a:gd name="T49" fmla="*/ 227 h 591"/>
                  <a:gd name="T50" fmla="*/ 112 w 434"/>
                  <a:gd name="T51" fmla="*/ 215 h 591"/>
                  <a:gd name="T52" fmla="*/ 73 w 434"/>
                  <a:gd name="T53" fmla="*/ 176 h 591"/>
                  <a:gd name="T54" fmla="*/ 14 w 434"/>
                  <a:gd name="T55" fmla="*/ 50 h 591"/>
                  <a:gd name="T56" fmla="*/ 29 w 434"/>
                  <a:gd name="T57" fmla="*/ 28 h 591"/>
                  <a:gd name="T58" fmla="*/ 88 w 434"/>
                  <a:gd name="T59" fmla="*/ 32 h 591"/>
                  <a:gd name="T60" fmla="*/ 26 w 434"/>
                  <a:gd name="T61" fmla="*/ 56 h 591"/>
                  <a:gd name="T62" fmla="*/ 107 w 434"/>
                  <a:gd name="T63" fmla="*/ 185 h 591"/>
                  <a:gd name="T64" fmla="*/ 134 w 434"/>
                  <a:gd name="T65" fmla="*/ 547 h 591"/>
                  <a:gd name="T66" fmla="*/ 301 w 434"/>
                  <a:gd name="T67" fmla="*/ 547 h 591"/>
                  <a:gd name="T68" fmla="*/ 309 w 434"/>
                  <a:gd name="T69" fmla="*/ 422 h 591"/>
                  <a:gd name="T70" fmla="*/ 288 w 434"/>
                  <a:gd name="T71" fmla="*/ 405 h 591"/>
                  <a:gd name="T72" fmla="*/ 275 w 434"/>
                  <a:gd name="T73" fmla="*/ 393 h 591"/>
                  <a:gd name="T74" fmla="*/ 162 w 434"/>
                  <a:gd name="T75" fmla="*/ 387 h 591"/>
                  <a:gd name="T76" fmla="*/ 261 w 434"/>
                  <a:gd name="T77" fmla="*/ 226 h 591"/>
                  <a:gd name="T78" fmla="*/ 237 w 434"/>
                  <a:gd name="T79" fmla="*/ 258 h 591"/>
                  <a:gd name="T80" fmla="*/ 226 w 434"/>
                  <a:gd name="T81" fmla="*/ 371 h 591"/>
                  <a:gd name="T82" fmla="*/ 197 w 434"/>
                  <a:gd name="T83" fmla="*/ 258 h 591"/>
                  <a:gd name="T84" fmla="*/ 173 w 434"/>
                  <a:gd name="T85" fmla="*/ 226 h 591"/>
                  <a:gd name="T86" fmla="*/ 100 w 434"/>
                  <a:gd name="T87" fmla="*/ 12 h 591"/>
                  <a:gd name="T88" fmla="*/ 321 w 434"/>
                  <a:gd name="T89" fmla="*/ 145 h 591"/>
                  <a:gd name="T90" fmla="*/ 418 w 434"/>
                  <a:gd name="T91" fmla="*/ 69 h 591"/>
                  <a:gd name="T92" fmla="*/ 321 w 434"/>
                  <a:gd name="T93" fmla="*/ 208 h 591"/>
                  <a:gd name="T94" fmla="*/ 322 w 434"/>
                  <a:gd name="T95" fmla="*/ 227 h 591"/>
                  <a:gd name="T96" fmla="*/ 324 w 434"/>
                  <a:gd name="T97" fmla="*/ 187 h 591"/>
                  <a:gd name="T98" fmla="*/ 404 w 434"/>
                  <a:gd name="T99" fmla="*/ 83 h 591"/>
                  <a:gd name="T100" fmla="*/ 347 w 434"/>
                  <a:gd name="T101" fmla="*/ 38 h 591"/>
                  <a:gd name="T102" fmla="*/ 405 w 434"/>
                  <a:gd name="T103" fmla="*/ 28 h 591"/>
                  <a:gd name="T104" fmla="*/ 420 w 434"/>
                  <a:gd name="T105" fmla="*/ 5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34" h="591">
                    <a:moveTo>
                      <a:pt x="427" y="27"/>
                    </a:moveTo>
                    <a:cubicBezTo>
                      <a:pt x="420" y="17"/>
                      <a:pt x="410" y="16"/>
                      <a:pt x="404" y="16"/>
                    </a:cubicBezTo>
                    <a:cubicBezTo>
                      <a:pt x="347" y="16"/>
                      <a:pt x="347" y="16"/>
                      <a:pt x="347" y="16"/>
                    </a:cubicBezTo>
                    <a:cubicBezTo>
                      <a:pt x="346" y="10"/>
                      <a:pt x="346" y="7"/>
                      <a:pt x="346" y="6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7"/>
                      <a:pt x="88" y="10"/>
                      <a:pt x="88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4" y="16"/>
                      <a:pt x="14" y="17"/>
                      <a:pt x="8" y="27"/>
                    </a:cubicBezTo>
                    <a:cubicBezTo>
                      <a:pt x="0" y="39"/>
                      <a:pt x="2" y="57"/>
                      <a:pt x="4" y="67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8" y="94"/>
                      <a:pt x="17" y="146"/>
                      <a:pt x="66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6" y="186"/>
                      <a:pt x="78" y="195"/>
                      <a:pt x="91" y="201"/>
                    </a:cubicBezTo>
                    <a:cubicBezTo>
                      <a:pt x="102" y="207"/>
                      <a:pt x="102" y="207"/>
                      <a:pt x="100" y="211"/>
                    </a:cubicBezTo>
                    <a:cubicBezTo>
                      <a:pt x="96" y="224"/>
                      <a:pt x="98" y="232"/>
                      <a:pt x="106" y="237"/>
                    </a:cubicBezTo>
                    <a:cubicBezTo>
                      <a:pt x="111" y="240"/>
                      <a:pt x="117" y="240"/>
                      <a:pt x="122" y="238"/>
                    </a:cubicBezTo>
                    <a:cubicBezTo>
                      <a:pt x="127" y="235"/>
                      <a:pt x="134" y="229"/>
                      <a:pt x="137" y="215"/>
                    </a:cubicBezTo>
                    <a:cubicBezTo>
                      <a:pt x="138" y="213"/>
                      <a:pt x="138" y="211"/>
                      <a:pt x="138" y="210"/>
                    </a:cubicBezTo>
                    <a:cubicBezTo>
                      <a:pt x="146" y="219"/>
                      <a:pt x="155" y="228"/>
                      <a:pt x="166" y="236"/>
                    </a:cubicBezTo>
                    <a:cubicBezTo>
                      <a:pt x="167" y="236"/>
                      <a:pt x="182" y="248"/>
                      <a:pt x="185" y="260"/>
                    </a:cubicBezTo>
                    <a:cubicBezTo>
                      <a:pt x="185" y="262"/>
                      <a:pt x="188" y="277"/>
                      <a:pt x="188" y="290"/>
                    </a:cubicBezTo>
                    <a:cubicBezTo>
                      <a:pt x="188" y="371"/>
                      <a:pt x="188" y="371"/>
                      <a:pt x="188" y="371"/>
                    </a:cubicBezTo>
                    <a:cubicBezTo>
                      <a:pt x="173" y="371"/>
                      <a:pt x="173" y="371"/>
                      <a:pt x="173" y="371"/>
                    </a:cubicBezTo>
                    <a:cubicBezTo>
                      <a:pt x="165" y="371"/>
                      <a:pt x="158" y="374"/>
                      <a:pt x="154" y="379"/>
                    </a:cubicBezTo>
                    <a:cubicBezTo>
                      <a:pt x="149" y="383"/>
                      <a:pt x="148" y="389"/>
                      <a:pt x="147" y="393"/>
                    </a:cubicBezTo>
                    <a:cubicBezTo>
                      <a:pt x="146" y="393"/>
                      <a:pt x="146" y="393"/>
                      <a:pt x="146" y="393"/>
                    </a:cubicBezTo>
                    <a:cubicBezTo>
                      <a:pt x="123" y="393"/>
                      <a:pt x="115" y="412"/>
                      <a:pt x="113" y="424"/>
                    </a:cubicBezTo>
                    <a:cubicBezTo>
                      <a:pt x="84" y="424"/>
                      <a:pt x="84" y="424"/>
                      <a:pt x="84" y="424"/>
                    </a:cubicBezTo>
                    <a:cubicBezTo>
                      <a:pt x="35" y="591"/>
                      <a:pt x="35" y="591"/>
                      <a:pt x="35" y="591"/>
                    </a:cubicBezTo>
                    <a:cubicBezTo>
                      <a:pt x="399" y="591"/>
                      <a:pt x="399" y="591"/>
                      <a:pt x="399" y="591"/>
                    </a:cubicBezTo>
                    <a:cubicBezTo>
                      <a:pt x="351" y="424"/>
                      <a:pt x="351" y="424"/>
                      <a:pt x="351" y="424"/>
                    </a:cubicBezTo>
                    <a:cubicBezTo>
                      <a:pt x="348" y="424"/>
                      <a:pt x="348" y="424"/>
                      <a:pt x="348" y="424"/>
                    </a:cubicBezTo>
                    <a:cubicBezTo>
                      <a:pt x="322" y="424"/>
                      <a:pt x="322" y="424"/>
                      <a:pt x="322" y="424"/>
                    </a:cubicBezTo>
                    <a:cubicBezTo>
                      <a:pt x="320" y="412"/>
                      <a:pt x="311" y="393"/>
                      <a:pt x="288" y="393"/>
                    </a:cubicBezTo>
                    <a:cubicBezTo>
                      <a:pt x="287" y="393"/>
                      <a:pt x="287" y="393"/>
                      <a:pt x="287" y="393"/>
                    </a:cubicBezTo>
                    <a:cubicBezTo>
                      <a:pt x="287" y="389"/>
                      <a:pt x="285" y="383"/>
                      <a:pt x="281" y="379"/>
                    </a:cubicBezTo>
                    <a:cubicBezTo>
                      <a:pt x="276" y="374"/>
                      <a:pt x="270" y="371"/>
                      <a:pt x="261" y="371"/>
                    </a:cubicBezTo>
                    <a:cubicBezTo>
                      <a:pt x="247" y="371"/>
                      <a:pt x="247" y="371"/>
                      <a:pt x="247" y="371"/>
                    </a:cubicBezTo>
                    <a:cubicBezTo>
                      <a:pt x="247" y="290"/>
                      <a:pt x="247" y="290"/>
                      <a:pt x="247" y="290"/>
                    </a:cubicBezTo>
                    <a:cubicBezTo>
                      <a:pt x="247" y="277"/>
                      <a:pt x="249" y="262"/>
                      <a:pt x="249" y="260"/>
                    </a:cubicBezTo>
                    <a:cubicBezTo>
                      <a:pt x="252" y="248"/>
                      <a:pt x="268" y="236"/>
                      <a:pt x="268" y="236"/>
                    </a:cubicBezTo>
                    <a:cubicBezTo>
                      <a:pt x="279" y="228"/>
                      <a:pt x="288" y="219"/>
                      <a:pt x="296" y="210"/>
                    </a:cubicBezTo>
                    <a:cubicBezTo>
                      <a:pt x="296" y="212"/>
                      <a:pt x="297" y="213"/>
                      <a:pt x="297" y="215"/>
                    </a:cubicBezTo>
                    <a:cubicBezTo>
                      <a:pt x="300" y="229"/>
                      <a:pt x="307" y="235"/>
                      <a:pt x="312" y="238"/>
                    </a:cubicBezTo>
                    <a:cubicBezTo>
                      <a:pt x="317" y="240"/>
                      <a:pt x="323" y="240"/>
                      <a:pt x="328" y="237"/>
                    </a:cubicBezTo>
                    <a:cubicBezTo>
                      <a:pt x="336" y="232"/>
                      <a:pt x="338" y="224"/>
                      <a:pt x="334" y="211"/>
                    </a:cubicBezTo>
                    <a:cubicBezTo>
                      <a:pt x="332" y="207"/>
                      <a:pt x="332" y="207"/>
                      <a:pt x="344" y="201"/>
                    </a:cubicBezTo>
                    <a:cubicBezTo>
                      <a:pt x="356" y="195"/>
                      <a:pt x="368" y="186"/>
                      <a:pt x="368" y="186"/>
                    </a:cubicBezTo>
                    <a:cubicBezTo>
                      <a:pt x="368" y="186"/>
                      <a:pt x="368" y="186"/>
                      <a:pt x="368" y="186"/>
                    </a:cubicBezTo>
                    <a:cubicBezTo>
                      <a:pt x="369" y="186"/>
                      <a:pt x="369" y="186"/>
                      <a:pt x="369" y="186"/>
                    </a:cubicBezTo>
                    <a:cubicBezTo>
                      <a:pt x="417" y="146"/>
                      <a:pt x="426" y="94"/>
                      <a:pt x="430" y="72"/>
                    </a:cubicBezTo>
                    <a:cubicBezTo>
                      <a:pt x="430" y="67"/>
                      <a:pt x="430" y="67"/>
                      <a:pt x="430" y="67"/>
                    </a:cubicBezTo>
                    <a:cubicBezTo>
                      <a:pt x="432" y="57"/>
                      <a:pt x="434" y="39"/>
                      <a:pt x="427" y="27"/>
                    </a:cubicBezTo>
                    <a:close/>
                    <a:moveTo>
                      <a:pt x="346" y="50"/>
                    </a:moveTo>
                    <a:cubicBezTo>
                      <a:pt x="390" y="50"/>
                      <a:pt x="390" y="50"/>
                      <a:pt x="390" y="50"/>
                    </a:cubicBezTo>
                    <a:cubicBezTo>
                      <a:pt x="396" y="50"/>
                      <a:pt x="396" y="51"/>
                      <a:pt x="396" y="56"/>
                    </a:cubicBezTo>
                    <a:cubicBezTo>
                      <a:pt x="396" y="60"/>
                      <a:pt x="393" y="73"/>
                      <a:pt x="392" y="80"/>
                    </a:cubicBezTo>
                    <a:cubicBezTo>
                      <a:pt x="379" y="141"/>
                      <a:pt x="343" y="162"/>
                      <a:pt x="326" y="171"/>
                    </a:cubicBezTo>
                    <a:cubicBezTo>
                      <a:pt x="321" y="174"/>
                      <a:pt x="321" y="174"/>
                      <a:pt x="321" y="174"/>
                    </a:cubicBezTo>
                    <a:cubicBezTo>
                      <a:pt x="329" y="160"/>
                      <a:pt x="332" y="150"/>
                      <a:pt x="332" y="149"/>
                    </a:cubicBezTo>
                    <a:cubicBezTo>
                      <a:pt x="342" y="116"/>
                      <a:pt x="346" y="78"/>
                      <a:pt x="346" y="50"/>
                    </a:cubicBezTo>
                    <a:close/>
                    <a:moveTo>
                      <a:pt x="88" y="50"/>
                    </a:moveTo>
                    <a:cubicBezTo>
                      <a:pt x="89" y="78"/>
                      <a:pt x="92" y="116"/>
                      <a:pt x="102" y="149"/>
                    </a:cubicBezTo>
                    <a:cubicBezTo>
                      <a:pt x="102" y="150"/>
                      <a:pt x="105" y="160"/>
                      <a:pt x="113" y="174"/>
                    </a:cubicBezTo>
                    <a:cubicBezTo>
                      <a:pt x="108" y="171"/>
                      <a:pt x="108" y="171"/>
                      <a:pt x="108" y="171"/>
                    </a:cubicBezTo>
                    <a:cubicBezTo>
                      <a:pt x="91" y="162"/>
                      <a:pt x="55" y="141"/>
                      <a:pt x="42" y="80"/>
                    </a:cubicBezTo>
                    <a:cubicBezTo>
                      <a:pt x="41" y="73"/>
                      <a:pt x="38" y="60"/>
                      <a:pt x="38" y="56"/>
                    </a:cubicBezTo>
                    <a:cubicBezTo>
                      <a:pt x="38" y="51"/>
                      <a:pt x="38" y="50"/>
                      <a:pt x="44" y="50"/>
                    </a:cubicBezTo>
                    <a:lnTo>
                      <a:pt x="88" y="50"/>
                    </a:lnTo>
                    <a:close/>
                    <a:moveTo>
                      <a:pt x="126" y="212"/>
                    </a:moveTo>
                    <a:cubicBezTo>
                      <a:pt x="123" y="223"/>
                      <a:pt x="119" y="226"/>
                      <a:pt x="117" y="227"/>
                    </a:cubicBezTo>
                    <a:cubicBezTo>
                      <a:pt x="115" y="228"/>
                      <a:pt x="113" y="227"/>
                      <a:pt x="112" y="227"/>
                    </a:cubicBezTo>
                    <a:cubicBezTo>
                      <a:pt x="111" y="226"/>
                      <a:pt x="110" y="225"/>
                      <a:pt x="110" y="223"/>
                    </a:cubicBezTo>
                    <a:cubicBezTo>
                      <a:pt x="110" y="221"/>
                      <a:pt x="110" y="219"/>
                      <a:pt x="112" y="215"/>
                    </a:cubicBezTo>
                    <a:cubicBezTo>
                      <a:pt x="113" y="213"/>
                      <a:pt x="113" y="210"/>
                      <a:pt x="113" y="208"/>
                    </a:cubicBezTo>
                    <a:cubicBezTo>
                      <a:pt x="113" y="199"/>
                      <a:pt x="105" y="195"/>
                      <a:pt x="96" y="190"/>
                    </a:cubicBezTo>
                    <a:cubicBezTo>
                      <a:pt x="85" y="185"/>
                      <a:pt x="74" y="177"/>
                      <a:pt x="73" y="176"/>
                    </a:cubicBezTo>
                    <a:cubicBezTo>
                      <a:pt x="28" y="139"/>
                      <a:pt x="20" y="92"/>
                      <a:pt x="16" y="69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59"/>
                      <a:pt x="14" y="55"/>
                      <a:pt x="14" y="50"/>
                    </a:cubicBezTo>
                    <a:cubicBezTo>
                      <a:pt x="14" y="43"/>
                      <a:pt x="15" y="37"/>
                      <a:pt x="18" y="33"/>
                    </a:cubicBezTo>
                    <a:cubicBezTo>
                      <a:pt x="21" y="28"/>
                      <a:pt x="28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30"/>
                      <a:pt x="88" y="31"/>
                      <a:pt x="88" y="32"/>
                    </a:cubicBezTo>
                    <a:cubicBezTo>
                      <a:pt x="88" y="34"/>
                      <a:pt x="88" y="36"/>
                      <a:pt x="88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26" y="38"/>
                      <a:pt x="26" y="50"/>
                      <a:pt x="26" y="56"/>
                    </a:cubicBezTo>
                    <a:cubicBezTo>
                      <a:pt x="26" y="63"/>
                      <a:pt x="30" y="81"/>
                      <a:pt x="30" y="83"/>
                    </a:cubicBezTo>
                    <a:cubicBezTo>
                      <a:pt x="45" y="149"/>
                      <a:pt x="84" y="171"/>
                      <a:pt x="102" y="182"/>
                    </a:cubicBezTo>
                    <a:cubicBezTo>
                      <a:pt x="107" y="185"/>
                      <a:pt x="107" y="185"/>
                      <a:pt x="107" y="185"/>
                    </a:cubicBezTo>
                    <a:cubicBezTo>
                      <a:pt x="110" y="187"/>
                      <a:pt x="110" y="187"/>
                      <a:pt x="110" y="187"/>
                    </a:cubicBezTo>
                    <a:cubicBezTo>
                      <a:pt x="124" y="195"/>
                      <a:pt x="129" y="197"/>
                      <a:pt x="126" y="212"/>
                    </a:cubicBezTo>
                    <a:close/>
                    <a:moveTo>
                      <a:pt x="134" y="547"/>
                    </a:moveTo>
                    <a:cubicBezTo>
                      <a:pt x="134" y="540"/>
                      <a:pt x="134" y="472"/>
                      <a:pt x="134" y="465"/>
                    </a:cubicBezTo>
                    <a:cubicBezTo>
                      <a:pt x="141" y="465"/>
                      <a:pt x="293" y="465"/>
                      <a:pt x="301" y="465"/>
                    </a:cubicBezTo>
                    <a:cubicBezTo>
                      <a:pt x="301" y="472"/>
                      <a:pt x="301" y="540"/>
                      <a:pt x="301" y="547"/>
                    </a:cubicBezTo>
                    <a:cubicBezTo>
                      <a:pt x="293" y="547"/>
                      <a:pt x="141" y="547"/>
                      <a:pt x="134" y="547"/>
                    </a:cubicBezTo>
                    <a:close/>
                    <a:moveTo>
                      <a:pt x="288" y="405"/>
                    </a:moveTo>
                    <a:cubicBezTo>
                      <a:pt x="302" y="405"/>
                      <a:pt x="307" y="415"/>
                      <a:pt x="309" y="422"/>
                    </a:cubicBezTo>
                    <a:cubicBezTo>
                      <a:pt x="296" y="422"/>
                      <a:pt x="138" y="422"/>
                      <a:pt x="125" y="422"/>
                    </a:cubicBezTo>
                    <a:cubicBezTo>
                      <a:pt x="127" y="415"/>
                      <a:pt x="132" y="405"/>
                      <a:pt x="146" y="405"/>
                    </a:cubicBezTo>
                    <a:lnTo>
                      <a:pt x="288" y="405"/>
                    </a:lnTo>
                    <a:close/>
                    <a:moveTo>
                      <a:pt x="261" y="383"/>
                    </a:moveTo>
                    <a:cubicBezTo>
                      <a:pt x="266" y="383"/>
                      <a:pt x="270" y="384"/>
                      <a:pt x="272" y="387"/>
                    </a:cubicBezTo>
                    <a:cubicBezTo>
                      <a:pt x="274" y="389"/>
                      <a:pt x="275" y="391"/>
                      <a:pt x="275" y="393"/>
                    </a:cubicBezTo>
                    <a:cubicBezTo>
                      <a:pt x="253" y="393"/>
                      <a:pt x="253" y="393"/>
                      <a:pt x="253" y="393"/>
                    </a:cubicBezTo>
                    <a:cubicBezTo>
                      <a:pt x="159" y="393"/>
                      <a:pt x="159" y="393"/>
                      <a:pt x="159" y="393"/>
                    </a:cubicBezTo>
                    <a:cubicBezTo>
                      <a:pt x="160" y="391"/>
                      <a:pt x="161" y="389"/>
                      <a:pt x="162" y="387"/>
                    </a:cubicBezTo>
                    <a:cubicBezTo>
                      <a:pt x="165" y="384"/>
                      <a:pt x="168" y="383"/>
                      <a:pt x="173" y="383"/>
                    </a:cubicBezTo>
                    <a:lnTo>
                      <a:pt x="261" y="383"/>
                    </a:lnTo>
                    <a:close/>
                    <a:moveTo>
                      <a:pt x="261" y="226"/>
                    </a:moveTo>
                    <a:cubicBezTo>
                      <a:pt x="260" y="227"/>
                      <a:pt x="241" y="240"/>
                      <a:pt x="237" y="258"/>
                    </a:cubicBezTo>
                    <a:cubicBezTo>
                      <a:pt x="237" y="258"/>
                      <a:pt x="237" y="258"/>
                      <a:pt x="237" y="258"/>
                    </a:cubicBezTo>
                    <a:cubicBezTo>
                      <a:pt x="237" y="258"/>
                      <a:pt x="237" y="258"/>
                      <a:pt x="237" y="258"/>
                    </a:cubicBezTo>
                    <a:cubicBezTo>
                      <a:pt x="237" y="259"/>
                      <a:pt x="235" y="275"/>
                      <a:pt x="235" y="290"/>
                    </a:cubicBezTo>
                    <a:cubicBezTo>
                      <a:pt x="235" y="371"/>
                      <a:pt x="235" y="371"/>
                      <a:pt x="235" y="371"/>
                    </a:cubicBezTo>
                    <a:cubicBezTo>
                      <a:pt x="226" y="371"/>
                      <a:pt x="226" y="371"/>
                      <a:pt x="226" y="371"/>
                    </a:cubicBezTo>
                    <a:cubicBezTo>
                      <a:pt x="200" y="371"/>
                      <a:pt x="200" y="371"/>
                      <a:pt x="200" y="371"/>
                    </a:cubicBezTo>
                    <a:cubicBezTo>
                      <a:pt x="200" y="290"/>
                      <a:pt x="200" y="290"/>
                      <a:pt x="200" y="290"/>
                    </a:cubicBezTo>
                    <a:cubicBezTo>
                      <a:pt x="200" y="275"/>
                      <a:pt x="197" y="259"/>
                      <a:pt x="197" y="258"/>
                    </a:cubicBezTo>
                    <a:cubicBezTo>
                      <a:pt x="197" y="258"/>
                      <a:pt x="197" y="258"/>
                      <a:pt x="197" y="258"/>
                    </a:cubicBezTo>
                    <a:cubicBezTo>
                      <a:pt x="197" y="258"/>
                      <a:pt x="197" y="258"/>
                      <a:pt x="197" y="258"/>
                    </a:cubicBezTo>
                    <a:cubicBezTo>
                      <a:pt x="193" y="240"/>
                      <a:pt x="174" y="227"/>
                      <a:pt x="173" y="226"/>
                    </a:cubicBezTo>
                    <a:cubicBezTo>
                      <a:pt x="127" y="192"/>
                      <a:pt x="114" y="146"/>
                      <a:pt x="114" y="145"/>
                    </a:cubicBezTo>
                    <a:cubicBezTo>
                      <a:pt x="102" y="106"/>
                      <a:pt x="100" y="59"/>
                      <a:pt x="100" y="31"/>
                    </a:cubicBezTo>
                    <a:cubicBezTo>
                      <a:pt x="100" y="23"/>
                      <a:pt x="100" y="17"/>
                      <a:pt x="100" y="12"/>
                    </a:cubicBezTo>
                    <a:cubicBezTo>
                      <a:pt x="111" y="12"/>
                      <a:pt x="324" y="12"/>
                      <a:pt x="334" y="12"/>
                    </a:cubicBezTo>
                    <a:cubicBezTo>
                      <a:pt x="334" y="17"/>
                      <a:pt x="335" y="23"/>
                      <a:pt x="335" y="31"/>
                    </a:cubicBezTo>
                    <a:cubicBezTo>
                      <a:pt x="335" y="59"/>
                      <a:pt x="333" y="106"/>
                      <a:pt x="321" y="145"/>
                    </a:cubicBezTo>
                    <a:cubicBezTo>
                      <a:pt x="321" y="146"/>
                      <a:pt x="307" y="192"/>
                      <a:pt x="261" y="226"/>
                    </a:cubicBezTo>
                    <a:close/>
                    <a:moveTo>
                      <a:pt x="419" y="65"/>
                    </a:moveTo>
                    <a:cubicBezTo>
                      <a:pt x="418" y="69"/>
                      <a:pt x="418" y="69"/>
                      <a:pt x="418" y="69"/>
                    </a:cubicBezTo>
                    <a:cubicBezTo>
                      <a:pt x="414" y="92"/>
                      <a:pt x="406" y="139"/>
                      <a:pt x="361" y="176"/>
                    </a:cubicBezTo>
                    <a:cubicBezTo>
                      <a:pt x="360" y="177"/>
                      <a:pt x="349" y="185"/>
                      <a:pt x="338" y="190"/>
                    </a:cubicBezTo>
                    <a:cubicBezTo>
                      <a:pt x="329" y="195"/>
                      <a:pt x="321" y="199"/>
                      <a:pt x="321" y="208"/>
                    </a:cubicBezTo>
                    <a:cubicBezTo>
                      <a:pt x="321" y="210"/>
                      <a:pt x="321" y="213"/>
                      <a:pt x="323" y="215"/>
                    </a:cubicBezTo>
                    <a:cubicBezTo>
                      <a:pt x="324" y="219"/>
                      <a:pt x="324" y="221"/>
                      <a:pt x="324" y="223"/>
                    </a:cubicBezTo>
                    <a:cubicBezTo>
                      <a:pt x="324" y="225"/>
                      <a:pt x="323" y="226"/>
                      <a:pt x="322" y="227"/>
                    </a:cubicBezTo>
                    <a:cubicBezTo>
                      <a:pt x="321" y="227"/>
                      <a:pt x="319" y="228"/>
                      <a:pt x="317" y="227"/>
                    </a:cubicBezTo>
                    <a:cubicBezTo>
                      <a:pt x="315" y="226"/>
                      <a:pt x="311" y="223"/>
                      <a:pt x="309" y="212"/>
                    </a:cubicBezTo>
                    <a:cubicBezTo>
                      <a:pt x="306" y="197"/>
                      <a:pt x="311" y="195"/>
                      <a:pt x="324" y="187"/>
                    </a:cubicBezTo>
                    <a:cubicBezTo>
                      <a:pt x="327" y="185"/>
                      <a:pt x="327" y="185"/>
                      <a:pt x="327" y="185"/>
                    </a:cubicBezTo>
                    <a:cubicBezTo>
                      <a:pt x="332" y="182"/>
                      <a:pt x="332" y="182"/>
                      <a:pt x="332" y="182"/>
                    </a:cubicBezTo>
                    <a:cubicBezTo>
                      <a:pt x="351" y="171"/>
                      <a:pt x="389" y="149"/>
                      <a:pt x="404" y="83"/>
                    </a:cubicBezTo>
                    <a:cubicBezTo>
                      <a:pt x="404" y="81"/>
                      <a:pt x="408" y="63"/>
                      <a:pt x="408" y="56"/>
                    </a:cubicBezTo>
                    <a:cubicBezTo>
                      <a:pt x="408" y="50"/>
                      <a:pt x="408" y="38"/>
                      <a:pt x="390" y="38"/>
                    </a:cubicBezTo>
                    <a:cubicBezTo>
                      <a:pt x="347" y="38"/>
                      <a:pt x="347" y="38"/>
                      <a:pt x="347" y="38"/>
                    </a:cubicBezTo>
                    <a:cubicBezTo>
                      <a:pt x="347" y="36"/>
                      <a:pt x="347" y="34"/>
                      <a:pt x="347" y="32"/>
                    </a:cubicBezTo>
                    <a:cubicBezTo>
                      <a:pt x="347" y="31"/>
                      <a:pt x="347" y="30"/>
                      <a:pt x="347" y="28"/>
                    </a:cubicBezTo>
                    <a:cubicBezTo>
                      <a:pt x="405" y="28"/>
                      <a:pt x="405" y="28"/>
                      <a:pt x="405" y="28"/>
                    </a:cubicBezTo>
                    <a:cubicBezTo>
                      <a:pt x="405" y="28"/>
                      <a:pt x="405" y="28"/>
                      <a:pt x="405" y="28"/>
                    </a:cubicBezTo>
                    <a:cubicBezTo>
                      <a:pt x="406" y="28"/>
                      <a:pt x="413" y="28"/>
                      <a:pt x="416" y="33"/>
                    </a:cubicBezTo>
                    <a:cubicBezTo>
                      <a:pt x="419" y="37"/>
                      <a:pt x="420" y="43"/>
                      <a:pt x="420" y="50"/>
                    </a:cubicBezTo>
                    <a:cubicBezTo>
                      <a:pt x="420" y="55"/>
                      <a:pt x="420" y="59"/>
                      <a:pt x="41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7"/>
              <p:cNvSpPr>
                <a:spLocks/>
              </p:cNvSpPr>
              <p:nvPr/>
            </p:nvSpPr>
            <p:spPr bwMode="auto">
              <a:xfrm>
                <a:off x="2733675" y="541338"/>
                <a:ext cx="139700" cy="333375"/>
              </a:xfrm>
              <a:custGeom>
                <a:avLst/>
                <a:gdLst>
                  <a:gd name="T0" fmla="*/ 60 w 73"/>
                  <a:gd name="T1" fmla="*/ 173 h 173"/>
                  <a:gd name="T2" fmla="*/ 52 w 73"/>
                  <a:gd name="T3" fmla="*/ 83 h 173"/>
                  <a:gd name="T4" fmla="*/ 42 w 73"/>
                  <a:gd name="T5" fmla="*/ 31 h 173"/>
                  <a:gd name="T6" fmla="*/ 73 w 73"/>
                  <a:gd name="T7" fmla="*/ 0 h 173"/>
                  <a:gd name="T8" fmla="*/ 10 w 73"/>
                  <a:gd name="T9" fmla="*/ 0 h 173"/>
                  <a:gd name="T10" fmla="*/ 60 w 73"/>
                  <a:gd name="T11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173">
                    <a:moveTo>
                      <a:pt x="60" y="173"/>
                    </a:moveTo>
                    <a:cubicBezTo>
                      <a:pt x="29" y="117"/>
                      <a:pt x="54" y="112"/>
                      <a:pt x="52" y="83"/>
                    </a:cubicBezTo>
                    <a:cubicBezTo>
                      <a:pt x="51" y="66"/>
                      <a:pt x="35" y="59"/>
                      <a:pt x="42" y="31"/>
                    </a:cubicBezTo>
                    <a:cubicBezTo>
                      <a:pt x="46" y="12"/>
                      <a:pt x="73" y="0"/>
                      <a:pt x="7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133"/>
                      <a:pt x="60" y="173"/>
                      <a:pt x="60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355314" y="3537860"/>
              <a:ext cx="3133132" cy="2010227"/>
              <a:chOff x="355314" y="3562061"/>
              <a:chExt cx="3133132" cy="2010227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355314" y="4072167"/>
                <a:ext cx="3133132" cy="1066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Work in pairs. Read your sentences aloud to your partner but instead of saying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623219" y="3562061"/>
                <a:ext cx="25973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ADD YOUR TITLE HERE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379905" y="5310678"/>
                <a:ext cx="1083951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Work in pairs. </a:t>
                </a:r>
                <a:endParaRPr lang="zh-CN" altLang="en-US" sz="1050" dirty="0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4392137" y="2568859"/>
            <a:ext cx="3133132" cy="2979228"/>
            <a:chOff x="4392137" y="2568859"/>
            <a:chExt cx="3133132" cy="2979228"/>
          </a:xfrm>
        </p:grpSpPr>
        <p:sp>
          <p:nvSpPr>
            <p:cNvPr id="42" name="Freeform 250"/>
            <p:cNvSpPr>
              <a:spLocks noEditPoints="1"/>
            </p:cNvSpPr>
            <p:nvPr/>
          </p:nvSpPr>
          <p:spPr bwMode="auto">
            <a:xfrm>
              <a:off x="5718604" y="2568859"/>
              <a:ext cx="480198" cy="599942"/>
            </a:xfrm>
            <a:custGeom>
              <a:avLst/>
              <a:gdLst>
                <a:gd name="T0" fmla="*/ 44 w 196"/>
                <a:gd name="T1" fmla="*/ 17 h 245"/>
                <a:gd name="T2" fmla="*/ 47 w 196"/>
                <a:gd name="T3" fmla="*/ 16 h 245"/>
                <a:gd name="T4" fmla="*/ 85 w 196"/>
                <a:gd name="T5" fmla="*/ 49 h 245"/>
                <a:gd name="T6" fmla="*/ 67 w 196"/>
                <a:gd name="T7" fmla="*/ 65 h 245"/>
                <a:gd name="T8" fmla="*/ 128 w 196"/>
                <a:gd name="T9" fmla="*/ 65 h 245"/>
                <a:gd name="T10" fmla="*/ 110 w 196"/>
                <a:gd name="T11" fmla="*/ 49 h 245"/>
                <a:gd name="T12" fmla="*/ 132 w 196"/>
                <a:gd name="T13" fmla="*/ 29 h 245"/>
                <a:gd name="T14" fmla="*/ 135 w 196"/>
                <a:gd name="T15" fmla="*/ 30 h 245"/>
                <a:gd name="T16" fmla="*/ 143 w 196"/>
                <a:gd name="T17" fmla="*/ 22 h 245"/>
                <a:gd name="T18" fmla="*/ 135 w 196"/>
                <a:gd name="T19" fmla="*/ 14 h 245"/>
                <a:gd name="T20" fmla="*/ 127 w 196"/>
                <a:gd name="T21" fmla="*/ 22 h 245"/>
                <a:gd name="T22" fmla="*/ 128 w 196"/>
                <a:gd name="T23" fmla="*/ 26 h 245"/>
                <a:gd name="T24" fmla="*/ 104 w 196"/>
                <a:gd name="T25" fmla="*/ 48 h 245"/>
                <a:gd name="T26" fmla="*/ 98 w 196"/>
                <a:gd name="T27" fmla="*/ 47 h 245"/>
                <a:gd name="T28" fmla="*/ 91 w 196"/>
                <a:gd name="T29" fmla="*/ 48 h 245"/>
                <a:gd name="T30" fmla="*/ 51 w 196"/>
                <a:gd name="T31" fmla="*/ 12 h 245"/>
                <a:gd name="T32" fmla="*/ 52 w 196"/>
                <a:gd name="T33" fmla="*/ 9 h 245"/>
                <a:gd name="T34" fmla="*/ 44 w 196"/>
                <a:gd name="T35" fmla="*/ 0 h 245"/>
                <a:gd name="T36" fmla="*/ 36 w 196"/>
                <a:gd name="T37" fmla="*/ 9 h 245"/>
                <a:gd name="T38" fmla="*/ 44 w 196"/>
                <a:gd name="T39" fmla="*/ 17 h 245"/>
                <a:gd name="T40" fmla="*/ 177 w 196"/>
                <a:gd name="T41" fmla="*/ 70 h 245"/>
                <a:gd name="T42" fmla="*/ 18 w 196"/>
                <a:gd name="T43" fmla="*/ 70 h 245"/>
                <a:gd name="T44" fmla="*/ 0 w 196"/>
                <a:gd name="T45" fmla="*/ 89 h 245"/>
                <a:gd name="T46" fmla="*/ 0 w 196"/>
                <a:gd name="T47" fmla="*/ 207 h 245"/>
                <a:gd name="T48" fmla="*/ 18 w 196"/>
                <a:gd name="T49" fmla="*/ 226 h 245"/>
                <a:gd name="T50" fmla="*/ 29 w 196"/>
                <a:gd name="T51" fmla="*/ 226 h 245"/>
                <a:gd name="T52" fmla="*/ 27 w 196"/>
                <a:gd name="T53" fmla="*/ 237 h 245"/>
                <a:gd name="T54" fmla="*/ 33 w 196"/>
                <a:gd name="T55" fmla="*/ 244 h 245"/>
                <a:gd name="T56" fmla="*/ 40 w 196"/>
                <a:gd name="T57" fmla="*/ 239 h 245"/>
                <a:gd name="T58" fmla="*/ 42 w 196"/>
                <a:gd name="T59" fmla="*/ 226 h 245"/>
                <a:gd name="T60" fmla="*/ 149 w 196"/>
                <a:gd name="T61" fmla="*/ 226 h 245"/>
                <a:gd name="T62" fmla="*/ 151 w 196"/>
                <a:gd name="T63" fmla="*/ 239 h 245"/>
                <a:gd name="T64" fmla="*/ 158 w 196"/>
                <a:gd name="T65" fmla="*/ 244 h 245"/>
                <a:gd name="T66" fmla="*/ 164 w 196"/>
                <a:gd name="T67" fmla="*/ 237 h 245"/>
                <a:gd name="T68" fmla="*/ 162 w 196"/>
                <a:gd name="T69" fmla="*/ 226 h 245"/>
                <a:gd name="T70" fmla="*/ 177 w 196"/>
                <a:gd name="T71" fmla="*/ 226 h 245"/>
                <a:gd name="T72" fmla="*/ 196 w 196"/>
                <a:gd name="T73" fmla="*/ 207 h 245"/>
                <a:gd name="T74" fmla="*/ 196 w 196"/>
                <a:gd name="T75" fmla="*/ 89 h 245"/>
                <a:gd name="T76" fmla="*/ 177 w 196"/>
                <a:gd name="T77" fmla="*/ 70 h 245"/>
                <a:gd name="T78" fmla="*/ 179 w 196"/>
                <a:gd name="T79" fmla="*/ 201 h 245"/>
                <a:gd name="T80" fmla="*/ 170 w 196"/>
                <a:gd name="T81" fmla="*/ 211 h 245"/>
                <a:gd name="T82" fmla="*/ 26 w 196"/>
                <a:gd name="T83" fmla="*/ 211 h 245"/>
                <a:gd name="T84" fmla="*/ 16 w 196"/>
                <a:gd name="T85" fmla="*/ 201 h 245"/>
                <a:gd name="T86" fmla="*/ 16 w 196"/>
                <a:gd name="T87" fmla="*/ 94 h 245"/>
                <a:gd name="T88" fmla="*/ 26 w 196"/>
                <a:gd name="T89" fmla="*/ 85 h 245"/>
                <a:gd name="T90" fmla="*/ 170 w 196"/>
                <a:gd name="T91" fmla="*/ 85 h 245"/>
                <a:gd name="T92" fmla="*/ 179 w 196"/>
                <a:gd name="T93" fmla="*/ 94 h 245"/>
                <a:gd name="T94" fmla="*/ 179 w 196"/>
                <a:gd name="T95" fmla="*/ 201 h 245"/>
                <a:gd name="T96" fmla="*/ 78 w 196"/>
                <a:gd name="T97" fmla="*/ 111 h 245"/>
                <a:gd name="T98" fmla="*/ 73 w 196"/>
                <a:gd name="T99" fmla="*/ 111 h 245"/>
                <a:gd name="T100" fmla="*/ 73 w 196"/>
                <a:gd name="T101" fmla="*/ 111 h 245"/>
                <a:gd name="T102" fmla="*/ 73 w 196"/>
                <a:gd name="T103" fmla="*/ 188 h 245"/>
                <a:gd name="T104" fmla="*/ 73 w 196"/>
                <a:gd name="T105" fmla="*/ 189 h 245"/>
                <a:gd name="T106" fmla="*/ 78 w 196"/>
                <a:gd name="T107" fmla="*/ 189 h 245"/>
                <a:gd name="T108" fmla="*/ 132 w 196"/>
                <a:gd name="T109" fmla="*/ 152 h 245"/>
                <a:gd name="T110" fmla="*/ 132 w 196"/>
                <a:gd name="T111" fmla="*/ 147 h 245"/>
                <a:gd name="T112" fmla="*/ 78 w 196"/>
                <a:gd name="T113" fmla="*/ 11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6" h="245">
                  <a:moveTo>
                    <a:pt x="44" y="17"/>
                  </a:moveTo>
                  <a:cubicBezTo>
                    <a:pt x="45" y="17"/>
                    <a:pt x="46" y="16"/>
                    <a:pt x="47" y="16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2"/>
                    <a:pt x="70" y="58"/>
                    <a:pt x="67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5" y="58"/>
                    <a:pt x="118" y="52"/>
                    <a:pt x="110" y="4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30"/>
                    <a:pt x="134" y="30"/>
                    <a:pt x="135" y="30"/>
                  </a:cubicBezTo>
                  <a:cubicBezTo>
                    <a:pt x="140" y="30"/>
                    <a:pt x="143" y="26"/>
                    <a:pt x="143" y="22"/>
                  </a:cubicBezTo>
                  <a:cubicBezTo>
                    <a:pt x="143" y="17"/>
                    <a:pt x="140" y="14"/>
                    <a:pt x="135" y="14"/>
                  </a:cubicBezTo>
                  <a:cubicBezTo>
                    <a:pt x="131" y="14"/>
                    <a:pt x="127" y="17"/>
                    <a:pt x="127" y="22"/>
                  </a:cubicBezTo>
                  <a:cubicBezTo>
                    <a:pt x="127" y="23"/>
                    <a:pt x="127" y="25"/>
                    <a:pt x="128" y="26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2" y="47"/>
                    <a:pt x="100" y="47"/>
                    <a:pt x="98" y="47"/>
                  </a:cubicBezTo>
                  <a:cubicBezTo>
                    <a:pt x="95" y="47"/>
                    <a:pt x="93" y="47"/>
                    <a:pt x="91" y="48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2" y="4"/>
                    <a:pt x="48" y="0"/>
                    <a:pt x="44" y="0"/>
                  </a:cubicBezTo>
                  <a:cubicBezTo>
                    <a:pt x="39" y="0"/>
                    <a:pt x="36" y="4"/>
                    <a:pt x="36" y="9"/>
                  </a:cubicBezTo>
                  <a:cubicBezTo>
                    <a:pt x="36" y="13"/>
                    <a:pt x="39" y="17"/>
                    <a:pt x="44" y="17"/>
                  </a:cubicBezTo>
                  <a:close/>
                  <a:moveTo>
                    <a:pt x="177" y="70"/>
                  </a:moveTo>
                  <a:cubicBezTo>
                    <a:pt x="18" y="70"/>
                    <a:pt x="18" y="70"/>
                    <a:pt x="18" y="70"/>
                  </a:cubicBezTo>
                  <a:cubicBezTo>
                    <a:pt x="8" y="70"/>
                    <a:pt x="0" y="78"/>
                    <a:pt x="0" y="89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7"/>
                    <a:pt x="8" y="226"/>
                    <a:pt x="18" y="226"/>
                  </a:cubicBezTo>
                  <a:cubicBezTo>
                    <a:pt x="29" y="226"/>
                    <a:pt x="29" y="226"/>
                    <a:pt x="29" y="226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41"/>
                    <a:pt x="29" y="244"/>
                    <a:pt x="33" y="244"/>
                  </a:cubicBezTo>
                  <a:cubicBezTo>
                    <a:pt x="36" y="245"/>
                    <a:pt x="40" y="243"/>
                    <a:pt x="40" y="239"/>
                  </a:cubicBezTo>
                  <a:cubicBezTo>
                    <a:pt x="42" y="226"/>
                    <a:pt x="42" y="226"/>
                    <a:pt x="42" y="226"/>
                  </a:cubicBezTo>
                  <a:cubicBezTo>
                    <a:pt x="149" y="226"/>
                    <a:pt x="149" y="226"/>
                    <a:pt x="149" y="226"/>
                  </a:cubicBezTo>
                  <a:cubicBezTo>
                    <a:pt x="151" y="239"/>
                    <a:pt x="151" y="239"/>
                    <a:pt x="151" y="239"/>
                  </a:cubicBezTo>
                  <a:cubicBezTo>
                    <a:pt x="151" y="243"/>
                    <a:pt x="155" y="245"/>
                    <a:pt x="158" y="244"/>
                  </a:cubicBezTo>
                  <a:cubicBezTo>
                    <a:pt x="162" y="244"/>
                    <a:pt x="164" y="241"/>
                    <a:pt x="164" y="237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77" y="226"/>
                    <a:pt x="177" y="226"/>
                    <a:pt x="177" y="226"/>
                  </a:cubicBezTo>
                  <a:cubicBezTo>
                    <a:pt x="187" y="226"/>
                    <a:pt x="196" y="217"/>
                    <a:pt x="196" y="207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78"/>
                    <a:pt x="187" y="70"/>
                    <a:pt x="177" y="70"/>
                  </a:cubicBezTo>
                  <a:close/>
                  <a:moveTo>
                    <a:pt x="179" y="201"/>
                  </a:moveTo>
                  <a:cubicBezTo>
                    <a:pt x="179" y="207"/>
                    <a:pt x="175" y="211"/>
                    <a:pt x="170" y="211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1" y="211"/>
                    <a:pt x="16" y="207"/>
                    <a:pt x="16" y="201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89"/>
                    <a:pt x="21" y="85"/>
                    <a:pt x="26" y="85"/>
                  </a:cubicBezTo>
                  <a:cubicBezTo>
                    <a:pt x="170" y="85"/>
                    <a:pt x="170" y="85"/>
                    <a:pt x="170" y="85"/>
                  </a:cubicBezTo>
                  <a:cubicBezTo>
                    <a:pt x="175" y="85"/>
                    <a:pt x="179" y="89"/>
                    <a:pt x="179" y="94"/>
                  </a:cubicBezTo>
                  <a:lnTo>
                    <a:pt x="179" y="201"/>
                  </a:lnTo>
                  <a:close/>
                  <a:moveTo>
                    <a:pt x="78" y="111"/>
                  </a:moveTo>
                  <a:cubicBezTo>
                    <a:pt x="77" y="109"/>
                    <a:pt x="75" y="109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88"/>
                    <a:pt x="73" y="188"/>
                    <a:pt x="73" y="188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5" y="190"/>
                    <a:pt x="77" y="190"/>
                    <a:pt x="78" y="189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3" y="151"/>
                    <a:pt x="133" y="149"/>
                    <a:pt x="132" y="147"/>
                  </a:cubicBezTo>
                  <a:lnTo>
                    <a:pt x="78" y="111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392137" y="3537860"/>
              <a:ext cx="3133132" cy="2010227"/>
              <a:chOff x="355314" y="3562061"/>
              <a:chExt cx="3133132" cy="2010227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355314" y="4072167"/>
                <a:ext cx="3133132" cy="1066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Work in pairs. Read your sentences aloud to your partner but instead of saying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623219" y="3562061"/>
                <a:ext cx="25973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ADD YOUR TITLE HERE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379905" y="5310678"/>
                <a:ext cx="1083951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Work in pairs. </a:t>
                </a:r>
                <a:endParaRPr lang="zh-CN" altLang="en-US" sz="1050" dirty="0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428960" y="2584703"/>
            <a:ext cx="3133132" cy="2963384"/>
            <a:chOff x="8428960" y="2584703"/>
            <a:chExt cx="3133132" cy="2963384"/>
          </a:xfrm>
        </p:grpSpPr>
        <p:sp>
          <p:nvSpPr>
            <p:cNvPr id="41" name="Freeform 264"/>
            <p:cNvSpPr>
              <a:spLocks noEditPoints="1"/>
            </p:cNvSpPr>
            <p:nvPr/>
          </p:nvSpPr>
          <p:spPr bwMode="auto">
            <a:xfrm>
              <a:off x="9717552" y="2584703"/>
              <a:ext cx="501383" cy="501383"/>
            </a:xfrm>
            <a:custGeom>
              <a:avLst/>
              <a:gdLst>
                <a:gd name="T0" fmla="*/ 250 w 250"/>
                <a:gd name="T1" fmla="*/ 125 h 250"/>
                <a:gd name="T2" fmla="*/ 125 w 250"/>
                <a:gd name="T3" fmla="*/ 20 h 250"/>
                <a:gd name="T4" fmla="*/ 156 w 250"/>
                <a:gd name="T5" fmla="*/ 120 h 250"/>
                <a:gd name="T6" fmla="*/ 144 w 250"/>
                <a:gd name="T7" fmla="*/ 102 h 250"/>
                <a:gd name="T8" fmla="*/ 130 w 250"/>
                <a:gd name="T9" fmla="*/ 52 h 250"/>
                <a:gd name="T10" fmla="*/ 132 w 250"/>
                <a:gd name="T11" fmla="*/ 28 h 250"/>
                <a:gd name="T12" fmla="*/ 126 w 250"/>
                <a:gd name="T13" fmla="*/ 27 h 250"/>
                <a:gd name="T14" fmla="*/ 127 w 250"/>
                <a:gd name="T15" fmla="*/ 30 h 250"/>
                <a:gd name="T16" fmla="*/ 124 w 250"/>
                <a:gd name="T17" fmla="*/ 33 h 250"/>
                <a:gd name="T18" fmla="*/ 115 w 250"/>
                <a:gd name="T19" fmla="*/ 29 h 250"/>
                <a:gd name="T20" fmla="*/ 117 w 250"/>
                <a:gd name="T21" fmla="*/ 49 h 250"/>
                <a:gd name="T22" fmla="*/ 116 w 250"/>
                <a:gd name="T23" fmla="*/ 52 h 250"/>
                <a:gd name="T24" fmla="*/ 121 w 250"/>
                <a:gd name="T25" fmla="*/ 50 h 250"/>
                <a:gd name="T26" fmla="*/ 118 w 250"/>
                <a:gd name="T27" fmla="*/ 97 h 250"/>
                <a:gd name="T28" fmla="*/ 95 w 250"/>
                <a:gd name="T29" fmla="*/ 123 h 250"/>
                <a:gd name="T30" fmla="*/ 83 w 250"/>
                <a:gd name="T31" fmla="*/ 166 h 250"/>
                <a:gd name="T32" fmla="*/ 120 w 250"/>
                <a:gd name="T33" fmla="*/ 200 h 250"/>
                <a:gd name="T34" fmla="*/ 125 w 250"/>
                <a:gd name="T35" fmla="*/ 218 h 250"/>
                <a:gd name="T36" fmla="*/ 127 w 250"/>
                <a:gd name="T37" fmla="*/ 222 h 250"/>
                <a:gd name="T38" fmla="*/ 121 w 250"/>
                <a:gd name="T39" fmla="*/ 218 h 250"/>
                <a:gd name="T40" fmla="*/ 120 w 250"/>
                <a:gd name="T41" fmla="*/ 224 h 250"/>
                <a:gd name="T42" fmla="*/ 122 w 250"/>
                <a:gd name="T43" fmla="*/ 224 h 250"/>
                <a:gd name="T44" fmla="*/ 131 w 250"/>
                <a:gd name="T45" fmla="*/ 219 h 250"/>
                <a:gd name="T46" fmla="*/ 128 w 250"/>
                <a:gd name="T47" fmla="*/ 205 h 250"/>
                <a:gd name="T48" fmla="*/ 131 w 250"/>
                <a:gd name="T49" fmla="*/ 205 h 250"/>
                <a:gd name="T50" fmla="*/ 128 w 250"/>
                <a:gd name="T51" fmla="*/ 199 h 250"/>
                <a:gd name="T52" fmla="*/ 152 w 250"/>
                <a:gd name="T53" fmla="*/ 142 h 250"/>
                <a:gd name="T54" fmla="*/ 117 w 250"/>
                <a:gd name="T55" fmla="*/ 102 h 250"/>
                <a:gd name="T56" fmla="*/ 118 w 250"/>
                <a:gd name="T57" fmla="*/ 150 h 250"/>
                <a:gd name="T58" fmla="*/ 123 w 250"/>
                <a:gd name="T59" fmla="*/ 202 h 250"/>
                <a:gd name="T60" fmla="*/ 140 w 250"/>
                <a:gd name="T61" fmla="*/ 125 h 250"/>
                <a:gd name="T62" fmla="*/ 133 w 250"/>
                <a:gd name="T63" fmla="*/ 150 h 250"/>
                <a:gd name="T64" fmla="*/ 222 w 250"/>
                <a:gd name="T65" fmla="*/ 121 h 250"/>
                <a:gd name="T66" fmla="*/ 200 w 250"/>
                <a:gd name="T67" fmla="*/ 120 h 250"/>
                <a:gd name="T68" fmla="*/ 199 w 250"/>
                <a:gd name="T69" fmla="*/ 134 h 250"/>
                <a:gd name="T70" fmla="*/ 205 w 250"/>
                <a:gd name="T71" fmla="*/ 134 h 250"/>
                <a:gd name="T72" fmla="*/ 201 w 250"/>
                <a:gd name="T73" fmla="*/ 130 h 250"/>
                <a:gd name="T74" fmla="*/ 212 w 250"/>
                <a:gd name="T75" fmla="*/ 131 h 250"/>
                <a:gd name="T76" fmla="*/ 209 w 250"/>
                <a:gd name="T77" fmla="*/ 134 h 250"/>
                <a:gd name="T78" fmla="*/ 216 w 250"/>
                <a:gd name="T79" fmla="*/ 132 h 250"/>
                <a:gd name="T80" fmla="*/ 214 w 250"/>
                <a:gd name="T81" fmla="*/ 130 h 250"/>
                <a:gd name="T82" fmla="*/ 222 w 250"/>
                <a:gd name="T83" fmla="*/ 131 h 250"/>
                <a:gd name="T84" fmla="*/ 219 w 250"/>
                <a:gd name="T85" fmla="*/ 135 h 250"/>
                <a:gd name="T86" fmla="*/ 225 w 250"/>
                <a:gd name="T87" fmla="*/ 133 h 250"/>
                <a:gd name="T88" fmla="*/ 28 w 250"/>
                <a:gd name="T89" fmla="*/ 114 h 250"/>
                <a:gd name="T90" fmla="*/ 25 w 250"/>
                <a:gd name="T91" fmla="*/ 113 h 250"/>
                <a:gd name="T92" fmla="*/ 25 w 250"/>
                <a:gd name="T93" fmla="*/ 119 h 250"/>
                <a:gd name="T94" fmla="*/ 28 w 250"/>
                <a:gd name="T95" fmla="*/ 117 h 250"/>
                <a:gd name="T96" fmla="*/ 27 w 250"/>
                <a:gd name="T97" fmla="*/ 122 h 250"/>
                <a:gd name="T98" fmla="*/ 25 w 250"/>
                <a:gd name="T99" fmla="*/ 121 h 250"/>
                <a:gd name="T100" fmla="*/ 26 w 250"/>
                <a:gd name="T101" fmla="*/ 129 h 250"/>
                <a:gd name="T102" fmla="*/ 39 w 250"/>
                <a:gd name="T103" fmla="*/ 129 h 250"/>
                <a:gd name="T104" fmla="*/ 26 w 250"/>
                <a:gd name="T105" fmla="*/ 131 h 250"/>
                <a:gd name="T106" fmla="*/ 25 w 250"/>
                <a:gd name="T107" fmla="*/ 139 h 250"/>
                <a:gd name="T108" fmla="*/ 28 w 250"/>
                <a:gd name="T109" fmla="*/ 138 h 250"/>
                <a:gd name="T110" fmla="*/ 51 w 250"/>
                <a:gd name="T111" fmla="*/ 129 h 250"/>
                <a:gd name="T112" fmla="*/ 50 w 250"/>
                <a:gd name="T113" fmla="*/ 124 h 250"/>
                <a:gd name="T114" fmla="*/ 51 w 250"/>
                <a:gd name="T115" fmla="*/ 11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0" h="250"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4" y="250"/>
                    <a:pt x="250" y="194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lose/>
                  <a:moveTo>
                    <a:pt x="125" y="230"/>
                  </a:moveTo>
                  <a:cubicBezTo>
                    <a:pt x="67" y="230"/>
                    <a:pt x="20" y="183"/>
                    <a:pt x="20" y="125"/>
                  </a:cubicBezTo>
                  <a:cubicBezTo>
                    <a:pt x="20" y="67"/>
                    <a:pt x="67" y="20"/>
                    <a:pt x="125" y="20"/>
                  </a:cubicBezTo>
                  <a:cubicBezTo>
                    <a:pt x="183" y="20"/>
                    <a:pt x="230" y="67"/>
                    <a:pt x="230" y="125"/>
                  </a:cubicBezTo>
                  <a:cubicBezTo>
                    <a:pt x="230" y="183"/>
                    <a:pt x="183" y="230"/>
                    <a:pt x="125" y="230"/>
                  </a:cubicBezTo>
                  <a:close/>
                  <a:moveTo>
                    <a:pt x="199" y="125"/>
                  </a:moveTo>
                  <a:cubicBezTo>
                    <a:pt x="156" y="120"/>
                    <a:pt x="156" y="120"/>
                    <a:pt x="156" y="120"/>
                  </a:cubicBezTo>
                  <a:cubicBezTo>
                    <a:pt x="155" y="116"/>
                    <a:pt x="154" y="112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68" y="85"/>
                    <a:pt x="168" y="85"/>
                    <a:pt x="168" y="85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0" y="99"/>
                    <a:pt x="136" y="97"/>
                    <a:pt x="132" y="96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29"/>
                    <a:pt x="132" y="29"/>
                    <a:pt x="132" y="28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7"/>
                    <a:pt x="132" y="27"/>
                    <a:pt x="131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6" y="28"/>
                    <a:pt x="126" y="29"/>
                    <a:pt x="126" y="29"/>
                  </a:cubicBezTo>
                  <a:cubicBezTo>
                    <a:pt x="127" y="29"/>
                    <a:pt x="127" y="29"/>
                    <a:pt x="127" y="30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8"/>
                  </a:cubicBezTo>
                  <a:cubicBezTo>
                    <a:pt x="115" y="28"/>
                    <a:pt x="115" y="28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9"/>
                    <a:pt x="117" y="30"/>
                  </a:cubicBezTo>
                  <a:cubicBezTo>
                    <a:pt x="117" y="30"/>
                    <a:pt x="117" y="30"/>
                    <a:pt x="117" y="31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5" y="50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2"/>
                    <a:pt x="116" y="52"/>
                    <a:pt x="116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1" y="52"/>
                    <a:pt x="121" y="51"/>
                  </a:cubicBezTo>
                  <a:cubicBezTo>
                    <a:pt x="121" y="51"/>
                    <a:pt x="121" y="50"/>
                    <a:pt x="121" y="50"/>
                  </a:cubicBezTo>
                  <a:cubicBezTo>
                    <a:pt x="120" y="50"/>
                    <a:pt x="120" y="50"/>
                    <a:pt x="120" y="49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4" y="98"/>
                    <a:pt x="111" y="99"/>
                    <a:pt x="108" y="101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8" y="112"/>
                    <a:pt x="96" y="117"/>
                    <a:pt x="95" y="123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6"/>
                    <a:pt x="98" y="140"/>
                    <a:pt x="100" y="142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10" y="153"/>
                    <a:pt x="114" y="155"/>
                    <a:pt x="119" y="156"/>
                  </a:cubicBezTo>
                  <a:cubicBezTo>
                    <a:pt x="123" y="198"/>
                    <a:pt x="123" y="198"/>
                    <a:pt x="123" y="198"/>
                  </a:cubicBezTo>
                  <a:cubicBezTo>
                    <a:pt x="122" y="199"/>
                    <a:pt x="120" y="199"/>
                    <a:pt x="120" y="200"/>
                  </a:cubicBezTo>
                  <a:cubicBezTo>
                    <a:pt x="119" y="201"/>
                    <a:pt x="118" y="203"/>
                    <a:pt x="118" y="205"/>
                  </a:cubicBezTo>
                  <a:cubicBezTo>
                    <a:pt x="118" y="206"/>
                    <a:pt x="119" y="208"/>
                    <a:pt x="119" y="210"/>
                  </a:cubicBezTo>
                  <a:cubicBezTo>
                    <a:pt x="120" y="211"/>
                    <a:pt x="122" y="213"/>
                    <a:pt x="124" y="216"/>
                  </a:cubicBezTo>
                  <a:cubicBezTo>
                    <a:pt x="124" y="217"/>
                    <a:pt x="125" y="217"/>
                    <a:pt x="125" y="218"/>
                  </a:cubicBezTo>
                  <a:cubicBezTo>
                    <a:pt x="125" y="222"/>
                    <a:pt x="125" y="222"/>
                    <a:pt x="125" y="222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6" y="220"/>
                    <a:pt x="127" y="221"/>
                    <a:pt x="127" y="222"/>
                  </a:cubicBezTo>
                  <a:cubicBezTo>
                    <a:pt x="127" y="222"/>
                    <a:pt x="126" y="222"/>
                    <a:pt x="126" y="223"/>
                  </a:cubicBezTo>
                  <a:cubicBezTo>
                    <a:pt x="126" y="223"/>
                    <a:pt x="126" y="223"/>
                    <a:pt x="125" y="223"/>
                  </a:cubicBezTo>
                  <a:cubicBezTo>
                    <a:pt x="124" y="223"/>
                    <a:pt x="123" y="222"/>
                    <a:pt x="122" y="219"/>
                  </a:cubicBezTo>
                  <a:cubicBezTo>
                    <a:pt x="121" y="218"/>
                    <a:pt x="121" y="218"/>
                    <a:pt x="121" y="218"/>
                  </a:cubicBezTo>
                  <a:cubicBezTo>
                    <a:pt x="121" y="217"/>
                    <a:pt x="120" y="217"/>
                    <a:pt x="119" y="217"/>
                  </a:cubicBezTo>
                  <a:cubicBezTo>
                    <a:pt x="119" y="217"/>
                    <a:pt x="118" y="218"/>
                    <a:pt x="118" y="218"/>
                  </a:cubicBezTo>
                  <a:cubicBezTo>
                    <a:pt x="118" y="218"/>
                    <a:pt x="119" y="218"/>
                    <a:pt x="119" y="219"/>
                  </a:cubicBezTo>
                  <a:cubicBezTo>
                    <a:pt x="120" y="224"/>
                    <a:pt x="120" y="224"/>
                    <a:pt x="120" y="224"/>
                  </a:cubicBezTo>
                  <a:cubicBezTo>
                    <a:pt x="120" y="225"/>
                    <a:pt x="120" y="225"/>
                    <a:pt x="120" y="225"/>
                  </a:cubicBezTo>
                  <a:cubicBezTo>
                    <a:pt x="120" y="225"/>
                    <a:pt x="120" y="225"/>
                    <a:pt x="120" y="225"/>
                  </a:cubicBezTo>
                  <a:cubicBezTo>
                    <a:pt x="121" y="225"/>
                    <a:pt x="122" y="225"/>
                    <a:pt x="122" y="224"/>
                  </a:cubicBezTo>
                  <a:cubicBezTo>
                    <a:pt x="122" y="224"/>
                    <a:pt x="122" y="224"/>
                    <a:pt x="122" y="224"/>
                  </a:cubicBezTo>
                  <a:cubicBezTo>
                    <a:pt x="123" y="224"/>
                    <a:pt x="123" y="224"/>
                    <a:pt x="123" y="224"/>
                  </a:cubicBezTo>
                  <a:cubicBezTo>
                    <a:pt x="124" y="225"/>
                    <a:pt x="125" y="225"/>
                    <a:pt x="126" y="225"/>
                  </a:cubicBezTo>
                  <a:cubicBezTo>
                    <a:pt x="127" y="225"/>
                    <a:pt x="128" y="224"/>
                    <a:pt x="130" y="223"/>
                  </a:cubicBezTo>
                  <a:cubicBezTo>
                    <a:pt x="131" y="222"/>
                    <a:pt x="131" y="221"/>
                    <a:pt x="131" y="219"/>
                  </a:cubicBezTo>
                  <a:cubicBezTo>
                    <a:pt x="131" y="217"/>
                    <a:pt x="131" y="215"/>
                    <a:pt x="130" y="214"/>
                  </a:cubicBezTo>
                  <a:cubicBezTo>
                    <a:pt x="130" y="213"/>
                    <a:pt x="129" y="211"/>
                    <a:pt x="127" y="208"/>
                  </a:cubicBezTo>
                  <a:cubicBezTo>
                    <a:pt x="127" y="204"/>
                    <a:pt x="127" y="204"/>
                    <a:pt x="127" y="204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128" y="206"/>
                    <a:pt x="129" y="206"/>
                    <a:pt x="129" y="206"/>
                  </a:cubicBezTo>
                  <a:cubicBezTo>
                    <a:pt x="130" y="206"/>
                    <a:pt x="130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5"/>
                    <a:pt x="131" y="205"/>
                    <a:pt x="131" y="205"/>
                  </a:cubicBezTo>
                  <a:cubicBezTo>
                    <a:pt x="130" y="199"/>
                    <a:pt x="130" y="199"/>
                    <a:pt x="130" y="199"/>
                  </a:cubicBezTo>
                  <a:cubicBezTo>
                    <a:pt x="130" y="199"/>
                    <a:pt x="129" y="199"/>
                    <a:pt x="129" y="199"/>
                  </a:cubicBezTo>
                  <a:cubicBezTo>
                    <a:pt x="129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9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7" y="155"/>
                    <a:pt x="142" y="153"/>
                    <a:pt x="145" y="150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4" y="139"/>
                    <a:pt x="156" y="135"/>
                    <a:pt x="156" y="131"/>
                  </a:cubicBezTo>
                  <a:lnTo>
                    <a:pt x="199" y="125"/>
                  </a:lnTo>
                  <a:close/>
                  <a:moveTo>
                    <a:pt x="100" y="126"/>
                  </a:moveTo>
                  <a:cubicBezTo>
                    <a:pt x="100" y="115"/>
                    <a:pt x="107" y="106"/>
                    <a:pt x="117" y="102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3" y="116"/>
                    <a:pt x="111" y="120"/>
                    <a:pt x="111" y="125"/>
                  </a:cubicBezTo>
                  <a:cubicBezTo>
                    <a:pt x="111" y="130"/>
                    <a:pt x="113" y="134"/>
                    <a:pt x="117" y="136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08" y="147"/>
                    <a:pt x="100" y="138"/>
                    <a:pt x="100" y="126"/>
                  </a:cubicBezTo>
                  <a:close/>
                  <a:moveTo>
                    <a:pt x="123" y="202"/>
                  </a:moveTo>
                  <a:cubicBezTo>
                    <a:pt x="123" y="202"/>
                    <a:pt x="123" y="202"/>
                    <a:pt x="123" y="202"/>
                  </a:cubicBezTo>
                  <a:cubicBezTo>
                    <a:pt x="123" y="202"/>
                    <a:pt x="123" y="202"/>
                    <a:pt x="123" y="202"/>
                  </a:cubicBezTo>
                  <a:cubicBezTo>
                    <a:pt x="123" y="202"/>
                    <a:pt x="123" y="202"/>
                    <a:pt x="123" y="202"/>
                  </a:cubicBezTo>
                  <a:close/>
                  <a:moveTo>
                    <a:pt x="133" y="150"/>
                  </a:moveTo>
                  <a:cubicBezTo>
                    <a:pt x="135" y="135"/>
                    <a:pt x="135" y="135"/>
                    <a:pt x="135" y="135"/>
                  </a:cubicBezTo>
                  <a:cubicBezTo>
                    <a:pt x="138" y="133"/>
                    <a:pt x="140" y="129"/>
                    <a:pt x="140" y="125"/>
                  </a:cubicBezTo>
                  <a:cubicBezTo>
                    <a:pt x="140" y="120"/>
                    <a:pt x="137" y="116"/>
                    <a:pt x="134" y="11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44" y="105"/>
                    <a:pt x="152" y="114"/>
                    <a:pt x="152" y="126"/>
                  </a:cubicBezTo>
                  <a:cubicBezTo>
                    <a:pt x="152" y="137"/>
                    <a:pt x="144" y="147"/>
                    <a:pt x="133" y="150"/>
                  </a:cubicBezTo>
                  <a:close/>
                  <a:moveTo>
                    <a:pt x="225" y="121"/>
                  </a:moveTo>
                  <a:cubicBezTo>
                    <a:pt x="224" y="120"/>
                    <a:pt x="224" y="120"/>
                    <a:pt x="224" y="120"/>
                  </a:cubicBezTo>
                  <a:cubicBezTo>
                    <a:pt x="223" y="120"/>
                    <a:pt x="223" y="120"/>
                    <a:pt x="223" y="121"/>
                  </a:cubicBezTo>
                  <a:cubicBezTo>
                    <a:pt x="223" y="121"/>
                    <a:pt x="223" y="121"/>
                    <a:pt x="222" y="121"/>
                  </a:cubicBezTo>
                  <a:cubicBezTo>
                    <a:pt x="222" y="122"/>
                    <a:pt x="222" y="122"/>
                    <a:pt x="222" y="122"/>
                  </a:cubicBezTo>
                  <a:cubicBezTo>
                    <a:pt x="202" y="122"/>
                    <a:pt x="202" y="122"/>
                    <a:pt x="202" y="122"/>
                  </a:cubicBezTo>
                  <a:cubicBezTo>
                    <a:pt x="201" y="122"/>
                    <a:pt x="201" y="122"/>
                    <a:pt x="201" y="121"/>
                  </a:cubicBezTo>
                  <a:cubicBezTo>
                    <a:pt x="201" y="121"/>
                    <a:pt x="200" y="120"/>
                    <a:pt x="200" y="120"/>
                  </a:cubicBezTo>
                  <a:cubicBezTo>
                    <a:pt x="200" y="120"/>
                    <a:pt x="199" y="120"/>
                    <a:pt x="199" y="120"/>
                  </a:cubicBezTo>
                  <a:cubicBezTo>
                    <a:pt x="199" y="121"/>
                    <a:pt x="199" y="121"/>
                    <a:pt x="199" y="121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4"/>
                    <a:pt x="200" y="135"/>
                    <a:pt x="200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5" y="135"/>
                    <a:pt x="205" y="135"/>
                    <a:pt x="205" y="134"/>
                  </a:cubicBezTo>
                  <a:cubicBezTo>
                    <a:pt x="205" y="134"/>
                    <a:pt x="205" y="133"/>
                    <a:pt x="205" y="133"/>
                  </a:cubicBezTo>
                  <a:cubicBezTo>
                    <a:pt x="205" y="133"/>
                    <a:pt x="204" y="133"/>
                    <a:pt x="204" y="132"/>
                  </a:cubicBezTo>
                  <a:cubicBezTo>
                    <a:pt x="202" y="132"/>
                    <a:pt x="201" y="132"/>
                    <a:pt x="201" y="131"/>
                  </a:cubicBezTo>
                  <a:cubicBezTo>
                    <a:pt x="201" y="131"/>
                    <a:pt x="201" y="131"/>
                    <a:pt x="201" y="130"/>
                  </a:cubicBezTo>
                  <a:cubicBezTo>
                    <a:pt x="201" y="129"/>
                    <a:pt x="201" y="129"/>
                    <a:pt x="201" y="129"/>
                  </a:cubicBezTo>
                  <a:cubicBezTo>
                    <a:pt x="212" y="129"/>
                    <a:pt x="212" y="129"/>
                    <a:pt x="212" y="129"/>
                  </a:cubicBezTo>
                  <a:cubicBezTo>
                    <a:pt x="212" y="131"/>
                    <a:pt x="212" y="131"/>
                    <a:pt x="212" y="131"/>
                  </a:cubicBezTo>
                  <a:cubicBezTo>
                    <a:pt x="212" y="131"/>
                    <a:pt x="212" y="131"/>
                    <a:pt x="212" y="131"/>
                  </a:cubicBezTo>
                  <a:cubicBezTo>
                    <a:pt x="211" y="131"/>
                    <a:pt x="211" y="131"/>
                    <a:pt x="210" y="132"/>
                  </a:cubicBezTo>
                  <a:cubicBezTo>
                    <a:pt x="210" y="132"/>
                    <a:pt x="209" y="132"/>
                    <a:pt x="209" y="132"/>
                  </a:cubicBezTo>
                  <a:cubicBezTo>
                    <a:pt x="209" y="132"/>
                    <a:pt x="209" y="132"/>
                    <a:pt x="209" y="133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10" y="134"/>
                    <a:pt x="210" y="134"/>
                  </a:cubicBezTo>
                  <a:cubicBezTo>
                    <a:pt x="215" y="134"/>
                    <a:pt x="215" y="134"/>
                    <a:pt x="215" y="134"/>
                  </a:cubicBezTo>
                  <a:cubicBezTo>
                    <a:pt x="216" y="134"/>
                    <a:pt x="216" y="134"/>
                    <a:pt x="216" y="134"/>
                  </a:cubicBezTo>
                  <a:cubicBezTo>
                    <a:pt x="216" y="134"/>
                    <a:pt x="216" y="133"/>
                    <a:pt x="216" y="132"/>
                  </a:cubicBezTo>
                  <a:cubicBezTo>
                    <a:pt x="216" y="132"/>
                    <a:pt x="216" y="132"/>
                    <a:pt x="216" y="132"/>
                  </a:cubicBezTo>
                  <a:cubicBezTo>
                    <a:pt x="216" y="132"/>
                    <a:pt x="215" y="132"/>
                    <a:pt x="215" y="132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4" y="131"/>
                    <a:pt x="214" y="131"/>
                    <a:pt x="214" y="130"/>
                  </a:cubicBezTo>
                  <a:cubicBezTo>
                    <a:pt x="214" y="129"/>
                    <a:pt x="214" y="129"/>
                    <a:pt x="214" y="129"/>
                  </a:cubicBezTo>
                  <a:cubicBezTo>
                    <a:pt x="223" y="129"/>
                    <a:pt x="223" y="129"/>
                    <a:pt x="223" y="129"/>
                  </a:cubicBezTo>
                  <a:cubicBezTo>
                    <a:pt x="223" y="130"/>
                    <a:pt x="223" y="130"/>
                    <a:pt x="223" y="130"/>
                  </a:cubicBezTo>
                  <a:cubicBezTo>
                    <a:pt x="223" y="131"/>
                    <a:pt x="223" y="131"/>
                    <a:pt x="222" y="131"/>
                  </a:cubicBezTo>
                  <a:cubicBezTo>
                    <a:pt x="222" y="132"/>
                    <a:pt x="221" y="132"/>
                    <a:pt x="220" y="132"/>
                  </a:cubicBezTo>
                  <a:cubicBezTo>
                    <a:pt x="220" y="133"/>
                    <a:pt x="219" y="133"/>
                    <a:pt x="219" y="133"/>
                  </a:cubicBezTo>
                  <a:cubicBezTo>
                    <a:pt x="219" y="133"/>
                    <a:pt x="219" y="134"/>
                    <a:pt x="219" y="134"/>
                  </a:cubicBezTo>
                  <a:cubicBezTo>
                    <a:pt x="219" y="135"/>
                    <a:pt x="219" y="135"/>
                    <a:pt x="219" y="135"/>
                  </a:cubicBezTo>
                  <a:cubicBezTo>
                    <a:pt x="219" y="135"/>
                    <a:pt x="220" y="135"/>
                    <a:pt x="220" y="135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4"/>
                    <a:pt x="224" y="134"/>
                    <a:pt x="225" y="134"/>
                  </a:cubicBezTo>
                  <a:cubicBezTo>
                    <a:pt x="225" y="134"/>
                    <a:pt x="225" y="134"/>
                    <a:pt x="225" y="133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25" y="121"/>
                    <a:pt x="225" y="121"/>
                    <a:pt x="225" y="121"/>
                  </a:cubicBezTo>
                  <a:close/>
                  <a:moveTo>
                    <a:pt x="49" y="119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7" y="113"/>
                    <a:pt x="27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3"/>
                    <a:pt x="25" y="113"/>
                    <a:pt x="25" y="113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5" y="113"/>
                    <a:pt x="25" y="113"/>
                    <a:pt x="25" y="114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5" y="118"/>
                    <a:pt x="25" y="119"/>
                    <a:pt x="25" y="119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5" y="119"/>
                    <a:pt x="25" y="119"/>
                    <a:pt x="26" y="119"/>
                  </a:cubicBezTo>
                  <a:cubicBezTo>
                    <a:pt x="26" y="119"/>
                    <a:pt x="27" y="118"/>
                    <a:pt x="27" y="118"/>
                  </a:cubicBezTo>
                  <a:cubicBezTo>
                    <a:pt x="27" y="117"/>
                    <a:pt x="27" y="117"/>
                    <a:pt x="28" y="117"/>
                  </a:cubicBezTo>
                  <a:cubicBezTo>
                    <a:pt x="28" y="117"/>
                    <a:pt x="28" y="117"/>
                    <a:pt x="28" y="11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7" y="122"/>
                  </a:cubicBezTo>
                  <a:cubicBezTo>
                    <a:pt x="27" y="122"/>
                    <a:pt x="27" y="122"/>
                    <a:pt x="27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6" y="129"/>
                    <a:pt x="27" y="129"/>
                    <a:pt x="27" y="129"/>
                  </a:cubicBezTo>
                  <a:cubicBezTo>
                    <a:pt x="27" y="129"/>
                    <a:pt x="28" y="128"/>
                    <a:pt x="28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7" y="131"/>
                    <a:pt x="27" y="131"/>
                    <a:pt x="26" y="131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26" y="139"/>
                    <a:pt x="26" y="139"/>
                    <a:pt x="26" y="139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7" y="138"/>
                    <a:pt x="28" y="138"/>
                    <a:pt x="28" y="138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50" y="133"/>
                    <a:pt x="51" y="133"/>
                    <a:pt x="51" y="133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50" y="129"/>
                    <a:pt x="50" y="129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50" y="124"/>
                    <a:pt x="51" y="123"/>
                    <a:pt x="51" y="123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1" y="120"/>
                    <a:pt x="51" y="119"/>
                    <a:pt x="51" y="119"/>
                  </a:cubicBezTo>
                  <a:cubicBezTo>
                    <a:pt x="50" y="119"/>
                    <a:pt x="50" y="119"/>
                    <a:pt x="49" y="11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8428960" y="3537860"/>
              <a:ext cx="3133132" cy="2010227"/>
              <a:chOff x="355314" y="3562061"/>
              <a:chExt cx="3133132" cy="2010227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355314" y="4072167"/>
                <a:ext cx="3133132" cy="1066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Work in pairs. Read your sentences aloud to your partner but instead of saying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623219" y="3562061"/>
                <a:ext cx="25973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ADD YOUR TITLE HERE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379905" y="5310678"/>
                <a:ext cx="1083951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Work in pairs. </a:t>
                </a:r>
                <a:endParaRPr lang="zh-CN" altLang="en-US" sz="105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054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9472" b="13875"/>
          <a:stretch/>
        </p:blipFill>
        <p:spPr>
          <a:xfrm>
            <a:off x="343286" y="5181599"/>
            <a:ext cx="11332777" cy="104614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02966" y="421662"/>
            <a:ext cx="11339898" cy="652232"/>
            <a:chOff x="302966" y="421662"/>
            <a:chExt cx="11339898" cy="652232"/>
          </a:xfrm>
        </p:grpSpPr>
        <p:sp>
          <p:nvSpPr>
            <p:cNvPr id="6" name="文本框 5"/>
            <p:cNvSpPr txBox="1"/>
            <p:nvPr/>
          </p:nvSpPr>
          <p:spPr bwMode="auto">
            <a:xfrm>
              <a:off x="302966" y="421662"/>
              <a:ext cx="1261884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成功案例</a:t>
              </a:r>
              <a:endParaRPr kumimoji="0"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15"/>
            <p:cNvSpPr>
              <a:spLocks noChangeArrowheads="1"/>
            </p:cNvSpPr>
            <p:nvPr/>
          </p:nvSpPr>
          <p:spPr bwMode="auto">
            <a:xfrm>
              <a:off x="378970" y="797087"/>
              <a:ext cx="1900237" cy="276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ADVANTAGE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643910" y="836938"/>
              <a:ext cx="999895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1936727" y="462135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378413" y="5812646"/>
            <a:ext cx="11610942" cy="740554"/>
            <a:chOff x="111713" y="5812646"/>
            <a:chExt cx="11610942" cy="74055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5" name="矩形 14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4395488" y="996432"/>
            <a:ext cx="2487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24615" y="1881007"/>
            <a:ext cx="4529795" cy="1188327"/>
            <a:chOff x="1997613" y="2014189"/>
            <a:chExt cx="4529795" cy="1188327"/>
          </a:xfrm>
        </p:grpSpPr>
        <p:sp>
          <p:nvSpPr>
            <p:cNvPr id="23" name="矩形 22"/>
            <p:cNvSpPr/>
            <p:nvPr/>
          </p:nvSpPr>
          <p:spPr>
            <a:xfrm>
              <a:off x="2259204" y="2379214"/>
              <a:ext cx="4268204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997613" y="2081852"/>
              <a:ext cx="228812" cy="207193"/>
              <a:chOff x="3993543" y="2652069"/>
              <a:chExt cx="492391" cy="445867"/>
            </a:xfrm>
            <a:solidFill>
              <a:schemeClr val="bg1">
                <a:lumMod val="50000"/>
              </a:schemeClr>
            </a:solidFill>
          </p:grpSpPr>
          <p:grpSp>
            <p:nvGrpSpPr>
              <p:cNvPr id="26" name="组合 25"/>
              <p:cNvGrpSpPr/>
              <p:nvPr/>
            </p:nvGrpSpPr>
            <p:grpSpPr>
              <a:xfrm>
                <a:off x="3993543" y="2907229"/>
                <a:ext cx="492391" cy="190707"/>
                <a:chOff x="8289925" y="3017043"/>
                <a:chExt cx="822325" cy="822325"/>
              </a:xfrm>
              <a:grpFill/>
            </p:grpSpPr>
            <p:sp>
              <p:nvSpPr>
                <p:cNvPr id="28" name="Oval 34"/>
                <p:cNvSpPr>
                  <a:spLocks noChangeArrowheads="1"/>
                </p:cNvSpPr>
                <p:nvPr/>
              </p:nvSpPr>
              <p:spPr bwMode="auto">
                <a:xfrm>
                  <a:off x="8289925" y="3017043"/>
                  <a:ext cx="822325" cy="822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9" name="Freeform 848"/>
                <p:cNvSpPr>
                  <a:spLocks noEditPoints="1"/>
                </p:cNvSpPr>
                <p:nvPr/>
              </p:nvSpPr>
              <p:spPr bwMode="auto">
                <a:xfrm>
                  <a:off x="8455024" y="3372642"/>
                  <a:ext cx="214313" cy="312739"/>
                </a:xfrm>
                <a:custGeom>
                  <a:avLst/>
                  <a:gdLst>
                    <a:gd name="T0" fmla="*/ 74 w 135"/>
                    <a:gd name="T1" fmla="*/ 19 h 197"/>
                    <a:gd name="T2" fmla="*/ 116 w 135"/>
                    <a:gd name="T3" fmla="*/ 162 h 197"/>
                    <a:gd name="T4" fmla="*/ 60 w 135"/>
                    <a:gd name="T5" fmla="*/ 179 h 197"/>
                    <a:gd name="T6" fmla="*/ 18 w 135"/>
                    <a:gd name="T7" fmla="*/ 35 h 197"/>
                    <a:gd name="T8" fmla="*/ 74 w 135"/>
                    <a:gd name="T9" fmla="*/ 19 h 197"/>
                    <a:gd name="T10" fmla="*/ 85 w 135"/>
                    <a:gd name="T11" fmla="*/ 0 h 197"/>
                    <a:gd name="T12" fmla="*/ 70 w 135"/>
                    <a:gd name="T13" fmla="*/ 5 h 197"/>
                    <a:gd name="T14" fmla="*/ 14 w 135"/>
                    <a:gd name="T15" fmla="*/ 21 h 197"/>
                    <a:gd name="T16" fmla="*/ 0 w 135"/>
                    <a:gd name="T17" fmla="*/ 25 h 197"/>
                    <a:gd name="T18" fmla="*/ 3 w 135"/>
                    <a:gd name="T19" fmla="*/ 40 h 197"/>
                    <a:gd name="T20" fmla="*/ 46 w 135"/>
                    <a:gd name="T21" fmla="*/ 183 h 197"/>
                    <a:gd name="T22" fmla="*/ 49 w 135"/>
                    <a:gd name="T23" fmla="*/ 197 h 197"/>
                    <a:gd name="T24" fmla="*/ 64 w 135"/>
                    <a:gd name="T25" fmla="*/ 193 h 197"/>
                    <a:gd name="T26" fmla="*/ 121 w 135"/>
                    <a:gd name="T27" fmla="*/ 176 h 197"/>
                    <a:gd name="T28" fmla="*/ 135 w 135"/>
                    <a:gd name="T29" fmla="*/ 172 h 197"/>
                    <a:gd name="T30" fmla="*/ 132 w 135"/>
                    <a:gd name="T31" fmla="*/ 158 h 197"/>
                    <a:gd name="T32" fmla="*/ 89 w 135"/>
                    <a:gd name="T33" fmla="*/ 14 h 197"/>
                    <a:gd name="T34" fmla="*/ 85 w 135"/>
                    <a:gd name="T35" fmla="*/ 0 h 197"/>
                    <a:gd name="T36" fmla="*/ 85 w 135"/>
                    <a:gd name="T37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5" h="197">
                      <a:moveTo>
                        <a:pt x="74" y="19"/>
                      </a:moveTo>
                      <a:lnTo>
                        <a:pt x="116" y="162"/>
                      </a:lnTo>
                      <a:lnTo>
                        <a:pt x="60" y="179"/>
                      </a:lnTo>
                      <a:lnTo>
                        <a:pt x="18" y="35"/>
                      </a:lnTo>
                      <a:lnTo>
                        <a:pt x="74" y="19"/>
                      </a:lnTo>
                      <a:moveTo>
                        <a:pt x="85" y="0"/>
                      </a:moveTo>
                      <a:lnTo>
                        <a:pt x="70" y="5"/>
                      </a:lnTo>
                      <a:lnTo>
                        <a:pt x="14" y="21"/>
                      </a:lnTo>
                      <a:lnTo>
                        <a:pt x="0" y="25"/>
                      </a:lnTo>
                      <a:lnTo>
                        <a:pt x="3" y="40"/>
                      </a:lnTo>
                      <a:lnTo>
                        <a:pt x="46" y="183"/>
                      </a:lnTo>
                      <a:lnTo>
                        <a:pt x="49" y="197"/>
                      </a:lnTo>
                      <a:lnTo>
                        <a:pt x="64" y="193"/>
                      </a:lnTo>
                      <a:lnTo>
                        <a:pt x="121" y="176"/>
                      </a:lnTo>
                      <a:lnTo>
                        <a:pt x="135" y="172"/>
                      </a:lnTo>
                      <a:lnTo>
                        <a:pt x="132" y="158"/>
                      </a:lnTo>
                      <a:lnTo>
                        <a:pt x="89" y="14"/>
                      </a:lnTo>
                      <a:lnTo>
                        <a:pt x="85" y="0"/>
                      </a:lnTo>
                      <a:lnTo>
                        <a:pt x="8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sp>
            <p:nvSpPr>
              <p:cNvPr id="27" name="Freeform 71"/>
              <p:cNvSpPr>
                <a:spLocks noEditPoints="1"/>
              </p:cNvSpPr>
              <p:nvPr/>
            </p:nvSpPr>
            <p:spPr bwMode="auto">
              <a:xfrm>
                <a:off x="4113292" y="2652069"/>
                <a:ext cx="247433" cy="367510"/>
              </a:xfrm>
              <a:custGeom>
                <a:avLst/>
                <a:gdLst>
                  <a:gd name="T0" fmla="*/ 43 w 86"/>
                  <a:gd name="T1" fmla="*/ 0 h 128"/>
                  <a:gd name="T2" fmla="*/ 43 w 86"/>
                  <a:gd name="T3" fmla="*/ 0 h 128"/>
                  <a:gd name="T4" fmla="*/ 43 w 86"/>
                  <a:gd name="T5" fmla="*/ 0 h 128"/>
                  <a:gd name="T6" fmla="*/ 0 w 86"/>
                  <a:gd name="T7" fmla="*/ 48 h 128"/>
                  <a:gd name="T8" fmla="*/ 43 w 86"/>
                  <a:gd name="T9" fmla="*/ 128 h 128"/>
                  <a:gd name="T10" fmla="*/ 86 w 86"/>
                  <a:gd name="T11" fmla="*/ 48 h 128"/>
                  <a:gd name="T12" fmla="*/ 43 w 86"/>
                  <a:gd name="T13" fmla="*/ 0 h 128"/>
                  <a:gd name="T14" fmla="*/ 43 w 86"/>
                  <a:gd name="T15" fmla="*/ 67 h 128"/>
                  <a:gd name="T16" fmla="*/ 23 w 86"/>
                  <a:gd name="T17" fmla="*/ 48 h 128"/>
                  <a:gd name="T18" fmla="*/ 43 w 86"/>
                  <a:gd name="T19" fmla="*/ 28 h 128"/>
                  <a:gd name="T20" fmla="*/ 63 w 86"/>
                  <a:gd name="T21" fmla="*/ 48 h 128"/>
                  <a:gd name="T22" fmla="*/ 43 w 86"/>
                  <a:gd name="T23" fmla="*/ 6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128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21"/>
                      <a:pt x="0" y="48"/>
                    </a:cubicBezTo>
                    <a:cubicBezTo>
                      <a:pt x="0" y="81"/>
                      <a:pt x="43" y="128"/>
                      <a:pt x="43" y="128"/>
                    </a:cubicBezTo>
                    <a:cubicBezTo>
                      <a:pt x="43" y="128"/>
                      <a:pt x="86" y="81"/>
                      <a:pt x="86" y="48"/>
                    </a:cubicBezTo>
                    <a:cubicBezTo>
                      <a:pt x="86" y="21"/>
                      <a:pt x="67" y="0"/>
                      <a:pt x="43" y="0"/>
                    </a:cubicBezTo>
                    <a:close/>
                    <a:moveTo>
                      <a:pt x="43" y="67"/>
                    </a:moveTo>
                    <a:cubicBezTo>
                      <a:pt x="32" y="67"/>
                      <a:pt x="23" y="58"/>
                      <a:pt x="23" y="48"/>
                    </a:cubicBezTo>
                    <a:cubicBezTo>
                      <a:pt x="23" y="37"/>
                      <a:pt x="32" y="28"/>
                      <a:pt x="43" y="28"/>
                    </a:cubicBezTo>
                    <a:cubicBezTo>
                      <a:pt x="54" y="28"/>
                      <a:pt x="63" y="37"/>
                      <a:pt x="63" y="48"/>
                    </a:cubicBezTo>
                    <a:cubicBezTo>
                      <a:pt x="63" y="58"/>
                      <a:pt x="54" y="67"/>
                      <a:pt x="4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2259205" y="2014189"/>
              <a:ext cx="25973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HERE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8782" y="3574229"/>
            <a:ext cx="4525628" cy="1149438"/>
            <a:chOff x="2001780" y="3582721"/>
            <a:chExt cx="4525628" cy="1149438"/>
          </a:xfrm>
        </p:grpSpPr>
        <p:grpSp>
          <p:nvGrpSpPr>
            <p:cNvPr id="31" name="组合 30"/>
            <p:cNvGrpSpPr/>
            <p:nvPr/>
          </p:nvGrpSpPr>
          <p:grpSpPr>
            <a:xfrm>
              <a:off x="2001780" y="3688315"/>
              <a:ext cx="211579" cy="217761"/>
              <a:chOff x="7121525" y="3006725"/>
              <a:chExt cx="488950" cy="503238"/>
            </a:xfrm>
            <a:solidFill>
              <a:schemeClr val="bg1">
                <a:lumMod val="50000"/>
              </a:schemeClr>
            </a:solidFill>
          </p:grpSpPr>
          <p:sp>
            <p:nvSpPr>
              <p:cNvPr id="34" name="Freeform 847"/>
              <p:cNvSpPr>
                <a:spLocks noEditPoints="1"/>
              </p:cNvSpPr>
              <p:nvPr/>
            </p:nvSpPr>
            <p:spPr bwMode="auto">
              <a:xfrm>
                <a:off x="7121525" y="3197225"/>
                <a:ext cx="214313" cy="312738"/>
              </a:xfrm>
              <a:custGeom>
                <a:avLst/>
                <a:gdLst>
                  <a:gd name="T0" fmla="*/ 74 w 135"/>
                  <a:gd name="T1" fmla="*/ 19 h 197"/>
                  <a:gd name="T2" fmla="*/ 116 w 135"/>
                  <a:gd name="T3" fmla="*/ 162 h 197"/>
                  <a:gd name="T4" fmla="*/ 60 w 135"/>
                  <a:gd name="T5" fmla="*/ 179 h 197"/>
                  <a:gd name="T6" fmla="*/ 18 w 135"/>
                  <a:gd name="T7" fmla="*/ 35 h 197"/>
                  <a:gd name="T8" fmla="*/ 74 w 135"/>
                  <a:gd name="T9" fmla="*/ 19 h 197"/>
                  <a:gd name="T10" fmla="*/ 85 w 135"/>
                  <a:gd name="T11" fmla="*/ 0 h 197"/>
                  <a:gd name="T12" fmla="*/ 70 w 135"/>
                  <a:gd name="T13" fmla="*/ 5 h 197"/>
                  <a:gd name="T14" fmla="*/ 14 w 135"/>
                  <a:gd name="T15" fmla="*/ 21 h 197"/>
                  <a:gd name="T16" fmla="*/ 0 w 135"/>
                  <a:gd name="T17" fmla="*/ 25 h 197"/>
                  <a:gd name="T18" fmla="*/ 3 w 135"/>
                  <a:gd name="T19" fmla="*/ 40 h 197"/>
                  <a:gd name="T20" fmla="*/ 46 w 135"/>
                  <a:gd name="T21" fmla="*/ 183 h 197"/>
                  <a:gd name="T22" fmla="*/ 49 w 135"/>
                  <a:gd name="T23" fmla="*/ 197 h 197"/>
                  <a:gd name="T24" fmla="*/ 64 w 135"/>
                  <a:gd name="T25" fmla="*/ 193 h 197"/>
                  <a:gd name="T26" fmla="*/ 121 w 135"/>
                  <a:gd name="T27" fmla="*/ 176 h 197"/>
                  <a:gd name="T28" fmla="*/ 135 w 135"/>
                  <a:gd name="T29" fmla="*/ 172 h 197"/>
                  <a:gd name="T30" fmla="*/ 132 w 135"/>
                  <a:gd name="T31" fmla="*/ 158 h 197"/>
                  <a:gd name="T32" fmla="*/ 89 w 135"/>
                  <a:gd name="T33" fmla="*/ 14 h 197"/>
                  <a:gd name="T34" fmla="*/ 85 w 135"/>
                  <a:gd name="T35" fmla="*/ 0 h 197"/>
                  <a:gd name="T36" fmla="*/ 85 w 135"/>
                  <a:gd name="T37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5" h="197">
                    <a:moveTo>
                      <a:pt x="74" y="19"/>
                    </a:moveTo>
                    <a:lnTo>
                      <a:pt x="116" y="162"/>
                    </a:lnTo>
                    <a:lnTo>
                      <a:pt x="60" y="179"/>
                    </a:lnTo>
                    <a:lnTo>
                      <a:pt x="18" y="35"/>
                    </a:lnTo>
                    <a:lnTo>
                      <a:pt x="74" y="19"/>
                    </a:lnTo>
                    <a:close/>
                    <a:moveTo>
                      <a:pt x="85" y="0"/>
                    </a:moveTo>
                    <a:lnTo>
                      <a:pt x="70" y="5"/>
                    </a:lnTo>
                    <a:lnTo>
                      <a:pt x="14" y="21"/>
                    </a:lnTo>
                    <a:lnTo>
                      <a:pt x="0" y="25"/>
                    </a:lnTo>
                    <a:lnTo>
                      <a:pt x="3" y="40"/>
                    </a:lnTo>
                    <a:lnTo>
                      <a:pt x="46" y="183"/>
                    </a:lnTo>
                    <a:lnTo>
                      <a:pt x="49" y="197"/>
                    </a:lnTo>
                    <a:lnTo>
                      <a:pt x="64" y="193"/>
                    </a:lnTo>
                    <a:lnTo>
                      <a:pt x="121" y="176"/>
                    </a:lnTo>
                    <a:lnTo>
                      <a:pt x="135" y="172"/>
                    </a:lnTo>
                    <a:lnTo>
                      <a:pt x="132" y="158"/>
                    </a:lnTo>
                    <a:lnTo>
                      <a:pt x="89" y="14"/>
                    </a:lnTo>
                    <a:lnTo>
                      <a:pt x="85" y="0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  <p:sp>
            <p:nvSpPr>
              <p:cNvPr id="35" name="Freeform 848"/>
              <p:cNvSpPr>
                <a:spLocks noEditPoints="1"/>
              </p:cNvSpPr>
              <p:nvPr/>
            </p:nvSpPr>
            <p:spPr bwMode="auto">
              <a:xfrm>
                <a:off x="7121525" y="3197225"/>
                <a:ext cx="214313" cy="312738"/>
              </a:xfrm>
              <a:custGeom>
                <a:avLst/>
                <a:gdLst>
                  <a:gd name="T0" fmla="*/ 74 w 135"/>
                  <a:gd name="T1" fmla="*/ 19 h 197"/>
                  <a:gd name="T2" fmla="*/ 116 w 135"/>
                  <a:gd name="T3" fmla="*/ 162 h 197"/>
                  <a:gd name="T4" fmla="*/ 60 w 135"/>
                  <a:gd name="T5" fmla="*/ 179 h 197"/>
                  <a:gd name="T6" fmla="*/ 18 w 135"/>
                  <a:gd name="T7" fmla="*/ 35 h 197"/>
                  <a:gd name="T8" fmla="*/ 74 w 135"/>
                  <a:gd name="T9" fmla="*/ 19 h 197"/>
                  <a:gd name="T10" fmla="*/ 85 w 135"/>
                  <a:gd name="T11" fmla="*/ 0 h 197"/>
                  <a:gd name="T12" fmla="*/ 70 w 135"/>
                  <a:gd name="T13" fmla="*/ 5 h 197"/>
                  <a:gd name="T14" fmla="*/ 14 w 135"/>
                  <a:gd name="T15" fmla="*/ 21 h 197"/>
                  <a:gd name="T16" fmla="*/ 0 w 135"/>
                  <a:gd name="T17" fmla="*/ 25 h 197"/>
                  <a:gd name="T18" fmla="*/ 3 w 135"/>
                  <a:gd name="T19" fmla="*/ 40 h 197"/>
                  <a:gd name="T20" fmla="*/ 46 w 135"/>
                  <a:gd name="T21" fmla="*/ 183 h 197"/>
                  <a:gd name="T22" fmla="*/ 49 w 135"/>
                  <a:gd name="T23" fmla="*/ 197 h 197"/>
                  <a:gd name="T24" fmla="*/ 64 w 135"/>
                  <a:gd name="T25" fmla="*/ 193 h 197"/>
                  <a:gd name="T26" fmla="*/ 121 w 135"/>
                  <a:gd name="T27" fmla="*/ 176 h 197"/>
                  <a:gd name="T28" fmla="*/ 135 w 135"/>
                  <a:gd name="T29" fmla="*/ 172 h 197"/>
                  <a:gd name="T30" fmla="*/ 132 w 135"/>
                  <a:gd name="T31" fmla="*/ 158 h 197"/>
                  <a:gd name="T32" fmla="*/ 89 w 135"/>
                  <a:gd name="T33" fmla="*/ 14 h 197"/>
                  <a:gd name="T34" fmla="*/ 85 w 135"/>
                  <a:gd name="T35" fmla="*/ 0 h 197"/>
                  <a:gd name="T36" fmla="*/ 85 w 135"/>
                  <a:gd name="T37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5" h="197">
                    <a:moveTo>
                      <a:pt x="74" y="19"/>
                    </a:moveTo>
                    <a:lnTo>
                      <a:pt x="116" y="162"/>
                    </a:lnTo>
                    <a:lnTo>
                      <a:pt x="60" y="179"/>
                    </a:lnTo>
                    <a:lnTo>
                      <a:pt x="18" y="35"/>
                    </a:lnTo>
                    <a:lnTo>
                      <a:pt x="74" y="19"/>
                    </a:lnTo>
                    <a:moveTo>
                      <a:pt x="85" y="0"/>
                    </a:moveTo>
                    <a:lnTo>
                      <a:pt x="70" y="5"/>
                    </a:lnTo>
                    <a:lnTo>
                      <a:pt x="14" y="21"/>
                    </a:lnTo>
                    <a:lnTo>
                      <a:pt x="0" y="25"/>
                    </a:lnTo>
                    <a:lnTo>
                      <a:pt x="3" y="40"/>
                    </a:lnTo>
                    <a:lnTo>
                      <a:pt x="46" y="183"/>
                    </a:lnTo>
                    <a:lnTo>
                      <a:pt x="49" y="197"/>
                    </a:lnTo>
                    <a:lnTo>
                      <a:pt x="64" y="193"/>
                    </a:lnTo>
                    <a:lnTo>
                      <a:pt x="121" y="176"/>
                    </a:lnTo>
                    <a:lnTo>
                      <a:pt x="135" y="172"/>
                    </a:lnTo>
                    <a:lnTo>
                      <a:pt x="132" y="158"/>
                    </a:lnTo>
                    <a:lnTo>
                      <a:pt x="89" y="14"/>
                    </a:lnTo>
                    <a:lnTo>
                      <a:pt x="85" y="0"/>
                    </a:lnTo>
                    <a:lnTo>
                      <a:pt x="8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  <p:sp>
            <p:nvSpPr>
              <p:cNvPr id="36" name="Freeform 849"/>
              <p:cNvSpPr>
                <a:spLocks/>
              </p:cNvSpPr>
              <p:nvPr/>
            </p:nvSpPr>
            <p:spPr bwMode="auto">
              <a:xfrm>
                <a:off x="7264400" y="3006725"/>
                <a:ext cx="346075" cy="395288"/>
              </a:xfrm>
              <a:custGeom>
                <a:avLst/>
                <a:gdLst>
                  <a:gd name="T0" fmla="*/ 191 w 198"/>
                  <a:gd name="T1" fmla="*/ 159 h 226"/>
                  <a:gd name="T2" fmla="*/ 178 w 198"/>
                  <a:gd name="T3" fmla="*/ 180 h 226"/>
                  <a:gd name="T4" fmla="*/ 178 w 198"/>
                  <a:gd name="T5" fmla="*/ 185 h 226"/>
                  <a:gd name="T6" fmla="*/ 161 w 198"/>
                  <a:gd name="T7" fmla="*/ 208 h 226"/>
                  <a:gd name="T8" fmla="*/ 160 w 198"/>
                  <a:gd name="T9" fmla="*/ 215 h 226"/>
                  <a:gd name="T10" fmla="*/ 135 w 198"/>
                  <a:gd name="T11" fmla="*/ 226 h 226"/>
                  <a:gd name="T12" fmla="*/ 126 w 198"/>
                  <a:gd name="T13" fmla="*/ 226 h 226"/>
                  <a:gd name="T14" fmla="*/ 72 w 198"/>
                  <a:gd name="T15" fmla="*/ 221 h 226"/>
                  <a:gd name="T16" fmla="*/ 53 w 198"/>
                  <a:gd name="T17" fmla="*/ 220 h 226"/>
                  <a:gd name="T18" fmla="*/ 28 w 198"/>
                  <a:gd name="T19" fmla="*/ 222 h 226"/>
                  <a:gd name="T20" fmla="*/ 0 w 198"/>
                  <a:gd name="T21" fmla="*/ 127 h 226"/>
                  <a:gd name="T22" fmla="*/ 59 w 198"/>
                  <a:gd name="T23" fmla="*/ 60 h 226"/>
                  <a:gd name="T24" fmla="*/ 63 w 198"/>
                  <a:gd name="T25" fmla="*/ 11 h 226"/>
                  <a:gd name="T26" fmla="*/ 83 w 198"/>
                  <a:gd name="T27" fmla="*/ 0 h 226"/>
                  <a:gd name="T28" fmla="*/ 103 w 198"/>
                  <a:gd name="T29" fmla="*/ 53 h 226"/>
                  <a:gd name="T30" fmla="*/ 100 w 198"/>
                  <a:gd name="T31" fmla="*/ 69 h 226"/>
                  <a:gd name="T32" fmla="*/ 100 w 198"/>
                  <a:gd name="T33" fmla="*/ 82 h 226"/>
                  <a:gd name="T34" fmla="*/ 163 w 198"/>
                  <a:gd name="T35" fmla="*/ 96 h 226"/>
                  <a:gd name="T36" fmla="*/ 168 w 198"/>
                  <a:gd name="T37" fmla="*/ 96 h 226"/>
                  <a:gd name="T38" fmla="*/ 198 w 198"/>
                  <a:gd name="T39" fmla="*/ 126 h 226"/>
                  <a:gd name="T40" fmla="*/ 188 w 198"/>
                  <a:gd name="T41" fmla="*/ 148 h 226"/>
                  <a:gd name="T42" fmla="*/ 191 w 198"/>
                  <a:gd name="T43" fmla="*/ 15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226">
                    <a:moveTo>
                      <a:pt x="191" y="159"/>
                    </a:moveTo>
                    <a:cubicBezTo>
                      <a:pt x="190" y="168"/>
                      <a:pt x="185" y="176"/>
                      <a:pt x="178" y="180"/>
                    </a:cubicBezTo>
                    <a:cubicBezTo>
                      <a:pt x="178" y="182"/>
                      <a:pt x="179" y="183"/>
                      <a:pt x="178" y="185"/>
                    </a:cubicBezTo>
                    <a:cubicBezTo>
                      <a:pt x="178" y="196"/>
                      <a:pt x="171" y="205"/>
                      <a:pt x="161" y="208"/>
                    </a:cubicBezTo>
                    <a:cubicBezTo>
                      <a:pt x="161" y="210"/>
                      <a:pt x="161" y="213"/>
                      <a:pt x="160" y="215"/>
                    </a:cubicBezTo>
                    <a:cubicBezTo>
                      <a:pt x="156" y="224"/>
                      <a:pt x="145" y="226"/>
                      <a:pt x="135" y="226"/>
                    </a:cubicBezTo>
                    <a:cubicBezTo>
                      <a:pt x="132" y="226"/>
                      <a:pt x="129" y="226"/>
                      <a:pt x="126" y="226"/>
                    </a:cubicBezTo>
                    <a:cubicBezTo>
                      <a:pt x="115" y="224"/>
                      <a:pt x="94" y="223"/>
                      <a:pt x="72" y="221"/>
                    </a:cubicBezTo>
                    <a:cubicBezTo>
                      <a:pt x="65" y="220"/>
                      <a:pt x="58" y="220"/>
                      <a:pt x="53" y="220"/>
                    </a:cubicBezTo>
                    <a:cubicBezTo>
                      <a:pt x="41" y="220"/>
                      <a:pt x="33" y="221"/>
                      <a:pt x="28" y="222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18" y="113"/>
                      <a:pt x="49" y="79"/>
                      <a:pt x="59" y="60"/>
                    </a:cubicBezTo>
                    <a:cubicBezTo>
                      <a:pt x="66" y="40"/>
                      <a:pt x="64" y="16"/>
                      <a:pt x="63" y="11"/>
                    </a:cubicBezTo>
                    <a:cubicBezTo>
                      <a:pt x="62" y="1"/>
                      <a:pt x="81" y="0"/>
                      <a:pt x="83" y="0"/>
                    </a:cubicBezTo>
                    <a:cubicBezTo>
                      <a:pt x="93" y="0"/>
                      <a:pt x="105" y="19"/>
                      <a:pt x="103" y="53"/>
                    </a:cubicBezTo>
                    <a:cubicBezTo>
                      <a:pt x="102" y="58"/>
                      <a:pt x="101" y="63"/>
                      <a:pt x="100" y="69"/>
                    </a:cubicBezTo>
                    <a:cubicBezTo>
                      <a:pt x="100" y="74"/>
                      <a:pt x="100" y="78"/>
                      <a:pt x="100" y="82"/>
                    </a:cubicBezTo>
                    <a:cubicBezTo>
                      <a:pt x="100" y="95"/>
                      <a:pt x="146" y="96"/>
                      <a:pt x="163" y="96"/>
                    </a:cubicBezTo>
                    <a:cubicBezTo>
                      <a:pt x="166" y="96"/>
                      <a:pt x="168" y="96"/>
                      <a:pt x="168" y="96"/>
                    </a:cubicBezTo>
                    <a:cubicBezTo>
                      <a:pt x="185" y="96"/>
                      <a:pt x="198" y="109"/>
                      <a:pt x="198" y="126"/>
                    </a:cubicBezTo>
                    <a:cubicBezTo>
                      <a:pt x="198" y="135"/>
                      <a:pt x="195" y="142"/>
                      <a:pt x="188" y="148"/>
                    </a:cubicBezTo>
                    <a:cubicBezTo>
                      <a:pt x="190" y="151"/>
                      <a:pt x="191" y="155"/>
                      <a:pt x="191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2259204" y="3582721"/>
              <a:ext cx="25973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HERE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259204" y="3908857"/>
              <a:ext cx="4268204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89964" y="1881007"/>
            <a:ext cx="4858854" cy="2842660"/>
            <a:chOff x="6289964" y="1881007"/>
            <a:chExt cx="4858854" cy="2842660"/>
          </a:xfrm>
        </p:grpSpPr>
        <p:sp>
          <p:nvSpPr>
            <p:cNvPr id="16" name="圆角矩形 15"/>
            <p:cNvSpPr/>
            <p:nvPr/>
          </p:nvSpPr>
          <p:spPr>
            <a:xfrm>
              <a:off x="6882801" y="3683402"/>
              <a:ext cx="1591078" cy="32389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882800" y="2543395"/>
              <a:ext cx="3508550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917810" y="3676071"/>
              <a:ext cx="15980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 in pairs. 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82800" y="4025061"/>
              <a:ext cx="217228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917810" y="2233200"/>
              <a:ext cx="3057634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endParaRPr lang="zh-CN" altLang="en-US" sz="800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6289964" y="1881007"/>
              <a:ext cx="4858854" cy="2842660"/>
            </a:xfrm>
            <a:prstGeom prst="rect">
              <a:avLst/>
            </a:prstGeom>
            <a:noFill/>
            <a:ln w="63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909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58" b="15956"/>
          <a:stretch/>
        </p:blipFill>
        <p:spPr>
          <a:xfrm>
            <a:off x="0" y="-35982"/>
            <a:ext cx="12220372" cy="682540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8" name="矩形 7"/>
          <p:cNvSpPr/>
          <p:nvPr/>
        </p:nvSpPr>
        <p:spPr>
          <a:xfrm>
            <a:off x="0" y="-35982"/>
            <a:ext cx="12220372" cy="689398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89000"/>
                </a:schemeClr>
              </a:gs>
              <a:gs pos="74000">
                <a:schemeClr val="tx1">
                  <a:lumMod val="95000"/>
                  <a:lumOff val="5000"/>
                </a:schemeClr>
              </a:gs>
              <a:gs pos="8300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21404" y="3163084"/>
            <a:ext cx="8416925" cy="646331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600" spc="600" dirty="0">
                <a:solidFill>
                  <a:prstClr val="white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香草咖啡</a:t>
            </a:r>
            <a:r>
              <a:rPr kumimoji="0" lang="en-US" altLang="zh-CN" sz="3600" spc="600" dirty="0">
                <a:solidFill>
                  <a:prstClr val="white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PPT</a:t>
            </a:r>
            <a:r>
              <a:rPr kumimoji="0" lang="zh-CN" altLang="en-US" sz="3600" spc="600" dirty="0">
                <a:solidFill>
                  <a:prstClr val="white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设计工作室</a:t>
            </a:r>
          </a:p>
        </p:txBody>
      </p: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3390899" y="3822844"/>
            <a:ext cx="5410200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it-IT" altLang="zh-CN" sz="1100" spc="300" dirty="0">
                <a:solidFill>
                  <a:schemeClr val="bg1">
                    <a:lumMod val="85000"/>
                    <a:alpha val="6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Vanilla coffee PPT design studio</a:t>
            </a:r>
            <a:endParaRPr kumimoji="0" lang="zh-CN" altLang="en-US" sz="1100" spc="300" dirty="0">
              <a:solidFill>
                <a:schemeClr val="bg1">
                  <a:lumMod val="85000"/>
                  <a:alpha val="62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70129" y="4442562"/>
            <a:ext cx="756623" cy="276999"/>
            <a:chOff x="4078841" y="4705032"/>
            <a:chExt cx="1058136" cy="387384"/>
          </a:xfrm>
        </p:grpSpPr>
        <p:sp>
          <p:nvSpPr>
            <p:cNvPr id="11" name="圆角矩形 10"/>
            <p:cNvSpPr/>
            <p:nvPr/>
          </p:nvSpPr>
          <p:spPr>
            <a:xfrm>
              <a:off x="4078841" y="4726111"/>
              <a:ext cx="996594" cy="339049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>
                  <a:alpha val="8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193789" y="4705032"/>
              <a:ext cx="943188" cy="387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spc="3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94" y="2266818"/>
            <a:ext cx="771041" cy="771041"/>
          </a:xfrm>
          <a:prstGeom prst="rect">
            <a:avLst/>
          </a:prstGeom>
        </p:spPr>
      </p:pic>
      <p:sp>
        <p:nvSpPr>
          <p:cNvPr id="9" name="菱形 8"/>
          <p:cNvSpPr/>
          <p:nvPr/>
        </p:nvSpPr>
        <p:spPr>
          <a:xfrm>
            <a:off x="5682591" y="2231959"/>
            <a:ext cx="894549" cy="894549"/>
          </a:xfrm>
          <a:prstGeom prst="diamond">
            <a:avLst/>
          </a:prstGeom>
          <a:noFill/>
          <a:ln w="3175"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371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香草咖啡PPT设计 </a:t>
            </a:r>
            <a:r>
              <a:rPr lang="zh-CN" altLang="en-US" dirty="0" smtClean="0"/>
              <a:t>   原创作品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www.yanj.cn/store-8790.html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75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52983" y="1584957"/>
            <a:ext cx="7004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PLEASE ADD YOUR TITLE HERE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2983" y="2662499"/>
            <a:ext cx="7259592" cy="243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Work in pairs. Read your sentences aloud to your </a:t>
            </a:r>
            <a:r>
              <a:rPr lang="en-US" altLang="zh-CN" sz="1600" dirty="0" smtClean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instead of </a:t>
            </a:r>
            <a:r>
              <a:rPr lang="en-US" altLang="zh-CN" sz="1600" dirty="0" smtClean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say, Choose six words from 1a and write a sentence for each one. Work in pairs. Read your sentences aloud to your but instead of , say, Choose six words from 1a and write a sentence for each one. Work in pairs. Read your sentences aloud to your but instead of , say, </a:t>
            </a:r>
          </a:p>
        </p:txBody>
      </p:sp>
      <p:sp>
        <p:nvSpPr>
          <p:cNvPr id="7" name="矩形 6"/>
          <p:cNvSpPr/>
          <p:nvPr/>
        </p:nvSpPr>
        <p:spPr>
          <a:xfrm>
            <a:off x="4452983" y="2045415"/>
            <a:ext cx="14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pairs. 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" t="14684" r="78927" b="3197"/>
          <a:stretch>
            <a:fillRect/>
          </a:stretch>
        </p:blipFill>
        <p:spPr>
          <a:xfrm>
            <a:off x="454301" y="1624826"/>
            <a:ext cx="3105913" cy="3405741"/>
          </a:xfrm>
          <a:custGeom>
            <a:avLst/>
            <a:gdLst/>
            <a:ahLst/>
            <a:cxnLst/>
            <a:rect l="l" t="t" r="r" b="b"/>
            <a:pathLst>
              <a:path w="3105913" h="3405741">
                <a:moveTo>
                  <a:pt x="148633" y="0"/>
                </a:moveTo>
                <a:lnTo>
                  <a:pt x="2970094" y="0"/>
                </a:lnTo>
                <a:lnTo>
                  <a:pt x="3100788" y="773916"/>
                </a:lnTo>
                <a:lnTo>
                  <a:pt x="3105913" y="809793"/>
                </a:lnTo>
                <a:cubicBezTo>
                  <a:pt x="3105913" y="859337"/>
                  <a:pt x="3088455" y="884109"/>
                  <a:pt x="3053539" y="884109"/>
                </a:cubicBezTo>
                <a:cubicBezTo>
                  <a:pt x="3030262" y="884109"/>
                  <a:pt x="3006985" y="865317"/>
                  <a:pt x="2983708" y="827731"/>
                </a:cubicBezTo>
                <a:cubicBezTo>
                  <a:pt x="2851892" y="622720"/>
                  <a:pt x="2702965" y="463410"/>
                  <a:pt x="2536928" y="349800"/>
                </a:cubicBezTo>
                <a:cubicBezTo>
                  <a:pt x="2370891" y="236190"/>
                  <a:pt x="2103002" y="179385"/>
                  <a:pt x="1733262" y="179385"/>
                </a:cubicBezTo>
                <a:cubicBezTo>
                  <a:pt x="1478227" y="179385"/>
                  <a:pt x="1335300" y="206239"/>
                  <a:pt x="1304481" y="259947"/>
                </a:cubicBezTo>
                <a:cubicBezTo>
                  <a:pt x="1273663" y="313656"/>
                  <a:pt x="1258254" y="733554"/>
                  <a:pt x="1258254" y="1519642"/>
                </a:cubicBezTo>
                <a:cubicBezTo>
                  <a:pt x="1447889" y="1519642"/>
                  <a:pt x="1593532" y="1506456"/>
                  <a:pt x="1695183" y="1480082"/>
                </a:cubicBezTo>
                <a:cubicBezTo>
                  <a:pt x="1796834" y="1453708"/>
                  <a:pt x="1875422" y="1407347"/>
                  <a:pt x="1930945" y="1340999"/>
                </a:cubicBezTo>
                <a:cubicBezTo>
                  <a:pt x="1986469" y="1274651"/>
                  <a:pt x="2037295" y="1152158"/>
                  <a:pt x="2083422" y="973521"/>
                </a:cubicBezTo>
                <a:cubicBezTo>
                  <a:pt x="2095381" y="925872"/>
                  <a:pt x="2115028" y="902048"/>
                  <a:pt x="2142363" y="902048"/>
                </a:cubicBezTo>
                <a:cubicBezTo>
                  <a:pt x="2193615" y="902048"/>
                  <a:pt x="2219242" y="934508"/>
                  <a:pt x="2219242" y="999428"/>
                </a:cubicBezTo>
                <a:lnTo>
                  <a:pt x="2201303" y="1816908"/>
                </a:lnTo>
                <a:cubicBezTo>
                  <a:pt x="2196178" y="2100506"/>
                  <a:pt x="2188490" y="2252983"/>
                  <a:pt x="2178240" y="2274338"/>
                </a:cubicBezTo>
                <a:cubicBezTo>
                  <a:pt x="2167989" y="2295694"/>
                  <a:pt x="2149196" y="2306371"/>
                  <a:pt x="2121862" y="2306371"/>
                </a:cubicBezTo>
                <a:cubicBezTo>
                  <a:pt x="2079151" y="2306371"/>
                  <a:pt x="2053525" y="2272056"/>
                  <a:pt x="2044983" y="2203425"/>
                </a:cubicBezTo>
                <a:cubicBezTo>
                  <a:pt x="2026190" y="2043901"/>
                  <a:pt x="1971948" y="1918245"/>
                  <a:pt x="1882255" y="1826458"/>
                </a:cubicBezTo>
                <a:cubicBezTo>
                  <a:pt x="1792563" y="1734670"/>
                  <a:pt x="1584563" y="1688776"/>
                  <a:pt x="1258254" y="1688776"/>
                </a:cubicBezTo>
                <a:lnTo>
                  <a:pt x="1255691" y="2639514"/>
                </a:lnTo>
                <a:cubicBezTo>
                  <a:pt x="1255691" y="2825732"/>
                  <a:pt x="1268932" y="2958135"/>
                  <a:pt x="1295412" y="3036722"/>
                </a:cubicBezTo>
                <a:cubicBezTo>
                  <a:pt x="1321893" y="3115310"/>
                  <a:pt x="1361613" y="3168698"/>
                  <a:pt x="1414575" y="3196887"/>
                </a:cubicBezTo>
                <a:cubicBezTo>
                  <a:pt x="1467536" y="3225076"/>
                  <a:pt x="1550394" y="3240879"/>
                  <a:pt x="1663150" y="3244295"/>
                </a:cubicBezTo>
                <a:cubicBezTo>
                  <a:pt x="1745154" y="3246004"/>
                  <a:pt x="1797261" y="3251556"/>
                  <a:pt x="1819471" y="3260952"/>
                </a:cubicBezTo>
                <a:cubicBezTo>
                  <a:pt x="1841680" y="3270349"/>
                  <a:pt x="1852785" y="3291277"/>
                  <a:pt x="1852785" y="3323737"/>
                </a:cubicBezTo>
                <a:cubicBezTo>
                  <a:pt x="1852785" y="3378407"/>
                  <a:pt x="1814345" y="3405741"/>
                  <a:pt x="1737466" y="3405741"/>
                </a:cubicBezTo>
                <a:cubicBezTo>
                  <a:pt x="1667421" y="3405741"/>
                  <a:pt x="1534164" y="3399762"/>
                  <a:pt x="1337695" y="3387803"/>
                </a:cubicBezTo>
                <a:cubicBezTo>
                  <a:pt x="1171979" y="3377552"/>
                  <a:pt x="1047263" y="3372427"/>
                  <a:pt x="963551" y="3372427"/>
                </a:cubicBezTo>
                <a:lnTo>
                  <a:pt x="153759" y="3398053"/>
                </a:lnTo>
                <a:cubicBezTo>
                  <a:pt x="71754" y="3398053"/>
                  <a:pt x="30752" y="3373281"/>
                  <a:pt x="30752" y="3323737"/>
                </a:cubicBezTo>
                <a:cubicBezTo>
                  <a:pt x="30752" y="3277610"/>
                  <a:pt x="81150" y="3252838"/>
                  <a:pt x="181947" y="3249421"/>
                </a:cubicBezTo>
                <a:cubicBezTo>
                  <a:pt x="356207" y="3242587"/>
                  <a:pt x="460420" y="3164981"/>
                  <a:pt x="494589" y="3016601"/>
                </a:cubicBezTo>
                <a:cubicBezTo>
                  <a:pt x="528757" y="2868222"/>
                  <a:pt x="545841" y="2329248"/>
                  <a:pt x="545841" y="1399679"/>
                </a:cubicBezTo>
                <a:cubicBezTo>
                  <a:pt x="545841" y="795912"/>
                  <a:pt x="524059" y="436035"/>
                  <a:pt x="480494" y="320049"/>
                </a:cubicBezTo>
                <a:cubicBezTo>
                  <a:pt x="436930" y="204063"/>
                  <a:pt x="330580" y="146071"/>
                  <a:pt x="161446" y="146071"/>
                </a:cubicBezTo>
                <a:lnTo>
                  <a:pt x="92255" y="148633"/>
                </a:lnTo>
                <a:cubicBezTo>
                  <a:pt x="30752" y="148633"/>
                  <a:pt x="0" y="123007"/>
                  <a:pt x="0" y="71754"/>
                </a:cubicBezTo>
                <a:cubicBezTo>
                  <a:pt x="0" y="23918"/>
                  <a:pt x="49545" y="0"/>
                  <a:pt x="14863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22402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10841117" y="594768"/>
            <a:ext cx="1900237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US</a:t>
            </a:r>
            <a:endParaRPr kumimoji="0"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5960" y="265548"/>
            <a:ext cx="11385417" cy="472387"/>
            <a:chOff x="315960" y="265548"/>
            <a:chExt cx="11385417" cy="472387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10439493" y="265548"/>
              <a:ext cx="1261884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801140" y="307048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15960" y="708376"/>
              <a:ext cx="1044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3"/>
          <a:stretch/>
        </p:blipFill>
        <p:spPr>
          <a:xfrm>
            <a:off x="7871986" y="1753321"/>
            <a:ext cx="2214990" cy="14777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986" y="3579922"/>
            <a:ext cx="2221759" cy="148117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1713" y="5812646"/>
            <a:ext cx="11610942" cy="740554"/>
            <a:chOff x="111713" y="5812646"/>
            <a:chExt cx="11610942" cy="740554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7" name="矩形 6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997613" y="2014189"/>
            <a:ext cx="5793438" cy="1188327"/>
            <a:chOff x="1997613" y="2014189"/>
            <a:chExt cx="5793438" cy="1188327"/>
          </a:xfrm>
        </p:grpSpPr>
        <p:sp>
          <p:nvSpPr>
            <p:cNvPr id="21" name="矩形 20"/>
            <p:cNvSpPr/>
            <p:nvPr/>
          </p:nvSpPr>
          <p:spPr>
            <a:xfrm>
              <a:off x="2259204" y="2379214"/>
              <a:ext cx="4268204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997613" y="2081852"/>
              <a:ext cx="228812" cy="207193"/>
              <a:chOff x="3993543" y="2652069"/>
              <a:chExt cx="492391" cy="445867"/>
            </a:xfrm>
            <a:solidFill>
              <a:schemeClr val="bg1">
                <a:lumMod val="50000"/>
              </a:schemeClr>
            </a:solidFill>
          </p:grpSpPr>
          <p:grpSp>
            <p:nvGrpSpPr>
              <p:cNvPr id="38" name="组合 37"/>
              <p:cNvGrpSpPr/>
              <p:nvPr/>
            </p:nvGrpSpPr>
            <p:grpSpPr>
              <a:xfrm>
                <a:off x="3993543" y="2907229"/>
                <a:ext cx="492391" cy="190707"/>
                <a:chOff x="8289925" y="3017043"/>
                <a:chExt cx="822325" cy="822325"/>
              </a:xfrm>
              <a:grpFill/>
            </p:grpSpPr>
            <p:sp>
              <p:nvSpPr>
                <p:cNvPr id="39" name="Oval 34"/>
                <p:cNvSpPr>
                  <a:spLocks noChangeArrowheads="1"/>
                </p:cNvSpPr>
                <p:nvPr/>
              </p:nvSpPr>
              <p:spPr bwMode="auto">
                <a:xfrm>
                  <a:off x="8289925" y="3017043"/>
                  <a:ext cx="822325" cy="822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42" name="Freeform 848"/>
                <p:cNvSpPr>
                  <a:spLocks noEditPoints="1"/>
                </p:cNvSpPr>
                <p:nvPr/>
              </p:nvSpPr>
              <p:spPr bwMode="auto">
                <a:xfrm>
                  <a:off x="8455024" y="3372642"/>
                  <a:ext cx="214313" cy="312739"/>
                </a:xfrm>
                <a:custGeom>
                  <a:avLst/>
                  <a:gdLst>
                    <a:gd name="T0" fmla="*/ 74 w 135"/>
                    <a:gd name="T1" fmla="*/ 19 h 197"/>
                    <a:gd name="T2" fmla="*/ 116 w 135"/>
                    <a:gd name="T3" fmla="*/ 162 h 197"/>
                    <a:gd name="T4" fmla="*/ 60 w 135"/>
                    <a:gd name="T5" fmla="*/ 179 h 197"/>
                    <a:gd name="T6" fmla="*/ 18 w 135"/>
                    <a:gd name="T7" fmla="*/ 35 h 197"/>
                    <a:gd name="T8" fmla="*/ 74 w 135"/>
                    <a:gd name="T9" fmla="*/ 19 h 197"/>
                    <a:gd name="T10" fmla="*/ 85 w 135"/>
                    <a:gd name="T11" fmla="*/ 0 h 197"/>
                    <a:gd name="T12" fmla="*/ 70 w 135"/>
                    <a:gd name="T13" fmla="*/ 5 h 197"/>
                    <a:gd name="T14" fmla="*/ 14 w 135"/>
                    <a:gd name="T15" fmla="*/ 21 h 197"/>
                    <a:gd name="T16" fmla="*/ 0 w 135"/>
                    <a:gd name="T17" fmla="*/ 25 h 197"/>
                    <a:gd name="T18" fmla="*/ 3 w 135"/>
                    <a:gd name="T19" fmla="*/ 40 h 197"/>
                    <a:gd name="T20" fmla="*/ 46 w 135"/>
                    <a:gd name="T21" fmla="*/ 183 h 197"/>
                    <a:gd name="T22" fmla="*/ 49 w 135"/>
                    <a:gd name="T23" fmla="*/ 197 h 197"/>
                    <a:gd name="T24" fmla="*/ 64 w 135"/>
                    <a:gd name="T25" fmla="*/ 193 h 197"/>
                    <a:gd name="T26" fmla="*/ 121 w 135"/>
                    <a:gd name="T27" fmla="*/ 176 h 197"/>
                    <a:gd name="T28" fmla="*/ 135 w 135"/>
                    <a:gd name="T29" fmla="*/ 172 h 197"/>
                    <a:gd name="T30" fmla="*/ 132 w 135"/>
                    <a:gd name="T31" fmla="*/ 158 h 197"/>
                    <a:gd name="T32" fmla="*/ 89 w 135"/>
                    <a:gd name="T33" fmla="*/ 14 h 197"/>
                    <a:gd name="T34" fmla="*/ 85 w 135"/>
                    <a:gd name="T35" fmla="*/ 0 h 197"/>
                    <a:gd name="T36" fmla="*/ 85 w 135"/>
                    <a:gd name="T37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5" h="197">
                      <a:moveTo>
                        <a:pt x="74" y="19"/>
                      </a:moveTo>
                      <a:lnTo>
                        <a:pt x="116" y="162"/>
                      </a:lnTo>
                      <a:lnTo>
                        <a:pt x="60" y="179"/>
                      </a:lnTo>
                      <a:lnTo>
                        <a:pt x="18" y="35"/>
                      </a:lnTo>
                      <a:lnTo>
                        <a:pt x="74" y="19"/>
                      </a:lnTo>
                      <a:moveTo>
                        <a:pt x="85" y="0"/>
                      </a:moveTo>
                      <a:lnTo>
                        <a:pt x="70" y="5"/>
                      </a:lnTo>
                      <a:lnTo>
                        <a:pt x="14" y="21"/>
                      </a:lnTo>
                      <a:lnTo>
                        <a:pt x="0" y="25"/>
                      </a:lnTo>
                      <a:lnTo>
                        <a:pt x="3" y="40"/>
                      </a:lnTo>
                      <a:lnTo>
                        <a:pt x="46" y="183"/>
                      </a:lnTo>
                      <a:lnTo>
                        <a:pt x="49" y="197"/>
                      </a:lnTo>
                      <a:lnTo>
                        <a:pt x="64" y="193"/>
                      </a:lnTo>
                      <a:lnTo>
                        <a:pt x="121" y="176"/>
                      </a:lnTo>
                      <a:lnTo>
                        <a:pt x="135" y="172"/>
                      </a:lnTo>
                      <a:lnTo>
                        <a:pt x="132" y="158"/>
                      </a:lnTo>
                      <a:lnTo>
                        <a:pt x="89" y="14"/>
                      </a:lnTo>
                      <a:lnTo>
                        <a:pt x="85" y="0"/>
                      </a:lnTo>
                      <a:lnTo>
                        <a:pt x="8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sp>
            <p:nvSpPr>
              <p:cNvPr id="32" name="Freeform 71"/>
              <p:cNvSpPr>
                <a:spLocks noEditPoints="1"/>
              </p:cNvSpPr>
              <p:nvPr/>
            </p:nvSpPr>
            <p:spPr bwMode="auto">
              <a:xfrm>
                <a:off x="4113292" y="2652069"/>
                <a:ext cx="247433" cy="367510"/>
              </a:xfrm>
              <a:custGeom>
                <a:avLst/>
                <a:gdLst>
                  <a:gd name="T0" fmla="*/ 43 w 86"/>
                  <a:gd name="T1" fmla="*/ 0 h 128"/>
                  <a:gd name="T2" fmla="*/ 43 w 86"/>
                  <a:gd name="T3" fmla="*/ 0 h 128"/>
                  <a:gd name="T4" fmla="*/ 43 w 86"/>
                  <a:gd name="T5" fmla="*/ 0 h 128"/>
                  <a:gd name="T6" fmla="*/ 0 w 86"/>
                  <a:gd name="T7" fmla="*/ 48 h 128"/>
                  <a:gd name="T8" fmla="*/ 43 w 86"/>
                  <a:gd name="T9" fmla="*/ 128 h 128"/>
                  <a:gd name="T10" fmla="*/ 86 w 86"/>
                  <a:gd name="T11" fmla="*/ 48 h 128"/>
                  <a:gd name="T12" fmla="*/ 43 w 86"/>
                  <a:gd name="T13" fmla="*/ 0 h 128"/>
                  <a:gd name="T14" fmla="*/ 43 w 86"/>
                  <a:gd name="T15" fmla="*/ 67 h 128"/>
                  <a:gd name="T16" fmla="*/ 23 w 86"/>
                  <a:gd name="T17" fmla="*/ 48 h 128"/>
                  <a:gd name="T18" fmla="*/ 43 w 86"/>
                  <a:gd name="T19" fmla="*/ 28 h 128"/>
                  <a:gd name="T20" fmla="*/ 63 w 86"/>
                  <a:gd name="T21" fmla="*/ 48 h 128"/>
                  <a:gd name="T22" fmla="*/ 43 w 86"/>
                  <a:gd name="T23" fmla="*/ 6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128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21"/>
                      <a:pt x="0" y="48"/>
                    </a:cubicBezTo>
                    <a:cubicBezTo>
                      <a:pt x="0" y="81"/>
                      <a:pt x="43" y="128"/>
                      <a:pt x="43" y="128"/>
                    </a:cubicBezTo>
                    <a:cubicBezTo>
                      <a:pt x="43" y="128"/>
                      <a:pt x="86" y="81"/>
                      <a:pt x="86" y="48"/>
                    </a:cubicBezTo>
                    <a:cubicBezTo>
                      <a:pt x="86" y="21"/>
                      <a:pt x="67" y="0"/>
                      <a:pt x="43" y="0"/>
                    </a:cubicBezTo>
                    <a:close/>
                    <a:moveTo>
                      <a:pt x="43" y="67"/>
                    </a:moveTo>
                    <a:cubicBezTo>
                      <a:pt x="32" y="67"/>
                      <a:pt x="23" y="58"/>
                      <a:pt x="23" y="48"/>
                    </a:cubicBezTo>
                    <a:cubicBezTo>
                      <a:pt x="23" y="37"/>
                      <a:pt x="32" y="28"/>
                      <a:pt x="43" y="28"/>
                    </a:cubicBezTo>
                    <a:cubicBezTo>
                      <a:pt x="54" y="28"/>
                      <a:pt x="63" y="37"/>
                      <a:pt x="63" y="48"/>
                    </a:cubicBezTo>
                    <a:cubicBezTo>
                      <a:pt x="63" y="58"/>
                      <a:pt x="54" y="67"/>
                      <a:pt x="4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259204" y="2014189"/>
              <a:ext cx="55318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HERE ADD YOUR TITLE </a:t>
              </a:r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HERE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01780" y="3582721"/>
            <a:ext cx="5789271" cy="1149438"/>
            <a:chOff x="2001780" y="3582721"/>
            <a:chExt cx="5789271" cy="1149438"/>
          </a:xfrm>
        </p:grpSpPr>
        <p:grpSp>
          <p:nvGrpSpPr>
            <p:cNvPr id="28" name="组合 27"/>
            <p:cNvGrpSpPr/>
            <p:nvPr/>
          </p:nvGrpSpPr>
          <p:grpSpPr>
            <a:xfrm>
              <a:off x="2001780" y="3688315"/>
              <a:ext cx="211579" cy="217761"/>
              <a:chOff x="7121525" y="3006725"/>
              <a:chExt cx="488950" cy="503238"/>
            </a:xfrm>
            <a:solidFill>
              <a:schemeClr val="bg1">
                <a:lumMod val="50000"/>
              </a:schemeClr>
            </a:solidFill>
          </p:grpSpPr>
          <p:sp>
            <p:nvSpPr>
              <p:cNvPr id="29" name="Freeform 847"/>
              <p:cNvSpPr>
                <a:spLocks noEditPoints="1"/>
              </p:cNvSpPr>
              <p:nvPr/>
            </p:nvSpPr>
            <p:spPr bwMode="auto">
              <a:xfrm>
                <a:off x="7121525" y="3197225"/>
                <a:ext cx="214313" cy="312738"/>
              </a:xfrm>
              <a:custGeom>
                <a:avLst/>
                <a:gdLst>
                  <a:gd name="T0" fmla="*/ 74 w 135"/>
                  <a:gd name="T1" fmla="*/ 19 h 197"/>
                  <a:gd name="T2" fmla="*/ 116 w 135"/>
                  <a:gd name="T3" fmla="*/ 162 h 197"/>
                  <a:gd name="T4" fmla="*/ 60 w 135"/>
                  <a:gd name="T5" fmla="*/ 179 h 197"/>
                  <a:gd name="T6" fmla="*/ 18 w 135"/>
                  <a:gd name="T7" fmla="*/ 35 h 197"/>
                  <a:gd name="T8" fmla="*/ 74 w 135"/>
                  <a:gd name="T9" fmla="*/ 19 h 197"/>
                  <a:gd name="T10" fmla="*/ 85 w 135"/>
                  <a:gd name="T11" fmla="*/ 0 h 197"/>
                  <a:gd name="T12" fmla="*/ 70 w 135"/>
                  <a:gd name="T13" fmla="*/ 5 h 197"/>
                  <a:gd name="T14" fmla="*/ 14 w 135"/>
                  <a:gd name="T15" fmla="*/ 21 h 197"/>
                  <a:gd name="T16" fmla="*/ 0 w 135"/>
                  <a:gd name="T17" fmla="*/ 25 h 197"/>
                  <a:gd name="T18" fmla="*/ 3 w 135"/>
                  <a:gd name="T19" fmla="*/ 40 h 197"/>
                  <a:gd name="T20" fmla="*/ 46 w 135"/>
                  <a:gd name="T21" fmla="*/ 183 h 197"/>
                  <a:gd name="T22" fmla="*/ 49 w 135"/>
                  <a:gd name="T23" fmla="*/ 197 h 197"/>
                  <a:gd name="T24" fmla="*/ 64 w 135"/>
                  <a:gd name="T25" fmla="*/ 193 h 197"/>
                  <a:gd name="T26" fmla="*/ 121 w 135"/>
                  <a:gd name="T27" fmla="*/ 176 h 197"/>
                  <a:gd name="T28" fmla="*/ 135 w 135"/>
                  <a:gd name="T29" fmla="*/ 172 h 197"/>
                  <a:gd name="T30" fmla="*/ 132 w 135"/>
                  <a:gd name="T31" fmla="*/ 158 h 197"/>
                  <a:gd name="T32" fmla="*/ 89 w 135"/>
                  <a:gd name="T33" fmla="*/ 14 h 197"/>
                  <a:gd name="T34" fmla="*/ 85 w 135"/>
                  <a:gd name="T35" fmla="*/ 0 h 197"/>
                  <a:gd name="T36" fmla="*/ 85 w 135"/>
                  <a:gd name="T37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5" h="197">
                    <a:moveTo>
                      <a:pt x="74" y="19"/>
                    </a:moveTo>
                    <a:lnTo>
                      <a:pt x="116" y="162"/>
                    </a:lnTo>
                    <a:lnTo>
                      <a:pt x="60" y="179"/>
                    </a:lnTo>
                    <a:lnTo>
                      <a:pt x="18" y="35"/>
                    </a:lnTo>
                    <a:lnTo>
                      <a:pt x="74" y="19"/>
                    </a:lnTo>
                    <a:close/>
                    <a:moveTo>
                      <a:pt x="85" y="0"/>
                    </a:moveTo>
                    <a:lnTo>
                      <a:pt x="70" y="5"/>
                    </a:lnTo>
                    <a:lnTo>
                      <a:pt x="14" y="21"/>
                    </a:lnTo>
                    <a:lnTo>
                      <a:pt x="0" y="25"/>
                    </a:lnTo>
                    <a:lnTo>
                      <a:pt x="3" y="40"/>
                    </a:lnTo>
                    <a:lnTo>
                      <a:pt x="46" y="183"/>
                    </a:lnTo>
                    <a:lnTo>
                      <a:pt x="49" y="197"/>
                    </a:lnTo>
                    <a:lnTo>
                      <a:pt x="64" y="193"/>
                    </a:lnTo>
                    <a:lnTo>
                      <a:pt x="121" y="176"/>
                    </a:lnTo>
                    <a:lnTo>
                      <a:pt x="135" y="172"/>
                    </a:lnTo>
                    <a:lnTo>
                      <a:pt x="132" y="158"/>
                    </a:lnTo>
                    <a:lnTo>
                      <a:pt x="89" y="14"/>
                    </a:lnTo>
                    <a:lnTo>
                      <a:pt x="85" y="0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  <p:sp>
            <p:nvSpPr>
              <p:cNvPr id="30" name="Freeform 848"/>
              <p:cNvSpPr>
                <a:spLocks noEditPoints="1"/>
              </p:cNvSpPr>
              <p:nvPr/>
            </p:nvSpPr>
            <p:spPr bwMode="auto">
              <a:xfrm>
                <a:off x="7121525" y="3197225"/>
                <a:ext cx="214313" cy="312738"/>
              </a:xfrm>
              <a:custGeom>
                <a:avLst/>
                <a:gdLst>
                  <a:gd name="T0" fmla="*/ 74 w 135"/>
                  <a:gd name="T1" fmla="*/ 19 h 197"/>
                  <a:gd name="T2" fmla="*/ 116 w 135"/>
                  <a:gd name="T3" fmla="*/ 162 h 197"/>
                  <a:gd name="T4" fmla="*/ 60 w 135"/>
                  <a:gd name="T5" fmla="*/ 179 h 197"/>
                  <a:gd name="T6" fmla="*/ 18 w 135"/>
                  <a:gd name="T7" fmla="*/ 35 h 197"/>
                  <a:gd name="T8" fmla="*/ 74 w 135"/>
                  <a:gd name="T9" fmla="*/ 19 h 197"/>
                  <a:gd name="T10" fmla="*/ 85 w 135"/>
                  <a:gd name="T11" fmla="*/ 0 h 197"/>
                  <a:gd name="T12" fmla="*/ 70 w 135"/>
                  <a:gd name="T13" fmla="*/ 5 h 197"/>
                  <a:gd name="T14" fmla="*/ 14 w 135"/>
                  <a:gd name="T15" fmla="*/ 21 h 197"/>
                  <a:gd name="T16" fmla="*/ 0 w 135"/>
                  <a:gd name="T17" fmla="*/ 25 h 197"/>
                  <a:gd name="T18" fmla="*/ 3 w 135"/>
                  <a:gd name="T19" fmla="*/ 40 h 197"/>
                  <a:gd name="T20" fmla="*/ 46 w 135"/>
                  <a:gd name="T21" fmla="*/ 183 h 197"/>
                  <a:gd name="T22" fmla="*/ 49 w 135"/>
                  <a:gd name="T23" fmla="*/ 197 h 197"/>
                  <a:gd name="T24" fmla="*/ 64 w 135"/>
                  <a:gd name="T25" fmla="*/ 193 h 197"/>
                  <a:gd name="T26" fmla="*/ 121 w 135"/>
                  <a:gd name="T27" fmla="*/ 176 h 197"/>
                  <a:gd name="T28" fmla="*/ 135 w 135"/>
                  <a:gd name="T29" fmla="*/ 172 h 197"/>
                  <a:gd name="T30" fmla="*/ 132 w 135"/>
                  <a:gd name="T31" fmla="*/ 158 h 197"/>
                  <a:gd name="T32" fmla="*/ 89 w 135"/>
                  <a:gd name="T33" fmla="*/ 14 h 197"/>
                  <a:gd name="T34" fmla="*/ 85 w 135"/>
                  <a:gd name="T35" fmla="*/ 0 h 197"/>
                  <a:gd name="T36" fmla="*/ 85 w 135"/>
                  <a:gd name="T37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5" h="197">
                    <a:moveTo>
                      <a:pt x="74" y="19"/>
                    </a:moveTo>
                    <a:lnTo>
                      <a:pt x="116" y="162"/>
                    </a:lnTo>
                    <a:lnTo>
                      <a:pt x="60" y="179"/>
                    </a:lnTo>
                    <a:lnTo>
                      <a:pt x="18" y="35"/>
                    </a:lnTo>
                    <a:lnTo>
                      <a:pt x="74" y="19"/>
                    </a:lnTo>
                    <a:moveTo>
                      <a:pt x="85" y="0"/>
                    </a:moveTo>
                    <a:lnTo>
                      <a:pt x="70" y="5"/>
                    </a:lnTo>
                    <a:lnTo>
                      <a:pt x="14" y="21"/>
                    </a:lnTo>
                    <a:lnTo>
                      <a:pt x="0" y="25"/>
                    </a:lnTo>
                    <a:lnTo>
                      <a:pt x="3" y="40"/>
                    </a:lnTo>
                    <a:lnTo>
                      <a:pt x="46" y="183"/>
                    </a:lnTo>
                    <a:lnTo>
                      <a:pt x="49" y="197"/>
                    </a:lnTo>
                    <a:lnTo>
                      <a:pt x="64" y="193"/>
                    </a:lnTo>
                    <a:lnTo>
                      <a:pt x="121" y="176"/>
                    </a:lnTo>
                    <a:lnTo>
                      <a:pt x="135" y="172"/>
                    </a:lnTo>
                    <a:lnTo>
                      <a:pt x="132" y="158"/>
                    </a:lnTo>
                    <a:lnTo>
                      <a:pt x="89" y="14"/>
                    </a:lnTo>
                    <a:lnTo>
                      <a:pt x="85" y="0"/>
                    </a:lnTo>
                    <a:lnTo>
                      <a:pt x="8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  <p:sp>
            <p:nvSpPr>
              <p:cNvPr id="31" name="Freeform 849"/>
              <p:cNvSpPr>
                <a:spLocks/>
              </p:cNvSpPr>
              <p:nvPr/>
            </p:nvSpPr>
            <p:spPr bwMode="auto">
              <a:xfrm>
                <a:off x="7264400" y="3006725"/>
                <a:ext cx="346075" cy="395288"/>
              </a:xfrm>
              <a:custGeom>
                <a:avLst/>
                <a:gdLst>
                  <a:gd name="T0" fmla="*/ 191 w 198"/>
                  <a:gd name="T1" fmla="*/ 159 h 226"/>
                  <a:gd name="T2" fmla="*/ 178 w 198"/>
                  <a:gd name="T3" fmla="*/ 180 h 226"/>
                  <a:gd name="T4" fmla="*/ 178 w 198"/>
                  <a:gd name="T5" fmla="*/ 185 h 226"/>
                  <a:gd name="T6" fmla="*/ 161 w 198"/>
                  <a:gd name="T7" fmla="*/ 208 h 226"/>
                  <a:gd name="T8" fmla="*/ 160 w 198"/>
                  <a:gd name="T9" fmla="*/ 215 h 226"/>
                  <a:gd name="T10" fmla="*/ 135 w 198"/>
                  <a:gd name="T11" fmla="*/ 226 h 226"/>
                  <a:gd name="T12" fmla="*/ 126 w 198"/>
                  <a:gd name="T13" fmla="*/ 226 h 226"/>
                  <a:gd name="T14" fmla="*/ 72 w 198"/>
                  <a:gd name="T15" fmla="*/ 221 h 226"/>
                  <a:gd name="T16" fmla="*/ 53 w 198"/>
                  <a:gd name="T17" fmla="*/ 220 h 226"/>
                  <a:gd name="T18" fmla="*/ 28 w 198"/>
                  <a:gd name="T19" fmla="*/ 222 h 226"/>
                  <a:gd name="T20" fmla="*/ 0 w 198"/>
                  <a:gd name="T21" fmla="*/ 127 h 226"/>
                  <a:gd name="T22" fmla="*/ 59 w 198"/>
                  <a:gd name="T23" fmla="*/ 60 h 226"/>
                  <a:gd name="T24" fmla="*/ 63 w 198"/>
                  <a:gd name="T25" fmla="*/ 11 h 226"/>
                  <a:gd name="T26" fmla="*/ 83 w 198"/>
                  <a:gd name="T27" fmla="*/ 0 h 226"/>
                  <a:gd name="T28" fmla="*/ 103 w 198"/>
                  <a:gd name="T29" fmla="*/ 53 h 226"/>
                  <a:gd name="T30" fmla="*/ 100 w 198"/>
                  <a:gd name="T31" fmla="*/ 69 h 226"/>
                  <a:gd name="T32" fmla="*/ 100 w 198"/>
                  <a:gd name="T33" fmla="*/ 82 h 226"/>
                  <a:gd name="T34" fmla="*/ 163 w 198"/>
                  <a:gd name="T35" fmla="*/ 96 h 226"/>
                  <a:gd name="T36" fmla="*/ 168 w 198"/>
                  <a:gd name="T37" fmla="*/ 96 h 226"/>
                  <a:gd name="T38" fmla="*/ 198 w 198"/>
                  <a:gd name="T39" fmla="*/ 126 h 226"/>
                  <a:gd name="T40" fmla="*/ 188 w 198"/>
                  <a:gd name="T41" fmla="*/ 148 h 226"/>
                  <a:gd name="T42" fmla="*/ 191 w 198"/>
                  <a:gd name="T43" fmla="*/ 15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226">
                    <a:moveTo>
                      <a:pt x="191" y="159"/>
                    </a:moveTo>
                    <a:cubicBezTo>
                      <a:pt x="190" y="168"/>
                      <a:pt x="185" y="176"/>
                      <a:pt x="178" y="180"/>
                    </a:cubicBezTo>
                    <a:cubicBezTo>
                      <a:pt x="178" y="182"/>
                      <a:pt x="179" y="183"/>
                      <a:pt x="178" y="185"/>
                    </a:cubicBezTo>
                    <a:cubicBezTo>
                      <a:pt x="178" y="196"/>
                      <a:pt x="171" y="205"/>
                      <a:pt x="161" y="208"/>
                    </a:cubicBezTo>
                    <a:cubicBezTo>
                      <a:pt x="161" y="210"/>
                      <a:pt x="161" y="213"/>
                      <a:pt x="160" y="215"/>
                    </a:cubicBezTo>
                    <a:cubicBezTo>
                      <a:pt x="156" y="224"/>
                      <a:pt x="145" y="226"/>
                      <a:pt x="135" y="226"/>
                    </a:cubicBezTo>
                    <a:cubicBezTo>
                      <a:pt x="132" y="226"/>
                      <a:pt x="129" y="226"/>
                      <a:pt x="126" y="226"/>
                    </a:cubicBezTo>
                    <a:cubicBezTo>
                      <a:pt x="115" y="224"/>
                      <a:pt x="94" y="223"/>
                      <a:pt x="72" y="221"/>
                    </a:cubicBezTo>
                    <a:cubicBezTo>
                      <a:pt x="65" y="220"/>
                      <a:pt x="58" y="220"/>
                      <a:pt x="53" y="220"/>
                    </a:cubicBezTo>
                    <a:cubicBezTo>
                      <a:pt x="41" y="220"/>
                      <a:pt x="33" y="221"/>
                      <a:pt x="28" y="222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18" y="113"/>
                      <a:pt x="49" y="79"/>
                      <a:pt x="59" y="60"/>
                    </a:cubicBezTo>
                    <a:cubicBezTo>
                      <a:pt x="66" y="40"/>
                      <a:pt x="64" y="16"/>
                      <a:pt x="63" y="11"/>
                    </a:cubicBezTo>
                    <a:cubicBezTo>
                      <a:pt x="62" y="1"/>
                      <a:pt x="81" y="0"/>
                      <a:pt x="83" y="0"/>
                    </a:cubicBezTo>
                    <a:cubicBezTo>
                      <a:pt x="93" y="0"/>
                      <a:pt x="105" y="19"/>
                      <a:pt x="103" y="53"/>
                    </a:cubicBezTo>
                    <a:cubicBezTo>
                      <a:pt x="102" y="58"/>
                      <a:pt x="101" y="63"/>
                      <a:pt x="100" y="69"/>
                    </a:cubicBezTo>
                    <a:cubicBezTo>
                      <a:pt x="100" y="74"/>
                      <a:pt x="100" y="78"/>
                      <a:pt x="100" y="82"/>
                    </a:cubicBezTo>
                    <a:cubicBezTo>
                      <a:pt x="100" y="95"/>
                      <a:pt x="146" y="96"/>
                      <a:pt x="163" y="96"/>
                    </a:cubicBezTo>
                    <a:cubicBezTo>
                      <a:pt x="166" y="96"/>
                      <a:pt x="168" y="96"/>
                      <a:pt x="168" y="96"/>
                    </a:cubicBezTo>
                    <a:cubicBezTo>
                      <a:pt x="185" y="96"/>
                      <a:pt x="198" y="109"/>
                      <a:pt x="198" y="126"/>
                    </a:cubicBezTo>
                    <a:cubicBezTo>
                      <a:pt x="198" y="135"/>
                      <a:pt x="195" y="142"/>
                      <a:pt x="188" y="148"/>
                    </a:cubicBezTo>
                    <a:cubicBezTo>
                      <a:pt x="190" y="151"/>
                      <a:pt x="191" y="155"/>
                      <a:pt x="191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2259204" y="3582721"/>
              <a:ext cx="55318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HERE </a:t>
              </a:r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59204" y="3908857"/>
              <a:ext cx="4268204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4681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15960" y="265548"/>
            <a:ext cx="11385417" cy="472387"/>
            <a:chOff x="315960" y="265548"/>
            <a:chExt cx="11385417" cy="472387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10439493" y="265548"/>
              <a:ext cx="1261884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9801140" y="307048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15960" y="708376"/>
              <a:ext cx="1044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11713" y="5812646"/>
            <a:ext cx="11610942" cy="740554"/>
            <a:chOff x="111713" y="5812646"/>
            <a:chExt cx="11610942" cy="7405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7"/>
          <a:stretch/>
        </p:blipFill>
        <p:spPr>
          <a:xfrm>
            <a:off x="3024556" y="3481179"/>
            <a:ext cx="1322225" cy="1651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6" t="720" r="39325" b="-720"/>
          <a:stretch/>
        </p:blipFill>
        <p:spPr>
          <a:xfrm>
            <a:off x="4410511" y="1781881"/>
            <a:ext cx="3192150" cy="33506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8" b="7488"/>
          <a:stretch/>
        </p:blipFill>
        <p:spPr>
          <a:xfrm>
            <a:off x="7666392" y="1768505"/>
            <a:ext cx="1347446" cy="1677220"/>
          </a:xfrm>
          <a:prstGeom prst="rect">
            <a:avLst/>
          </a:prstGeom>
        </p:spPr>
      </p:pic>
      <p:sp>
        <p:nvSpPr>
          <p:cNvPr id="18" name="矩形 15"/>
          <p:cNvSpPr>
            <a:spLocks noChangeArrowheads="1"/>
          </p:cNvSpPr>
          <p:nvPr/>
        </p:nvSpPr>
        <p:spPr bwMode="auto">
          <a:xfrm>
            <a:off x="10841117" y="594768"/>
            <a:ext cx="1900237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US</a:t>
            </a:r>
            <a:endParaRPr kumimoji="0"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90844" y="1915960"/>
            <a:ext cx="5793438" cy="1278377"/>
            <a:chOff x="1997613" y="2014189"/>
            <a:chExt cx="5793438" cy="1278377"/>
          </a:xfrm>
        </p:grpSpPr>
        <p:sp>
          <p:nvSpPr>
            <p:cNvPr id="20" name="矩形 19"/>
            <p:cNvSpPr/>
            <p:nvPr/>
          </p:nvSpPr>
          <p:spPr>
            <a:xfrm>
              <a:off x="2247815" y="2430792"/>
              <a:ext cx="3508550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997613" y="2081852"/>
              <a:ext cx="228812" cy="207193"/>
              <a:chOff x="3993543" y="2652069"/>
              <a:chExt cx="492391" cy="445867"/>
            </a:xfrm>
            <a:solidFill>
              <a:schemeClr val="bg1">
                <a:lumMod val="50000"/>
              </a:schemeClr>
            </a:solidFill>
          </p:grpSpPr>
          <p:grpSp>
            <p:nvGrpSpPr>
              <p:cNvPr id="23" name="组合 22"/>
              <p:cNvGrpSpPr/>
              <p:nvPr/>
            </p:nvGrpSpPr>
            <p:grpSpPr>
              <a:xfrm>
                <a:off x="3993543" y="2907229"/>
                <a:ext cx="492391" cy="190707"/>
                <a:chOff x="8289925" y="3017043"/>
                <a:chExt cx="822325" cy="822325"/>
              </a:xfrm>
              <a:grpFill/>
            </p:grpSpPr>
            <p:sp>
              <p:nvSpPr>
                <p:cNvPr id="25" name="Oval 34"/>
                <p:cNvSpPr>
                  <a:spLocks noChangeArrowheads="1"/>
                </p:cNvSpPr>
                <p:nvPr/>
              </p:nvSpPr>
              <p:spPr bwMode="auto">
                <a:xfrm>
                  <a:off x="8289925" y="3017043"/>
                  <a:ext cx="822325" cy="822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6" name="Freeform 848"/>
                <p:cNvSpPr>
                  <a:spLocks noEditPoints="1"/>
                </p:cNvSpPr>
                <p:nvPr/>
              </p:nvSpPr>
              <p:spPr bwMode="auto">
                <a:xfrm>
                  <a:off x="8455024" y="3372642"/>
                  <a:ext cx="214313" cy="312739"/>
                </a:xfrm>
                <a:custGeom>
                  <a:avLst/>
                  <a:gdLst>
                    <a:gd name="T0" fmla="*/ 74 w 135"/>
                    <a:gd name="T1" fmla="*/ 19 h 197"/>
                    <a:gd name="T2" fmla="*/ 116 w 135"/>
                    <a:gd name="T3" fmla="*/ 162 h 197"/>
                    <a:gd name="T4" fmla="*/ 60 w 135"/>
                    <a:gd name="T5" fmla="*/ 179 h 197"/>
                    <a:gd name="T6" fmla="*/ 18 w 135"/>
                    <a:gd name="T7" fmla="*/ 35 h 197"/>
                    <a:gd name="T8" fmla="*/ 74 w 135"/>
                    <a:gd name="T9" fmla="*/ 19 h 197"/>
                    <a:gd name="T10" fmla="*/ 85 w 135"/>
                    <a:gd name="T11" fmla="*/ 0 h 197"/>
                    <a:gd name="T12" fmla="*/ 70 w 135"/>
                    <a:gd name="T13" fmla="*/ 5 h 197"/>
                    <a:gd name="T14" fmla="*/ 14 w 135"/>
                    <a:gd name="T15" fmla="*/ 21 h 197"/>
                    <a:gd name="T16" fmla="*/ 0 w 135"/>
                    <a:gd name="T17" fmla="*/ 25 h 197"/>
                    <a:gd name="T18" fmla="*/ 3 w 135"/>
                    <a:gd name="T19" fmla="*/ 40 h 197"/>
                    <a:gd name="T20" fmla="*/ 46 w 135"/>
                    <a:gd name="T21" fmla="*/ 183 h 197"/>
                    <a:gd name="T22" fmla="*/ 49 w 135"/>
                    <a:gd name="T23" fmla="*/ 197 h 197"/>
                    <a:gd name="T24" fmla="*/ 64 w 135"/>
                    <a:gd name="T25" fmla="*/ 193 h 197"/>
                    <a:gd name="T26" fmla="*/ 121 w 135"/>
                    <a:gd name="T27" fmla="*/ 176 h 197"/>
                    <a:gd name="T28" fmla="*/ 135 w 135"/>
                    <a:gd name="T29" fmla="*/ 172 h 197"/>
                    <a:gd name="T30" fmla="*/ 132 w 135"/>
                    <a:gd name="T31" fmla="*/ 158 h 197"/>
                    <a:gd name="T32" fmla="*/ 89 w 135"/>
                    <a:gd name="T33" fmla="*/ 14 h 197"/>
                    <a:gd name="T34" fmla="*/ 85 w 135"/>
                    <a:gd name="T35" fmla="*/ 0 h 197"/>
                    <a:gd name="T36" fmla="*/ 85 w 135"/>
                    <a:gd name="T37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5" h="197">
                      <a:moveTo>
                        <a:pt x="74" y="19"/>
                      </a:moveTo>
                      <a:lnTo>
                        <a:pt x="116" y="162"/>
                      </a:lnTo>
                      <a:lnTo>
                        <a:pt x="60" y="179"/>
                      </a:lnTo>
                      <a:lnTo>
                        <a:pt x="18" y="35"/>
                      </a:lnTo>
                      <a:lnTo>
                        <a:pt x="74" y="19"/>
                      </a:lnTo>
                      <a:moveTo>
                        <a:pt x="85" y="0"/>
                      </a:moveTo>
                      <a:lnTo>
                        <a:pt x="70" y="5"/>
                      </a:lnTo>
                      <a:lnTo>
                        <a:pt x="14" y="21"/>
                      </a:lnTo>
                      <a:lnTo>
                        <a:pt x="0" y="25"/>
                      </a:lnTo>
                      <a:lnTo>
                        <a:pt x="3" y="40"/>
                      </a:lnTo>
                      <a:lnTo>
                        <a:pt x="46" y="183"/>
                      </a:lnTo>
                      <a:lnTo>
                        <a:pt x="49" y="197"/>
                      </a:lnTo>
                      <a:lnTo>
                        <a:pt x="64" y="193"/>
                      </a:lnTo>
                      <a:lnTo>
                        <a:pt x="121" y="176"/>
                      </a:lnTo>
                      <a:lnTo>
                        <a:pt x="135" y="172"/>
                      </a:lnTo>
                      <a:lnTo>
                        <a:pt x="132" y="158"/>
                      </a:lnTo>
                      <a:lnTo>
                        <a:pt x="89" y="14"/>
                      </a:lnTo>
                      <a:lnTo>
                        <a:pt x="85" y="0"/>
                      </a:lnTo>
                      <a:lnTo>
                        <a:pt x="8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sp>
            <p:nvSpPr>
              <p:cNvPr id="24" name="Freeform 71"/>
              <p:cNvSpPr>
                <a:spLocks noEditPoints="1"/>
              </p:cNvSpPr>
              <p:nvPr/>
            </p:nvSpPr>
            <p:spPr bwMode="auto">
              <a:xfrm>
                <a:off x="4113292" y="2652069"/>
                <a:ext cx="247433" cy="367510"/>
              </a:xfrm>
              <a:custGeom>
                <a:avLst/>
                <a:gdLst>
                  <a:gd name="T0" fmla="*/ 43 w 86"/>
                  <a:gd name="T1" fmla="*/ 0 h 128"/>
                  <a:gd name="T2" fmla="*/ 43 w 86"/>
                  <a:gd name="T3" fmla="*/ 0 h 128"/>
                  <a:gd name="T4" fmla="*/ 43 w 86"/>
                  <a:gd name="T5" fmla="*/ 0 h 128"/>
                  <a:gd name="T6" fmla="*/ 0 w 86"/>
                  <a:gd name="T7" fmla="*/ 48 h 128"/>
                  <a:gd name="T8" fmla="*/ 43 w 86"/>
                  <a:gd name="T9" fmla="*/ 128 h 128"/>
                  <a:gd name="T10" fmla="*/ 86 w 86"/>
                  <a:gd name="T11" fmla="*/ 48 h 128"/>
                  <a:gd name="T12" fmla="*/ 43 w 86"/>
                  <a:gd name="T13" fmla="*/ 0 h 128"/>
                  <a:gd name="T14" fmla="*/ 43 w 86"/>
                  <a:gd name="T15" fmla="*/ 67 h 128"/>
                  <a:gd name="T16" fmla="*/ 23 w 86"/>
                  <a:gd name="T17" fmla="*/ 48 h 128"/>
                  <a:gd name="T18" fmla="*/ 43 w 86"/>
                  <a:gd name="T19" fmla="*/ 28 h 128"/>
                  <a:gd name="T20" fmla="*/ 63 w 86"/>
                  <a:gd name="T21" fmla="*/ 48 h 128"/>
                  <a:gd name="T22" fmla="*/ 43 w 86"/>
                  <a:gd name="T23" fmla="*/ 6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128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21"/>
                      <a:pt x="0" y="48"/>
                    </a:cubicBezTo>
                    <a:cubicBezTo>
                      <a:pt x="0" y="81"/>
                      <a:pt x="43" y="128"/>
                      <a:pt x="43" y="128"/>
                    </a:cubicBezTo>
                    <a:cubicBezTo>
                      <a:pt x="43" y="128"/>
                      <a:pt x="86" y="81"/>
                      <a:pt x="86" y="48"/>
                    </a:cubicBezTo>
                    <a:cubicBezTo>
                      <a:pt x="86" y="21"/>
                      <a:pt x="67" y="0"/>
                      <a:pt x="43" y="0"/>
                    </a:cubicBezTo>
                    <a:close/>
                    <a:moveTo>
                      <a:pt x="43" y="67"/>
                    </a:moveTo>
                    <a:cubicBezTo>
                      <a:pt x="32" y="67"/>
                      <a:pt x="23" y="58"/>
                      <a:pt x="23" y="48"/>
                    </a:cubicBezTo>
                    <a:cubicBezTo>
                      <a:pt x="23" y="37"/>
                      <a:pt x="32" y="28"/>
                      <a:pt x="43" y="28"/>
                    </a:cubicBezTo>
                    <a:cubicBezTo>
                      <a:pt x="54" y="28"/>
                      <a:pt x="63" y="37"/>
                      <a:pt x="63" y="48"/>
                    </a:cubicBezTo>
                    <a:cubicBezTo>
                      <a:pt x="63" y="58"/>
                      <a:pt x="54" y="67"/>
                      <a:pt x="4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2259204" y="2014189"/>
              <a:ext cx="55318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HERE ADD 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842465" y="3799974"/>
            <a:ext cx="3715933" cy="1237053"/>
            <a:chOff x="7842465" y="3799974"/>
            <a:chExt cx="3715933" cy="1237053"/>
          </a:xfrm>
        </p:grpSpPr>
        <p:grpSp>
          <p:nvGrpSpPr>
            <p:cNvPr id="28" name="组合 27"/>
            <p:cNvGrpSpPr/>
            <p:nvPr/>
          </p:nvGrpSpPr>
          <p:grpSpPr>
            <a:xfrm>
              <a:off x="11346819" y="3839317"/>
              <a:ext cx="211579" cy="217761"/>
              <a:chOff x="7121525" y="3006725"/>
              <a:chExt cx="488950" cy="503238"/>
            </a:xfrm>
            <a:solidFill>
              <a:schemeClr val="bg1">
                <a:lumMod val="50000"/>
              </a:schemeClr>
            </a:solidFill>
          </p:grpSpPr>
          <p:sp>
            <p:nvSpPr>
              <p:cNvPr id="31" name="Freeform 847"/>
              <p:cNvSpPr>
                <a:spLocks noEditPoints="1"/>
              </p:cNvSpPr>
              <p:nvPr/>
            </p:nvSpPr>
            <p:spPr bwMode="auto">
              <a:xfrm>
                <a:off x="7121525" y="3197225"/>
                <a:ext cx="214313" cy="312738"/>
              </a:xfrm>
              <a:custGeom>
                <a:avLst/>
                <a:gdLst>
                  <a:gd name="T0" fmla="*/ 74 w 135"/>
                  <a:gd name="T1" fmla="*/ 19 h 197"/>
                  <a:gd name="T2" fmla="*/ 116 w 135"/>
                  <a:gd name="T3" fmla="*/ 162 h 197"/>
                  <a:gd name="T4" fmla="*/ 60 w 135"/>
                  <a:gd name="T5" fmla="*/ 179 h 197"/>
                  <a:gd name="T6" fmla="*/ 18 w 135"/>
                  <a:gd name="T7" fmla="*/ 35 h 197"/>
                  <a:gd name="T8" fmla="*/ 74 w 135"/>
                  <a:gd name="T9" fmla="*/ 19 h 197"/>
                  <a:gd name="T10" fmla="*/ 85 w 135"/>
                  <a:gd name="T11" fmla="*/ 0 h 197"/>
                  <a:gd name="T12" fmla="*/ 70 w 135"/>
                  <a:gd name="T13" fmla="*/ 5 h 197"/>
                  <a:gd name="T14" fmla="*/ 14 w 135"/>
                  <a:gd name="T15" fmla="*/ 21 h 197"/>
                  <a:gd name="T16" fmla="*/ 0 w 135"/>
                  <a:gd name="T17" fmla="*/ 25 h 197"/>
                  <a:gd name="T18" fmla="*/ 3 w 135"/>
                  <a:gd name="T19" fmla="*/ 40 h 197"/>
                  <a:gd name="T20" fmla="*/ 46 w 135"/>
                  <a:gd name="T21" fmla="*/ 183 h 197"/>
                  <a:gd name="T22" fmla="*/ 49 w 135"/>
                  <a:gd name="T23" fmla="*/ 197 h 197"/>
                  <a:gd name="T24" fmla="*/ 64 w 135"/>
                  <a:gd name="T25" fmla="*/ 193 h 197"/>
                  <a:gd name="T26" fmla="*/ 121 w 135"/>
                  <a:gd name="T27" fmla="*/ 176 h 197"/>
                  <a:gd name="T28" fmla="*/ 135 w 135"/>
                  <a:gd name="T29" fmla="*/ 172 h 197"/>
                  <a:gd name="T30" fmla="*/ 132 w 135"/>
                  <a:gd name="T31" fmla="*/ 158 h 197"/>
                  <a:gd name="T32" fmla="*/ 89 w 135"/>
                  <a:gd name="T33" fmla="*/ 14 h 197"/>
                  <a:gd name="T34" fmla="*/ 85 w 135"/>
                  <a:gd name="T35" fmla="*/ 0 h 197"/>
                  <a:gd name="T36" fmla="*/ 85 w 135"/>
                  <a:gd name="T37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5" h="197">
                    <a:moveTo>
                      <a:pt x="74" y="19"/>
                    </a:moveTo>
                    <a:lnTo>
                      <a:pt x="116" y="162"/>
                    </a:lnTo>
                    <a:lnTo>
                      <a:pt x="60" y="179"/>
                    </a:lnTo>
                    <a:lnTo>
                      <a:pt x="18" y="35"/>
                    </a:lnTo>
                    <a:lnTo>
                      <a:pt x="74" y="19"/>
                    </a:lnTo>
                    <a:close/>
                    <a:moveTo>
                      <a:pt x="85" y="0"/>
                    </a:moveTo>
                    <a:lnTo>
                      <a:pt x="70" y="5"/>
                    </a:lnTo>
                    <a:lnTo>
                      <a:pt x="14" y="21"/>
                    </a:lnTo>
                    <a:lnTo>
                      <a:pt x="0" y="25"/>
                    </a:lnTo>
                    <a:lnTo>
                      <a:pt x="3" y="40"/>
                    </a:lnTo>
                    <a:lnTo>
                      <a:pt x="46" y="183"/>
                    </a:lnTo>
                    <a:lnTo>
                      <a:pt x="49" y="197"/>
                    </a:lnTo>
                    <a:lnTo>
                      <a:pt x="64" y="193"/>
                    </a:lnTo>
                    <a:lnTo>
                      <a:pt x="121" y="176"/>
                    </a:lnTo>
                    <a:lnTo>
                      <a:pt x="135" y="172"/>
                    </a:lnTo>
                    <a:lnTo>
                      <a:pt x="132" y="158"/>
                    </a:lnTo>
                    <a:lnTo>
                      <a:pt x="89" y="14"/>
                    </a:lnTo>
                    <a:lnTo>
                      <a:pt x="85" y="0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  <p:sp>
            <p:nvSpPr>
              <p:cNvPr id="32" name="Freeform 848"/>
              <p:cNvSpPr>
                <a:spLocks noEditPoints="1"/>
              </p:cNvSpPr>
              <p:nvPr/>
            </p:nvSpPr>
            <p:spPr bwMode="auto">
              <a:xfrm>
                <a:off x="7121525" y="3197225"/>
                <a:ext cx="214313" cy="312738"/>
              </a:xfrm>
              <a:custGeom>
                <a:avLst/>
                <a:gdLst>
                  <a:gd name="T0" fmla="*/ 74 w 135"/>
                  <a:gd name="T1" fmla="*/ 19 h 197"/>
                  <a:gd name="T2" fmla="*/ 116 w 135"/>
                  <a:gd name="T3" fmla="*/ 162 h 197"/>
                  <a:gd name="T4" fmla="*/ 60 w 135"/>
                  <a:gd name="T5" fmla="*/ 179 h 197"/>
                  <a:gd name="T6" fmla="*/ 18 w 135"/>
                  <a:gd name="T7" fmla="*/ 35 h 197"/>
                  <a:gd name="T8" fmla="*/ 74 w 135"/>
                  <a:gd name="T9" fmla="*/ 19 h 197"/>
                  <a:gd name="T10" fmla="*/ 85 w 135"/>
                  <a:gd name="T11" fmla="*/ 0 h 197"/>
                  <a:gd name="T12" fmla="*/ 70 w 135"/>
                  <a:gd name="T13" fmla="*/ 5 h 197"/>
                  <a:gd name="T14" fmla="*/ 14 w 135"/>
                  <a:gd name="T15" fmla="*/ 21 h 197"/>
                  <a:gd name="T16" fmla="*/ 0 w 135"/>
                  <a:gd name="T17" fmla="*/ 25 h 197"/>
                  <a:gd name="T18" fmla="*/ 3 w 135"/>
                  <a:gd name="T19" fmla="*/ 40 h 197"/>
                  <a:gd name="T20" fmla="*/ 46 w 135"/>
                  <a:gd name="T21" fmla="*/ 183 h 197"/>
                  <a:gd name="T22" fmla="*/ 49 w 135"/>
                  <a:gd name="T23" fmla="*/ 197 h 197"/>
                  <a:gd name="T24" fmla="*/ 64 w 135"/>
                  <a:gd name="T25" fmla="*/ 193 h 197"/>
                  <a:gd name="T26" fmla="*/ 121 w 135"/>
                  <a:gd name="T27" fmla="*/ 176 h 197"/>
                  <a:gd name="T28" fmla="*/ 135 w 135"/>
                  <a:gd name="T29" fmla="*/ 172 h 197"/>
                  <a:gd name="T30" fmla="*/ 132 w 135"/>
                  <a:gd name="T31" fmla="*/ 158 h 197"/>
                  <a:gd name="T32" fmla="*/ 89 w 135"/>
                  <a:gd name="T33" fmla="*/ 14 h 197"/>
                  <a:gd name="T34" fmla="*/ 85 w 135"/>
                  <a:gd name="T35" fmla="*/ 0 h 197"/>
                  <a:gd name="T36" fmla="*/ 85 w 135"/>
                  <a:gd name="T37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5" h="197">
                    <a:moveTo>
                      <a:pt x="74" y="19"/>
                    </a:moveTo>
                    <a:lnTo>
                      <a:pt x="116" y="162"/>
                    </a:lnTo>
                    <a:lnTo>
                      <a:pt x="60" y="179"/>
                    </a:lnTo>
                    <a:lnTo>
                      <a:pt x="18" y="35"/>
                    </a:lnTo>
                    <a:lnTo>
                      <a:pt x="74" y="19"/>
                    </a:lnTo>
                    <a:moveTo>
                      <a:pt x="85" y="0"/>
                    </a:moveTo>
                    <a:lnTo>
                      <a:pt x="70" y="5"/>
                    </a:lnTo>
                    <a:lnTo>
                      <a:pt x="14" y="21"/>
                    </a:lnTo>
                    <a:lnTo>
                      <a:pt x="0" y="25"/>
                    </a:lnTo>
                    <a:lnTo>
                      <a:pt x="3" y="40"/>
                    </a:lnTo>
                    <a:lnTo>
                      <a:pt x="46" y="183"/>
                    </a:lnTo>
                    <a:lnTo>
                      <a:pt x="49" y="197"/>
                    </a:lnTo>
                    <a:lnTo>
                      <a:pt x="64" y="193"/>
                    </a:lnTo>
                    <a:lnTo>
                      <a:pt x="121" y="176"/>
                    </a:lnTo>
                    <a:lnTo>
                      <a:pt x="135" y="172"/>
                    </a:lnTo>
                    <a:lnTo>
                      <a:pt x="132" y="158"/>
                    </a:lnTo>
                    <a:lnTo>
                      <a:pt x="89" y="14"/>
                    </a:lnTo>
                    <a:lnTo>
                      <a:pt x="85" y="0"/>
                    </a:lnTo>
                    <a:lnTo>
                      <a:pt x="8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  <p:sp>
            <p:nvSpPr>
              <p:cNvPr id="33" name="Freeform 849"/>
              <p:cNvSpPr>
                <a:spLocks/>
              </p:cNvSpPr>
              <p:nvPr/>
            </p:nvSpPr>
            <p:spPr bwMode="auto">
              <a:xfrm>
                <a:off x="7264400" y="3006725"/>
                <a:ext cx="346075" cy="395288"/>
              </a:xfrm>
              <a:custGeom>
                <a:avLst/>
                <a:gdLst>
                  <a:gd name="T0" fmla="*/ 191 w 198"/>
                  <a:gd name="T1" fmla="*/ 159 h 226"/>
                  <a:gd name="T2" fmla="*/ 178 w 198"/>
                  <a:gd name="T3" fmla="*/ 180 h 226"/>
                  <a:gd name="T4" fmla="*/ 178 w 198"/>
                  <a:gd name="T5" fmla="*/ 185 h 226"/>
                  <a:gd name="T6" fmla="*/ 161 w 198"/>
                  <a:gd name="T7" fmla="*/ 208 h 226"/>
                  <a:gd name="T8" fmla="*/ 160 w 198"/>
                  <a:gd name="T9" fmla="*/ 215 h 226"/>
                  <a:gd name="T10" fmla="*/ 135 w 198"/>
                  <a:gd name="T11" fmla="*/ 226 h 226"/>
                  <a:gd name="T12" fmla="*/ 126 w 198"/>
                  <a:gd name="T13" fmla="*/ 226 h 226"/>
                  <a:gd name="T14" fmla="*/ 72 w 198"/>
                  <a:gd name="T15" fmla="*/ 221 h 226"/>
                  <a:gd name="T16" fmla="*/ 53 w 198"/>
                  <a:gd name="T17" fmla="*/ 220 h 226"/>
                  <a:gd name="T18" fmla="*/ 28 w 198"/>
                  <a:gd name="T19" fmla="*/ 222 h 226"/>
                  <a:gd name="T20" fmla="*/ 0 w 198"/>
                  <a:gd name="T21" fmla="*/ 127 h 226"/>
                  <a:gd name="T22" fmla="*/ 59 w 198"/>
                  <a:gd name="T23" fmla="*/ 60 h 226"/>
                  <a:gd name="T24" fmla="*/ 63 w 198"/>
                  <a:gd name="T25" fmla="*/ 11 h 226"/>
                  <a:gd name="T26" fmla="*/ 83 w 198"/>
                  <a:gd name="T27" fmla="*/ 0 h 226"/>
                  <a:gd name="T28" fmla="*/ 103 w 198"/>
                  <a:gd name="T29" fmla="*/ 53 h 226"/>
                  <a:gd name="T30" fmla="*/ 100 w 198"/>
                  <a:gd name="T31" fmla="*/ 69 h 226"/>
                  <a:gd name="T32" fmla="*/ 100 w 198"/>
                  <a:gd name="T33" fmla="*/ 82 h 226"/>
                  <a:gd name="T34" fmla="*/ 163 w 198"/>
                  <a:gd name="T35" fmla="*/ 96 h 226"/>
                  <a:gd name="T36" fmla="*/ 168 w 198"/>
                  <a:gd name="T37" fmla="*/ 96 h 226"/>
                  <a:gd name="T38" fmla="*/ 198 w 198"/>
                  <a:gd name="T39" fmla="*/ 126 h 226"/>
                  <a:gd name="T40" fmla="*/ 188 w 198"/>
                  <a:gd name="T41" fmla="*/ 148 h 226"/>
                  <a:gd name="T42" fmla="*/ 191 w 198"/>
                  <a:gd name="T43" fmla="*/ 15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226">
                    <a:moveTo>
                      <a:pt x="191" y="159"/>
                    </a:moveTo>
                    <a:cubicBezTo>
                      <a:pt x="190" y="168"/>
                      <a:pt x="185" y="176"/>
                      <a:pt x="178" y="180"/>
                    </a:cubicBezTo>
                    <a:cubicBezTo>
                      <a:pt x="178" y="182"/>
                      <a:pt x="179" y="183"/>
                      <a:pt x="178" y="185"/>
                    </a:cubicBezTo>
                    <a:cubicBezTo>
                      <a:pt x="178" y="196"/>
                      <a:pt x="171" y="205"/>
                      <a:pt x="161" y="208"/>
                    </a:cubicBezTo>
                    <a:cubicBezTo>
                      <a:pt x="161" y="210"/>
                      <a:pt x="161" y="213"/>
                      <a:pt x="160" y="215"/>
                    </a:cubicBezTo>
                    <a:cubicBezTo>
                      <a:pt x="156" y="224"/>
                      <a:pt x="145" y="226"/>
                      <a:pt x="135" y="226"/>
                    </a:cubicBezTo>
                    <a:cubicBezTo>
                      <a:pt x="132" y="226"/>
                      <a:pt x="129" y="226"/>
                      <a:pt x="126" y="226"/>
                    </a:cubicBezTo>
                    <a:cubicBezTo>
                      <a:pt x="115" y="224"/>
                      <a:pt x="94" y="223"/>
                      <a:pt x="72" y="221"/>
                    </a:cubicBezTo>
                    <a:cubicBezTo>
                      <a:pt x="65" y="220"/>
                      <a:pt x="58" y="220"/>
                      <a:pt x="53" y="220"/>
                    </a:cubicBezTo>
                    <a:cubicBezTo>
                      <a:pt x="41" y="220"/>
                      <a:pt x="33" y="221"/>
                      <a:pt x="28" y="222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18" y="113"/>
                      <a:pt x="49" y="79"/>
                      <a:pt x="59" y="60"/>
                    </a:cubicBezTo>
                    <a:cubicBezTo>
                      <a:pt x="66" y="40"/>
                      <a:pt x="64" y="16"/>
                      <a:pt x="63" y="11"/>
                    </a:cubicBezTo>
                    <a:cubicBezTo>
                      <a:pt x="62" y="1"/>
                      <a:pt x="81" y="0"/>
                      <a:pt x="83" y="0"/>
                    </a:cubicBezTo>
                    <a:cubicBezTo>
                      <a:pt x="93" y="0"/>
                      <a:pt x="105" y="19"/>
                      <a:pt x="103" y="53"/>
                    </a:cubicBezTo>
                    <a:cubicBezTo>
                      <a:pt x="102" y="58"/>
                      <a:pt x="101" y="63"/>
                      <a:pt x="100" y="69"/>
                    </a:cubicBezTo>
                    <a:cubicBezTo>
                      <a:pt x="100" y="74"/>
                      <a:pt x="100" y="78"/>
                      <a:pt x="100" y="82"/>
                    </a:cubicBezTo>
                    <a:cubicBezTo>
                      <a:pt x="100" y="95"/>
                      <a:pt x="146" y="96"/>
                      <a:pt x="163" y="96"/>
                    </a:cubicBezTo>
                    <a:cubicBezTo>
                      <a:pt x="166" y="96"/>
                      <a:pt x="168" y="96"/>
                      <a:pt x="168" y="96"/>
                    </a:cubicBezTo>
                    <a:cubicBezTo>
                      <a:pt x="185" y="96"/>
                      <a:pt x="198" y="109"/>
                      <a:pt x="198" y="126"/>
                    </a:cubicBezTo>
                    <a:cubicBezTo>
                      <a:pt x="198" y="135"/>
                      <a:pt x="195" y="142"/>
                      <a:pt x="188" y="148"/>
                    </a:cubicBezTo>
                    <a:cubicBezTo>
                      <a:pt x="190" y="151"/>
                      <a:pt x="191" y="155"/>
                      <a:pt x="191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8304830" y="3799974"/>
              <a:ext cx="30419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HERE </a:t>
              </a:r>
              <a:r>
                <a:rPr lang="en-US" altLang="zh-CN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842465" y="4140178"/>
              <a:ext cx="3504354" cy="896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41046" y="3974629"/>
            <a:ext cx="14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pairs. 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41046" y="4293690"/>
            <a:ext cx="21722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37" name="矩形 36"/>
          <p:cNvSpPr/>
          <p:nvPr/>
        </p:nvSpPr>
        <p:spPr>
          <a:xfrm>
            <a:off x="9939401" y="2255443"/>
            <a:ext cx="14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pairs. 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427382" y="2574504"/>
            <a:ext cx="20058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</p:spTree>
    <p:extLst>
      <p:ext uri="{BB962C8B-B14F-4D97-AF65-F5344CB8AC3E}">
        <p14:creationId xmlns:p14="http://schemas.microsoft.com/office/powerpoint/2010/main" val="928206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700060" y="3904180"/>
            <a:ext cx="1591078" cy="32389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15960" y="265548"/>
            <a:ext cx="11385417" cy="472387"/>
            <a:chOff x="315960" y="265548"/>
            <a:chExt cx="11385417" cy="472387"/>
          </a:xfrm>
        </p:grpSpPr>
        <p:sp>
          <p:nvSpPr>
            <p:cNvPr id="5" name="文本框 4"/>
            <p:cNvSpPr txBox="1"/>
            <p:nvPr/>
          </p:nvSpPr>
          <p:spPr bwMode="auto">
            <a:xfrm>
              <a:off x="10439493" y="265548"/>
              <a:ext cx="1261884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801140" y="307048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315960" y="708376"/>
              <a:ext cx="1044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11713" y="5812646"/>
            <a:ext cx="11610942" cy="740554"/>
            <a:chOff x="111713" y="5812646"/>
            <a:chExt cx="11610942" cy="740554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2" name="矩形 11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10841117" y="594768"/>
            <a:ext cx="1900237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US</a:t>
            </a:r>
            <a:endParaRPr kumimoji="0"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46" y="1219663"/>
            <a:ext cx="4570971" cy="4592983"/>
          </a:xfrm>
          <a:prstGeom prst="rect">
            <a:avLst/>
          </a:prstGeom>
        </p:spPr>
      </p:pic>
      <p:sp>
        <p:nvSpPr>
          <p:cNvPr id="19" name="任意多边形 18"/>
          <p:cNvSpPr>
            <a:spLocks/>
          </p:cNvSpPr>
          <p:nvPr/>
        </p:nvSpPr>
        <p:spPr bwMode="auto">
          <a:xfrm>
            <a:off x="6267450" y="3811427"/>
            <a:ext cx="1277635" cy="1762220"/>
          </a:xfrm>
          <a:custGeom>
            <a:avLst/>
            <a:gdLst>
              <a:gd name="connsiteX0" fmla="*/ 1039174 w 1061620"/>
              <a:gd name="connsiteY0" fmla="*/ 1451265 h 1464274"/>
              <a:gd name="connsiteX1" fmla="*/ 1040909 w 1061620"/>
              <a:gd name="connsiteY1" fmla="*/ 1451975 h 1464274"/>
              <a:gd name="connsiteX2" fmla="*/ 1043433 w 1061620"/>
              <a:gd name="connsiteY2" fmla="*/ 1453489 h 1464274"/>
              <a:gd name="connsiteX3" fmla="*/ 1033335 w 1061620"/>
              <a:gd name="connsiteY3" fmla="*/ 1448946 h 1464274"/>
              <a:gd name="connsiteX4" fmla="*/ 1041413 w 1061620"/>
              <a:gd name="connsiteY4" fmla="*/ 1452984 h 1464274"/>
              <a:gd name="connsiteX5" fmla="*/ 1061620 w 1061620"/>
              <a:gd name="connsiteY5" fmla="*/ 1462913 h 1464274"/>
              <a:gd name="connsiteX6" fmla="*/ 1061620 w 1061620"/>
              <a:gd name="connsiteY6" fmla="*/ 1464274 h 1464274"/>
              <a:gd name="connsiteX7" fmla="*/ 1052142 w 1061620"/>
              <a:gd name="connsiteY7" fmla="*/ 1459293 h 1464274"/>
              <a:gd name="connsiteX8" fmla="*/ 1042171 w 1061620"/>
              <a:gd name="connsiteY8" fmla="*/ 1453993 h 1464274"/>
              <a:gd name="connsiteX9" fmla="*/ 1020714 w 1061620"/>
              <a:gd name="connsiteY9" fmla="*/ 1441627 h 1464274"/>
              <a:gd name="connsiteX10" fmla="*/ 1039174 w 1061620"/>
              <a:gd name="connsiteY10" fmla="*/ 1451265 h 1464274"/>
              <a:gd name="connsiteX11" fmla="*/ 1038132 w 1061620"/>
              <a:gd name="connsiteY11" fmla="*/ 1450839 h 1464274"/>
              <a:gd name="connsiteX12" fmla="*/ 1035355 w 1061620"/>
              <a:gd name="connsiteY12" fmla="*/ 1449577 h 1464274"/>
              <a:gd name="connsiteX13" fmla="*/ 1032452 w 1061620"/>
              <a:gd name="connsiteY13" fmla="*/ 1448442 h 1464274"/>
              <a:gd name="connsiteX14" fmla="*/ 1033335 w 1061620"/>
              <a:gd name="connsiteY14" fmla="*/ 1448946 h 1464274"/>
              <a:gd name="connsiteX15" fmla="*/ 1023921 w 1061620"/>
              <a:gd name="connsiteY15" fmla="*/ 1444241 h 1464274"/>
              <a:gd name="connsiteX16" fmla="*/ 1028287 w 1061620"/>
              <a:gd name="connsiteY16" fmla="*/ 1445666 h 1464274"/>
              <a:gd name="connsiteX17" fmla="*/ 1024501 w 1061620"/>
              <a:gd name="connsiteY17" fmla="*/ 1443647 h 1464274"/>
              <a:gd name="connsiteX18" fmla="*/ 978775 w 1061620"/>
              <a:gd name="connsiteY18" fmla="*/ 1421002 h 1464274"/>
              <a:gd name="connsiteX19" fmla="*/ 996985 w 1061620"/>
              <a:gd name="connsiteY19" fmla="*/ 1430523 h 1464274"/>
              <a:gd name="connsiteX20" fmla="*/ 1019199 w 1061620"/>
              <a:gd name="connsiteY20" fmla="*/ 1441880 h 1464274"/>
              <a:gd name="connsiteX21" fmla="*/ 1023921 w 1061620"/>
              <a:gd name="connsiteY21" fmla="*/ 1444241 h 1464274"/>
              <a:gd name="connsiteX22" fmla="*/ 1022102 w 1061620"/>
              <a:gd name="connsiteY22" fmla="*/ 1443647 h 1464274"/>
              <a:gd name="connsiteX23" fmla="*/ 1015413 w 1061620"/>
              <a:gd name="connsiteY23" fmla="*/ 1440996 h 1464274"/>
              <a:gd name="connsiteX24" fmla="*/ 1008723 w 1061620"/>
              <a:gd name="connsiteY24" fmla="*/ 1438221 h 1464274"/>
              <a:gd name="connsiteX25" fmla="*/ 1001907 w 1061620"/>
              <a:gd name="connsiteY25" fmla="*/ 1434940 h 1464274"/>
              <a:gd name="connsiteX26" fmla="*/ 995218 w 1061620"/>
              <a:gd name="connsiteY26" fmla="*/ 1431533 h 1464274"/>
              <a:gd name="connsiteX27" fmla="*/ 992063 w 1061620"/>
              <a:gd name="connsiteY27" fmla="*/ 1429767 h 1464274"/>
              <a:gd name="connsiteX28" fmla="*/ 988907 w 1061620"/>
              <a:gd name="connsiteY28" fmla="*/ 1427874 h 1464274"/>
              <a:gd name="connsiteX29" fmla="*/ 985878 w 1061620"/>
              <a:gd name="connsiteY29" fmla="*/ 1425981 h 1464274"/>
              <a:gd name="connsiteX30" fmla="*/ 982975 w 1061620"/>
              <a:gd name="connsiteY30" fmla="*/ 1424088 h 1464274"/>
              <a:gd name="connsiteX31" fmla="*/ 980198 w 1061620"/>
              <a:gd name="connsiteY31" fmla="*/ 1422070 h 1464274"/>
              <a:gd name="connsiteX32" fmla="*/ 909012 w 1061620"/>
              <a:gd name="connsiteY32" fmla="*/ 1383331 h 1464274"/>
              <a:gd name="connsiteX33" fmla="*/ 912042 w 1061620"/>
              <a:gd name="connsiteY33" fmla="*/ 1384089 h 1464274"/>
              <a:gd name="connsiteX34" fmla="*/ 915323 w 1061620"/>
              <a:gd name="connsiteY34" fmla="*/ 1384593 h 1464274"/>
              <a:gd name="connsiteX35" fmla="*/ 918478 w 1061620"/>
              <a:gd name="connsiteY35" fmla="*/ 1385224 h 1464274"/>
              <a:gd name="connsiteX36" fmla="*/ 921508 w 1061620"/>
              <a:gd name="connsiteY36" fmla="*/ 1385603 h 1464274"/>
              <a:gd name="connsiteX37" fmla="*/ 924789 w 1061620"/>
              <a:gd name="connsiteY37" fmla="*/ 1385855 h 1464274"/>
              <a:gd name="connsiteX38" fmla="*/ 928071 w 1061620"/>
              <a:gd name="connsiteY38" fmla="*/ 1385982 h 1464274"/>
              <a:gd name="connsiteX39" fmla="*/ 931100 w 1061620"/>
              <a:gd name="connsiteY39" fmla="*/ 1385855 h 1464274"/>
              <a:gd name="connsiteX40" fmla="*/ 934382 w 1061620"/>
              <a:gd name="connsiteY40" fmla="*/ 1385729 h 1464274"/>
              <a:gd name="connsiteX41" fmla="*/ 934508 w 1061620"/>
              <a:gd name="connsiteY41" fmla="*/ 1390776 h 1464274"/>
              <a:gd name="connsiteX42" fmla="*/ 926682 w 1061620"/>
              <a:gd name="connsiteY42" fmla="*/ 1387874 h 1464274"/>
              <a:gd name="connsiteX43" fmla="*/ 930090 w 1061620"/>
              <a:gd name="connsiteY43" fmla="*/ 1389641 h 1464274"/>
              <a:gd name="connsiteX44" fmla="*/ 933877 w 1061620"/>
              <a:gd name="connsiteY44" fmla="*/ 1391533 h 1464274"/>
              <a:gd name="connsiteX45" fmla="*/ 942207 w 1061620"/>
              <a:gd name="connsiteY45" fmla="*/ 1395445 h 1464274"/>
              <a:gd name="connsiteX46" fmla="*/ 951547 w 1061620"/>
              <a:gd name="connsiteY46" fmla="*/ 1399609 h 1464274"/>
              <a:gd name="connsiteX47" fmla="*/ 956470 w 1061620"/>
              <a:gd name="connsiteY47" fmla="*/ 1401754 h 1464274"/>
              <a:gd name="connsiteX48" fmla="*/ 961140 w 1061620"/>
              <a:gd name="connsiteY48" fmla="*/ 1404152 h 1464274"/>
              <a:gd name="connsiteX49" fmla="*/ 965936 w 1061620"/>
              <a:gd name="connsiteY49" fmla="*/ 1406549 h 1464274"/>
              <a:gd name="connsiteX50" fmla="*/ 970480 w 1061620"/>
              <a:gd name="connsiteY50" fmla="*/ 1409073 h 1464274"/>
              <a:gd name="connsiteX51" fmla="*/ 975023 w 1061620"/>
              <a:gd name="connsiteY51" fmla="*/ 1411722 h 1464274"/>
              <a:gd name="connsiteX52" fmla="*/ 979189 w 1061620"/>
              <a:gd name="connsiteY52" fmla="*/ 1414373 h 1464274"/>
              <a:gd name="connsiteX53" fmla="*/ 982975 w 1061620"/>
              <a:gd name="connsiteY53" fmla="*/ 1417275 h 1464274"/>
              <a:gd name="connsiteX54" fmla="*/ 984742 w 1061620"/>
              <a:gd name="connsiteY54" fmla="*/ 1418537 h 1464274"/>
              <a:gd name="connsiteX55" fmla="*/ 986509 w 1061620"/>
              <a:gd name="connsiteY55" fmla="*/ 1420051 h 1464274"/>
              <a:gd name="connsiteX56" fmla="*/ 988024 w 1061620"/>
              <a:gd name="connsiteY56" fmla="*/ 1421691 h 1464274"/>
              <a:gd name="connsiteX57" fmla="*/ 989412 w 1061620"/>
              <a:gd name="connsiteY57" fmla="*/ 1423205 h 1464274"/>
              <a:gd name="connsiteX58" fmla="*/ 990801 w 1061620"/>
              <a:gd name="connsiteY58" fmla="*/ 1424845 h 1464274"/>
              <a:gd name="connsiteX59" fmla="*/ 991937 w 1061620"/>
              <a:gd name="connsiteY59" fmla="*/ 1426359 h 1464274"/>
              <a:gd name="connsiteX60" fmla="*/ 977674 w 1061620"/>
              <a:gd name="connsiteY60" fmla="*/ 1420177 h 1464274"/>
              <a:gd name="connsiteX61" fmla="*/ 978775 w 1061620"/>
              <a:gd name="connsiteY61" fmla="*/ 1421002 h 1464274"/>
              <a:gd name="connsiteX62" fmla="*/ 975023 w 1061620"/>
              <a:gd name="connsiteY62" fmla="*/ 1419041 h 1464274"/>
              <a:gd name="connsiteX63" fmla="*/ 952936 w 1061620"/>
              <a:gd name="connsiteY63" fmla="*/ 1407180 h 1464274"/>
              <a:gd name="connsiteX64" fmla="*/ 930974 w 1061620"/>
              <a:gd name="connsiteY64" fmla="*/ 1395319 h 1464274"/>
              <a:gd name="connsiteX65" fmla="*/ 789106 w 1061620"/>
              <a:gd name="connsiteY65" fmla="*/ 1268632 h 1464274"/>
              <a:gd name="connsiteX66" fmla="*/ 789106 w 1061620"/>
              <a:gd name="connsiteY66" fmla="*/ 1268759 h 1464274"/>
              <a:gd name="connsiteX67" fmla="*/ 790747 w 1061620"/>
              <a:gd name="connsiteY67" fmla="*/ 1269516 h 1464274"/>
              <a:gd name="connsiteX68" fmla="*/ 745941 w 1061620"/>
              <a:gd name="connsiteY68" fmla="*/ 1256897 h 1464274"/>
              <a:gd name="connsiteX69" fmla="*/ 747329 w 1061620"/>
              <a:gd name="connsiteY69" fmla="*/ 1258033 h 1464274"/>
              <a:gd name="connsiteX70" fmla="*/ 757931 w 1061620"/>
              <a:gd name="connsiteY70" fmla="*/ 1266108 h 1464274"/>
              <a:gd name="connsiteX71" fmla="*/ 755659 w 1061620"/>
              <a:gd name="connsiteY71" fmla="*/ 1264090 h 1464274"/>
              <a:gd name="connsiteX72" fmla="*/ 753640 w 1061620"/>
              <a:gd name="connsiteY72" fmla="*/ 1230147 h 1464274"/>
              <a:gd name="connsiteX73" fmla="*/ 756669 w 1061620"/>
              <a:gd name="connsiteY73" fmla="*/ 1232418 h 1464274"/>
              <a:gd name="connsiteX74" fmla="*/ 759319 w 1061620"/>
              <a:gd name="connsiteY74" fmla="*/ 1234816 h 1464274"/>
              <a:gd name="connsiteX75" fmla="*/ 699871 w 1061620"/>
              <a:gd name="connsiteY75" fmla="*/ 1218791 h 1464274"/>
              <a:gd name="connsiteX76" fmla="*/ 699871 w 1061620"/>
              <a:gd name="connsiteY76" fmla="*/ 1218917 h 1464274"/>
              <a:gd name="connsiteX77" fmla="*/ 700502 w 1061620"/>
              <a:gd name="connsiteY77" fmla="*/ 1219295 h 1464274"/>
              <a:gd name="connsiteX78" fmla="*/ 699998 w 1061620"/>
              <a:gd name="connsiteY78" fmla="*/ 1218917 h 1464274"/>
              <a:gd name="connsiteX79" fmla="*/ 703658 w 1061620"/>
              <a:gd name="connsiteY79" fmla="*/ 1218286 h 1464274"/>
              <a:gd name="connsiteX80" fmla="*/ 711736 w 1061620"/>
              <a:gd name="connsiteY80" fmla="*/ 1223586 h 1464274"/>
              <a:gd name="connsiteX81" fmla="*/ 711105 w 1061620"/>
              <a:gd name="connsiteY81" fmla="*/ 1223080 h 1464274"/>
              <a:gd name="connsiteX82" fmla="*/ 623258 w 1061620"/>
              <a:gd name="connsiteY82" fmla="*/ 1139044 h 1464274"/>
              <a:gd name="connsiteX83" fmla="*/ 623258 w 1061620"/>
              <a:gd name="connsiteY83" fmla="*/ 1139170 h 1464274"/>
              <a:gd name="connsiteX84" fmla="*/ 623384 w 1061620"/>
              <a:gd name="connsiteY84" fmla="*/ 1139422 h 1464274"/>
              <a:gd name="connsiteX85" fmla="*/ 598772 w 1061620"/>
              <a:gd name="connsiteY85" fmla="*/ 1114817 h 1464274"/>
              <a:gd name="connsiteX86" fmla="*/ 599276 w 1061620"/>
              <a:gd name="connsiteY86" fmla="*/ 1115321 h 1464274"/>
              <a:gd name="connsiteX87" fmla="*/ 599276 w 1061620"/>
              <a:gd name="connsiteY87" fmla="*/ 1115069 h 1464274"/>
              <a:gd name="connsiteX88" fmla="*/ 599908 w 1061620"/>
              <a:gd name="connsiteY88" fmla="*/ 1113303 h 1464274"/>
              <a:gd name="connsiteX89" fmla="*/ 600197 w 1061620"/>
              <a:gd name="connsiteY89" fmla="*/ 1113797 h 1464274"/>
              <a:gd name="connsiteX90" fmla="*/ 600034 w 1061620"/>
              <a:gd name="connsiteY90" fmla="*/ 1114691 h 1464274"/>
              <a:gd name="connsiteX91" fmla="*/ 601675 w 1061620"/>
              <a:gd name="connsiteY91" fmla="*/ 1116331 h 1464274"/>
              <a:gd name="connsiteX92" fmla="*/ 600197 w 1061620"/>
              <a:gd name="connsiteY92" fmla="*/ 1113797 h 1464274"/>
              <a:gd name="connsiteX93" fmla="*/ 600265 w 1061620"/>
              <a:gd name="connsiteY93" fmla="*/ 1113422 h 1464274"/>
              <a:gd name="connsiteX94" fmla="*/ 600287 w 1061620"/>
              <a:gd name="connsiteY94" fmla="*/ 1113429 h 1464274"/>
              <a:gd name="connsiteX95" fmla="*/ 600287 w 1061620"/>
              <a:gd name="connsiteY95" fmla="*/ 1113303 h 1464274"/>
              <a:gd name="connsiteX96" fmla="*/ 600265 w 1061620"/>
              <a:gd name="connsiteY96" fmla="*/ 1113422 h 1464274"/>
              <a:gd name="connsiteX97" fmla="*/ 522284 w 1061620"/>
              <a:gd name="connsiteY97" fmla="*/ 1068130 h 1464274"/>
              <a:gd name="connsiteX98" fmla="*/ 524556 w 1061620"/>
              <a:gd name="connsiteY98" fmla="*/ 1070148 h 1464274"/>
              <a:gd name="connsiteX99" fmla="*/ 524654 w 1061620"/>
              <a:gd name="connsiteY99" fmla="*/ 1070227 h 1464274"/>
              <a:gd name="connsiteX100" fmla="*/ 526702 w 1061620"/>
              <a:gd name="connsiteY100" fmla="*/ 1072041 h 1464274"/>
              <a:gd name="connsiteX101" fmla="*/ 526576 w 1061620"/>
              <a:gd name="connsiteY101" fmla="*/ 1071789 h 1464274"/>
              <a:gd name="connsiteX102" fmla="*/ 524654 w 1061620"/>
              <a:gd name="connsiteY102" fmla="*/ 1070227 h 1464274"/>
              <a:gd name="connsiteX103" fmla="*/ 632366 w 1061620"/>
              <a:gd name="connsiteY103" fmla="*/ 1066994 h 1464274"/>
              <a:gd name="connsiteX104" fmla="*/ 632883 w 1061620"/>
              <a:gd name="connsiteY104" fmla="*/ 1066994 h 1464274"/>
              <a:gd name="connsiteX105" fmla="*/ 637536 w 1061620"/>
              <a:gd name="connsiteY105" fmla="*/ 1072164 h 1464274"/>
              <a:gd name="connsiteX106" fmla="*/ 637666 w 1061620"/>
              <a:gd name="connsiteY106" fmla="*/ 1072293 h 1464274"/>
              <a:gd name="connsiteX107" fmla="*/ 634563 w 1061620"/>
              <a:gd name="connsiteY107" fmla="*/ 1071518 h 1464274"/>
              <a:gd name="connsiteX108" fmla="*/ 628834 w 1061620"/>
              <a:gd name="connsiteY108" fmla="*/ 1049328 h 1464274"/>
              <a:gd name="connsiteX109" fmla="*/ 630453 w 1061620"/>
              <a:gd name="connsiteY109" fmla="*/ 1049982 h 1464274"/>
              <a:gd name="connsiteX110" fmla="*/ 630600 w 1061620"/>
              <a:gd name="connsiteY110" fmla="*/ 1052861 h 1464274"/>
              <a:gd name="connsiteX111" fmla="*/ 484167 w 1061620"/>
              <a:gd name="connsiteY111" fmla="*/ 1031158 h 1464274"/>
              <a:gd name="connsiteX112" fmla="*/ 484167 w 1061620"/>
              <a:gd name="connsiteY112" fmla="*/ 1031284 h 1464274"/>
              <a:gd name="connsiteX113" fmla="*/ 485050 w 1061620"/>
              <a:gd name="connsiteY113" fmla="*/ 1032168 h 1464274"/>
              <a:gd name="connsiteX114" fmla="*/ 612024 w 1061620"/>
              <a:gd name="connsiteY114" fmla="*/ 970086 h 1464274"/>
              <a:gd name="connsiteX115" fmla="*/ 605714 w 1061620"/>
              <a:gd name="connsiteY115" fmla="*/ 970591 h 1464274"/>
              <a:gd name="connsiteX116" fmla="*/ 605139 w 1061620"/>
              <a:gd name="connsiteY116" fmla="*/ 970661 h 1464274"/>
              <a:gd name="connsiteX117" fmla="*/ 606597 w 1061620"/>
              <a:gd name="connsiteY117" fmla="*/ 970465 h 1464274"/>
              <a:gd name="connsiteX118" fmla="*/ 612024 w 1061620"/>
              <a:gd name="connsiteY118" fmla="*/ 970086 h 1464274"/>
              <a:gd name="connsiteX119" fmla="*/ 617705 w 1061620"/>
              <a:gd name="connsiteY119" fmla="*/ 979172 h 1464274"/>
              <a:gd name="connsiteX120" fmla="*/ 623005 w 1061620"/>
              <a:gd name="connsiteY120" fmla="*/ 988004 h 1464274"/>
              <a:gd name="connsiteX121" fmla="*/ 628181 w 1061620"/>
              <a:gd name="connsiteY121" fmla="*/ 996837 h 1464274"/>
              <a:gd name="connsiteX122" fmla="*/ 630705 w 1061620"/>
              <a:gd name="connsiteY122" fmla="*/ 1001379 h 1464274"/>
              <a:gd name="connsiteX123" fmla="*/ 633103 w 1061620"/>
              <a:gd name="connsiteY123" fmla="*/ 1005795 h 1464274"/>
              <a:gd name="connsiteX124" fmla="*/ 635375 w 1061620"/>
              <a:gd name="connsiteY124" fmla="*/ 1010338 h 1464274"/>
              <a:gd name="connsiteX125" fmla="*/ 637520 w 1061620"/>
              <a:gd name="connsiteY125" fmla="*/ 1015007 h 1464274"/>
              <a:gd name="connsiteX126" fmla="*/ 639666 w 1061620"/>
              <a:gd name="connsiteY126" fmla="*/ 1019549 h 1464274"/>
              <a:gd name="connsiteX127" fmla="*/ 641685 w 1061620"/>
              <a:gd name="connsiteY127" fmla="*/ 1024218 h 1464274"/>
              <a:gd name="connsiteX128" fmla="*/ 643832 w 1061620"/>
              <a:gd name="connsiteY128" fmla="*/ 1029013 h 1464274"/>
              <a:gd name="connsiteX129" fmla="*/ 645725 w 1061620"/>
              <a:gd name="connsiteY129" fmla="*/ 1033934 h 1464274"/>
              <a:gd name="connsiteX130" fmla="*/ 647365 w 1061620"/>
              <a:gd name="connsiteY130" fmla="*/ 1038729 h 1464274"/>
              <a:gd name="connsiteX131" fmla="*/ 649132 w 1061620"/>
              <a:gd name="connsiteY131" fmla="*/ 1043903 h 1464274"/>
              <a:gd name="connsiteX132" fmla="*/ 640676 w 1061620"/>
              <a:gd name="connsiteY132" fmla="*/ 1045921 h 1464274"/>
              <a:gd name="connsiteX133" fmla="*/ 632598 w 1061620"/>
              <a:gd name="connsiteY133" fmla="*/ 1041001 h 1464274"/>
              <a:gd name="connsiteX134" fmla="*/ 637520 w 1061620"/>
              <a:gd name="connsiteY134" fmla="*/ 1046300 h 1464274"/>
              <a:gd name="connsiteX135" fmla="*/ 631084 w 1061620"/>
              <a:gd name="connsiteY135" fmla="*/ 1048950 h 1464274"/>
              <a:gd name="connsiteX136" fmla="*/ 631967 w 1061620"/>
              <a:gd name="connsiteY136" fmla="*/ 1046174 h 1464274"/>
              <a:gd name="connsiteX137" fmla="*/ 629190 w 1061620"/>
              <a:gd name="connsiteY137" fmla="*/ 1044912 h 1464274"/>
              <a:gd name="connsiteX138" fmla="*/ 624268 w 1061620"/>
              <a:gd name="connsiteY138" fmla="*/ 1046931 h 1464274"/>
              <a:gd name="connsiteX139" fmla="*/ 623005 w 1061620"/>
              <a:gd name="connsiteY139" fmla="*/ 1049329 h 1464274"/>
              <a:gd name="connsiteX140" fmla="*/ 629821 w 1061620"/>
              <a:gd name="connsiteY140" fmla="*/ 1055511 h 1464274"/>
              <a:gd name="connsiteX141" fmla="*/ 627297 w 1061620"/>
              <a:gd name="connsiteY141" fmla="*/ 1057025 h 1464274"/>
              <a:gd name="connsiteX142" fmla="*/ 631588 w 1061620"/>
              <a:gd name="connsiteY142" fmla="*/ 1068886 h 1464274"/>
              <a:gd name="connsiteX143" fmla="*/ 626161 w 1061620"/>
              <a:gd name="connsiteY143" fmla="*/ 1067877 h 1464274"/>
              <a:gd name="connsiteX144" fmla="*/ 628433 w 1061620"/>
              <a:gd name="connsiteY144" fmla="*/ 1073808 h 1464274"/>
              <a:gd name="connsiteX145" fmla="*/ 625908 w 1061620"/>
              <a:gd name="connsiteY145" fmla="*/ 1072294 h 1464274"/>
              <a:gd name="connsiteX146" fmla="*/ 629190 w 1061620"/>
              <a:gd name="connsiteY146" fmla="*/ 1081757 h 1464274"/>
              <a:gd name="connsiteX147" fmla="*/ 630957 w 1061620"/>
              <a:gd name="connsiteY147" fmla="*/ 1086426 h 1464274"/>
              <a:gd name="connsiteX148" fmla="*/ 632850 w 1061620"/>
              <a:gd name="connsiteY148" fmla="*/ 1090842 h 1464274"/>
              <a:gd name="connsiteX149" fmla="*/ 634869 w 1061620"/>
              <a:gd name="connsiteY149" fmla="*/ 1095133 h 1464274"/>
              <a:gd name="connsiteX150" fmla="*/ 637142 w 1061620"/>
              <a:gd name="connsiteY150" fmla="*/ 1099549 h 1464274"/>
              <a:gd name="connsiteX151" fmla="*/ 639666 w 1061620"/>
              <a:gd name="connsiteY151" fmla="*/ 1103713 h 1464274"/>
              <a:gd name="connsiteX152" fmla="*/ 641054 w 1061620"/>
              <a:gd name="connsiteY152" fmla="*/ 1105858 h 1464274"/>
              <a:gd name="connsiteX153" fmla="*/ 642569 w 1061620"/>
              <a:gd name="connsiteY153" fmla="*/ 1107877 h 1464274"/>
              <a:gd name="connsiteX154" fmla="*/ 639287 w 1061620"/>
              <a:gd name="connsiteY154" fmla="*/ 1106867 h 1464274"/>
              <a:gd name="connsiteX155" fmla="*/ 640802 w 1061620"/>
              <a:gd name="connsiteY155" fmla="*/ 1109643 h 1464274"/>
              <a:gd name="connsiteX156" fmla="*/ 638278 w 1061620"/>
              <a:gd name="connsiteY156" fmla="*/ 1108129 h 1464274"/>
              <a:gd name="connsiteX157" fmla="*/ 642443 w 1061620"/>
              <a:gd name="connsiteY157" fmla="*/ 1112419 h 1464274"/>
              <a:gd name="connsiteX158" fmla="*/ 646987 w 1061620"/>
              <a:gd name="connsiteY158" fmla="*/ 1116583 h 1464274"/>
              <a:gd name="connsiteX159" fmla="*/ 652035 w 1061620"/>
              <a:gd name="connsiteY159" fmla="*/ 1121000 h 1464274"/>
              <a:gd name="connsiteX160" fmla="*/ 657337 w 1061620"/>
              <a:gd name="connsiteY160" fmla="*/ 1125542 h 1464274"/>
              <a:gd name="connsiteX161" fmla="*/ 679298 w 1061620"/>
              <a:gd name="connsiteY161" fmla="*/ 1144343 h 1464274"/>
              <a:gd name="connsiteX162" fmla="*/ 684599 w 1061620"/>
              <a:gd name="connsiteY162" fmla="*/ 1148886 h 1464274"/>
              <a:gd name="connsiteX163" fmla="*/ 689774 w 1061620"/>
              <a:gd name="connsiteY163" fmla="*/ 1153429 h 1464274"/>
              <a:gd name="connsiteX164" fmla="*/ 694697 w 1061620"/>
              <a:gd name="connsiteY164" fmla="*/ 1157971 h 1464274"/>
              <a:gd name="connsiteX165" fmla="*/ 699114 w 1061620"/>
              <a:gd name="connsiteY165" fmla="*/ 1162261 h 1464274"/>
              <a:gd name="connsiteX166" fmla="*/ 703027 w 1061620"/>
              <a:gd name="connsiteY166" fmla="*/ 1166425 h 1464274"/>
              <a:gd name="connsiteX167" fmla="*/ 706435 w 1061620"/>
              <a:gd name="connsiteY167" fmla="*/ 1170210 h 1464274"/>
              <a:gd name="connsiteX168" fmla="*/ 707949 w 1061620"/>
              <a:gd name="connsiteY168" fmla="*/ 1172103 h 1464274"/>
              <a:gd name="connsiteX169" fmla="*/ 709211 w 1061620"/>
              <a:gd name="connsiteY169" fmla="*/ 1173870 h 1464274"/>
              <a:gd name="connsiteX170" fmla="*/ 710347 w 1061620"/>
              <a:gd name="connsiteY170" fmla="*/ 1175636 h 1464274"/>
              <a:gd name="connsiteX171" fmla="*/ 711231 w 1061620"/>
              <a:gd name="connsiteY171" fmla="*/ 1177277 h 1464274"/>
              <a:gd name="connsiteX172" fmla="*/ 782008 w 1061620"/>
              <a:gd name="connsiteY172" fmla="*/ 1255629 h 1464274"/>
              <a:gd name="connsiteX173" fmla="*/ 776526 w 1061620"/>
              <a:gd name="connsiteY173" fmla="*/ 1250838 h 1464274"/>
              <a:gd name="connsiteX174" fmla="*/ 774718 w 1061620"/>
              <a:gd name="connsiteY174" fmla="*/ 1248948 h 1464274"/>
              <a:gd name="connsiteX175" fmla="*/ 769290 w 1061620"/>
              <a:gd name="connsiteY175" fmla="*/ 1243018 h 1464274"/>
              <a:gd name="connsiteX176" fmla="*/ 763863 w 1061620"/>
              <a:gd name="connsiteY176" fmla="*/ 1237087 h 1464274"/>
              <a:gd name="connsiteX177" fmla="*/ 758815 w 1061620"/>
              <a:gd name="connsiteY177" fmla="*/ 1231535 h 1464274"/>
              <a:gd name="connsiteX178" fmla="*/ 756164 w 1061620"/>
              <a:gd name="connsiteY178" fmla="*/ 1229011 h 1464274"/>
              <a:gd name="connsiteX179" fmla="*/ 753892 w 1061620"/>
              <a:gd name="connsiteY179" fmla="*/ 1226740 h 1464274"/>
              <a:gd name="connsiteX180" fmla="*/ 751620 w 1061620"/>
              <a:gd name="connsiteY180" fmla="*/ 1224847 h 1464274"/>
              <a:gd name="connsiteX181" fmla="*/ 749600 w 1061620"/>
              <a:gd name="connsiteY181" fmla="*/ 1223459 h 1464274"/>
              <a:gd name="connsiteX182" fmla="*/ 748465 w 1061620"/>
              <a:gd name="connsiteY182" fmla="*/ 1222828 h 1464274"/>
              <a:gd name="connsiteX183" fmla="*/ 747581 w 1061620"/>
              <a:gd name="connsiteY183" fmla="*/ 1222324 h 1464274"/>
              <a:gd name="connsiteX184" fmla="*/ 746571 w 1061620"/>
              <a:gd name="connsiteY184" fmla="*/ 1221945 h 1464274"/>
              <a:gd name="connsiteX185" fmla="*/ 745815 w 1061620"/>
              <a:gd name="connsiteY185" fmla="*/ 1221819 h 1464274"/>
              <a:gd name="connsiteX186" fmla="*/ 734833 w 1061620"/>
              <a:gd name="connsiteY186" fmla="*/ 1214627 h 1464274"/>
              <a:gd name="connsiteX187" fmla="*/ 753640 w 1061620"/>
              <a:gd name="connsiteY187" fmla="*/ 1230147 h 1464274"/>
              <a:gd name="connsiteX188" fmla="*/ 750484 w 1061620"/>
              <a:gd name="connsiteY188" fmla="*/ 1227750 h 1464274"/>
              <a:gd name="connsiteX189" fmla="*/ 759193 w 1061620"/>
              <a:gd name="connsiteY189" fmla="*/ 1235573 h 1464274"/>
              <a:gd name="connsiteX190" fmla="*/ 768154 w 1061620"/>
              <a:gd name="connsiteY190" fmla="*/ 1243522 h 1464274"/>
              <a:gd name="connsiteX191" fmla="*/ 776526 w 1061620"/>
              <a:gd name="connsiteY191" fmla="*/ 1250838 h 1464274"/>
              <a:gd name="connsiteX192" fmla="*/ 777494 w 1061620"/>
              <a:gd name="connsiteY192" fmla="*/ 1251850 h 1464274"/>
              <a:gd name="connsiteX193" fmla="*/ 780145 w 1061620"/>
              <a:gd name="connsiteY193" fmla="*/ 1254500 h 1464274"/>
              <a:gd name="connsiteX194" fmla="*/ 782796 w 1061620"/>
              <a:gd name="connsiteY194" fmla="*/ 1256897 h 1464274"/>
              <a:gd name="connsiteX195" fmla="*/ 785320 w 1061620"/>
              <a:gd name="connsiteY195" fmla="*/ 1259295 h 1464274"/>
              <a:gd name="connsiteX196" fmla="*/ 782008 w 1061620"/>
              <a:gd name="connsiteY196" fmla="*/ 1255629 h 1464274"/>
              <a:gd name="connsiteX197" fmla="*/ 786204 w 1061620"/>
              <a:gd name="connsiteY197" fmla="*/ 1259295 h 1464274"/>
              <a:gd name="connsiteX198" fmla="*/ 795165 w 1061620"/>
              <a:gd name="connsiteY198" fmla="*/ 1267244 h 1464274"/>
              <a:gd name="connsiteX199" fmla="*/ 803874 w 1061620"/>
              <a:gd name="connsiteY199" fmla="*/ 1275194 h 1464274"/>
              <a:gd name="connsiteX200" fmla="*/ 808039 w 1061620"/>
              <a:gd name="connsiteY200" fmla="*/ 1279232 h 1464274"/>
              <a:gd name="connsiteX201" fmla="*/ 812078 w 1061620"/>
              <a:gd name="connsiteY201" fmla="*/ 1283269 h 1464274"/>
              <a:gd name="connsiteX202" fmla="*/ 816117 w 1061620"/>
              <a:gd name="connsiteY202" fmla="*/ 1287560 h 1464274"/>
              <a:gd name="connsiteX203" fmla="*/ 819903 w 1061620"/>
              <a:gd name="connsiteY203" fmla="*/ 1291597 h 1464274"/>
              <a:gd name="connsiteX204" fmla="*/ 823185 w 1061620"/>
              <a:gd name="connsiteY204" fmla="*/ 1293995 h 1464274"/>
              <a:gd name="connsiteX205" fmla="*/ 826593 w 1061620"/>
              <a:gd name="connsiteY205" fmla="*/ 1296771 h 1464274"/>
              <a:gd name="connsiteX206" fmla="*/ 829748 w 1061620"/>
              <a:gd name="connsiteY206" fmla="*/ 1299673 h 1464274"/>
              <a:gd name="connsiteX207" fmla="*/ 833030 w 1061620"/>
              <a:gd name="connsiteY207" fmla="*/ 1302701 h 1464274"/>
              <a:gd name="connsiteX208" fmla="*/ 836059 w 1061620"/>
              <a:gd name="connsiteY208" fmla="*/ 1305856 h 1464274"/>
              <a:gd name="connsiteX209" fmla="*/ 838836 w 1061620"/>
              <a:gd name="connsiteY209" fmla="*/ 1309011 h 1464274"/>
              <a:gd name="connsiteX210" fmla="*/ 841486 w 1061620"/>
              <a:gd name="connsiteY210" fmla="*/ 1312291 h 1464274"/>
              <a:gd name="connsiteX211" fmla="*/ 843506 w 1061620"/>
              <a:gd name="connsiteY211" fmla="*/ 1315193 h 1464274"/>
              <a:gd name="connsiteX212" fmla="*/ 840855 w 1061620"/>
              <a:gd name="connsiteY212" fmla="*/ 1314436 h 1464274"/>
              <a:gd name="connsiteX213" fmla="*/ 838205 w 1061620"/>
              <a:gd name="connsiteY213" fmla="*/ 1316077 h 1464274"/>
              <a:gd name="connsiteX214" fmla="*/ 827603 w 1061620"/>
              <a:gd name="connsiteY214" fmla="*/ 1310525 h 1464274"/>
              <a:gd name="connsiteX215" fmla="*/ 817253 w 1061620"/>
              <a:gd name="connsiteY215" fmla="*/ 1304847 h 1464274"/>
              <a:gd name="connsiteX216" fmla="*/ 807029 w 1061620"/>
              <a:gd name="connsiteY216" fmla="*/ 1298916 h 1464274"/>
              <a:gd name="connsiteX217" fmla="*/ 797184 w 1061620"/>
              <a:gd name="connsiteY217" fmla="*/ 1292859 h 1464274"/>
              <a:gd name="connsiteX218" fmla="*/ 787339 w 1061620"/>
              <a:gd name="connsiteY218" fmla="*/ 1286424 h 1464274"/>
              <a:gd name="connsiteX219" fmla="*/ 777621 w 1061620"/>
              <a:gd name="connsiteY219" fmla="*/ 1279989 h 1464274"/>
              <a:gd name="connsiteX220" fmla="*/ 767776 w 1061620"/>
              <a:gd name="connsiteY220" fmla="*/ 1273175 h 1464274"/>
              <a:gd name="connsiteX221" fmla="*/ 758057 w 1061620"/>
              <a:gd name="connsiteY221" fmla="*/ 1266235 h 1464274"/>
              <a:gd name="connsiteX222" fmla="*/ 759698 w 1061620"/>
              <a:gd name="connsiteY222" fmla="*/ 1267497 h 1464274"/>
              <a:gd name="connsiteX223" fmla="*/ 777999 w 1061620"/>
              <a:gd name="connsiteY223" fmla="*/ 1281629 h 1464274"/>
              <a:gd name="connsiteX224" fmla="*/ 779767 w 1061620"/>
              <a:gd name="connsiteY224" fmla="*/ 1282891 h 1464274"/>
              <a:gd name="connsiteX225" fmla="*/ 787087 w 1061620"/>
              <a:gd name="connsiteY225" fmla="*/ 1288443 h 1464274"/>
              <a:gd name="connsiteX226" fmla="*/ 794786 w 1061620"/>
              <a:gd name="connsiteY226" fmla="*/ 1293869 h 1464274"/>
              <a:gd name="connsiteX227" fmla="*/ 802359 w 1061620"/>
              <a:gd name="connsiteY227" fmla="*/ 1299294 h 1464274"/>
              <a:gd name="connsiteX228" fmla="*/ 809932 w 1061620"/>
              <a:gd name="connsiteY228" fmla="*/ 1304594 h 1464274"/>
              <a:gd name="connsiteX229" fmla="*/ 817379 w 1061620"/>
              <a:gd name="connsiteY229" fmla="*/ 1309137 h 1464274"/>
              <a:gd name="connsiteX230" fmla="*/ 824826 w 1061620"/>
              <a:gd name="connsiteY230" fmla="*/ 1313679 h 1464274"/>
              <a:gd name="connsiteX231" fmla="*/ 832525 w 1061620"/>
              <a:gd name="connsiteY231" fmla="*/ 1318096 h 1464274"/>
              <a:gd name="connsiteX232" fmla="*/ 840224 w 1061620"/>
              <a:gd name="connsiteY232" fmla="*/ 1322512 h 1464274"/>
              <a:gd name="connsiteX233" fmla="*/ 855749 w 1061620"/>
              <a:gd name="connsiteY233" fmla="*/ 1331219 h 1464274"/>
              <a:gd name="connsiteX234" fmla="*/ 871400 w 1061620"/>
              <a:gd name="connsiteY234" fmla="*/ 1340178 h 1464274"/>
              <a:gd name="connsiteX235" fmla="*/ 879099 w 1061620"/>
              <a:gd name="connsiteY235" fmla="*/ 1344594 h 1464274"/>
              <a:gd name="connsiteX236" fmla="*/ 886546 w 1061620"/>
              <a:gd name="connsiteY236" fmla="*/ 1349262 h 1464274"/>
              <a:gd name="connsiteX237" fmla="*/ 894119 w 1061620"/>
              <a:gd name="connsiteY237" fmla="*/ 1353805 h 1464274"/>
              <a:gd name="connsiteX238" fmla="*/ 901187 w 1061620"/>
              <a:gd name="connsiteY238" fmla="*/ 1358726 h 1464274"/>
              <a:gd name="connsiteX239" fmla="*/ 908381 w 1061620"/>
              <a:gd name="connsiteY239" fmla="*/ 1363521 h 1464274"/>
              <a:gd name="connsiteX240" fmla="*/ 915323 w 1061620"/>
              <a:gd name="connsiteY240" fmla="*/ 1368694 h 1464274"/>
              <a:gd name="connsiteX241" fmla="*/ 922139 w 1061620"/>
              <a:gd name="connsiteY241" fmla="*/ 1373994 h 1464274"/>
              <a:gd name="connsiteX242" fmla="*/ 925294 w 1061620"/>
              <a:gd name="connsiteY242" fmla="*/ 1376644 h 1464274"/>
              <a:gd name="connsiteX243" fmla="*/ 928450 w 1061620"/>
              <a:gd name="connsiteY243" fmla="*/ 1379420 h 1464274"/>
              <a:gd name="connsiteX244" fmla="*/ 923654 w 1061620"/>
              <a:gd name="connsiteY244" fmla="*/ 1379420 h 1464274"/>
              <a:gd name="connsiteX245" fmla="*/ 918983 w 1061620"/>
              <a:gd name="connsiteY245" fmla="*/ 1378915 h 1464274"/>
              <a:gd name="connsiteX246" fmla="*/ 914313 w 1061620"/>
              <a:gd name="connsiteY246" fmla="*/ 1378411 h 1464274"/>
              <a:gd name="connsiteX247" fmla="*/ 909643 w 1061620"/>
              <a:gd name="connsiteY247" fmla="*/ 1377527 h 1464274"/>
              <a:gd name="connsiteX248" fmla="*/ 904973 w 1061620"/>
              <a:gd name="connsiteY248" fmla="*/ 1376392 h 1464274"/>
              <a:gd name="connsiteX249" fmla="*/ 900430 w 1061620"/>
              <a:gd name="connsiteY249" fmla="*/ 1375130 h 1464274"/>
              <a:gd name="connsiteX250" fmla="*/ 895885 w 1061620"/>
              <a:gd name="connsiteY250" fmla="*/ 1373489 h 1464274"/>
              <a:gd name="connsiteX251" fmla="*/ 891342 w 1061620"/>
              <a:gd name="connsiteY251" fmla="*/ 1371975 h 1464274"/>
              <a:gd name="connsiteX252" fmla="*/ 886798 w 1061620"/>
              <a:gd name="connsiteY252" fmla="*/ 1370083 h 1464274"/>
              <a:gd name="connsiteX253" fmla="*/ 882255 w 1061620"/>
              <a:gd name="connsiteY253" fmla="*/ 1368063 h 1464274"/>
              <a:gd name="connsiteX254" fmla="*/ 877837 w 1061620"/>
              <a:gd name="connsiteY254" fmla="*/ 1365792 h 1464274"/>
              <a:gd name="connsiteX255" fmla="*/ 873419 w 1061620"/>
              <a:gd name="connsiteY255" fmla="*/ 1363395 h 1464274"/>
              <a:gd name="connsiteX256" fmla="*/ 868875 w 1061620"/>
              <a:gd name="connsiteY256" fmla="*/ 1360997 h 1464274"/>
              <a:gd name="connsiteX257" fmla="*/ 864584 w 1061620"/>
              <a:gd name="connsiteY257" fmla="*/ 1358348 h 1464274"/>
              <a:gd name="connsiteX258" fmla="*/ 860292 w 1061620"/>
              <a:gd name="connsiteY258" fmla="*/ 1355698 h 1464274"/>
              <a:gd name="connsiteX259" fmla="*/ 855875 w 1061620"/>
              <a:gd name="connsiteY259" fmla="*/ 1352795 h 1464274"/>
              <a:gd name="connsiteX260" fmla="*/ 847292 w 1061620"/>
              <a:gd name="connsiteY260" fmla="*/ 1346991 h 1464274"/>
              <a:gd name="connsiteX261" fmla="*/ 838836 w 1061620"/>
              <a:gd name="connsiteY261" fmla="*/ 1340934 h 1464274"/>
              <a:gd name="connsiteX262" fmla="*/ 830506 w 1061620"/>
              <a:gd name="connsiteY262" fmla="*/ 1334878 h 1464274"/>
              <a:gd name="connsiteX263" fmla="*/ 822175 w 1061620"/>
              <a:gd name="connsiteY263" fmla="*/ 1328695 h 1464274"/>
              <a:gd name="connsiteX264" fmla="*/ 814224 w 1061620"/>
              <a:gd name="connsiteY264" fmla="*/ 1322512 h 1464274"/>
              <a:gd name="connsiteX265" fmla="*/ 806272 w 1061620"/>
              <a:gd name="connsiteY265" fmla="*/ 1316582 h 1464274"/>
              <a:gd name="connsiteX266" fmla="*/ 798447 w 1061620"/>
              <a:gd name="connsiteY266" fmla="*/ 1311029 h 1464274"/>
              <a:gd name="connsiteX267" fmla="*/ 790747 w 1061620"/>
              <a:gd name="connsiteY267" fmla="*/ 1305730 h 1464274"/>
              <a:gd name="connsiteX268" fmla="*/ 778126 w 1061620"/>
              <a:gd name="connsiteY268" fmla="*/ 1296771 h 1464274"/>
              <a:gd name="connsiteX269" fmla="*/ 765630 w 1061620"/>
              <a:gd name="connsiteY269" fmla="*/ 1287686 h 1464274"/>
              <a:gd name="connsiteX270" fmla="*/ 753261 w 1061620"/>
              <a:gd name="connsiteY270" fmla="*/ 1278474 h 1464274"/>
              <a:gd name="connsiteX271" fmla="*/ 741018 w 1061620"/>
              <a:gd name="connsiteY271" fmla="*/ 1269263 h 1464274"/>
              <a:gd name="connsiteX272" fmla="*/ 728901 w 1061620"/>
              <a:gd name="connsiteY272" fmla="*/ 1259800 h 1464274"/>
              <a:gd name="connsiteX273" fmla="*/ 716785 w 1061620"/>
              <a:gd name="connsiteY273" fmla="*/ 1250336 h 1464274"/>
              <a:gd name="connsiteX274" fmla="*/ 704920 w 1061620"/>
              <a:gd name="connsiteY274" fmla="*/ 1240620 h 1464274"/>
              <a:gd name="connsiteX275" fmla="*/ 693056 w 1061620"/>
              <a:gd name="connsiteY275" fmla="*/ 1230904 h 1464274"/>
              <a:gd name="connsiteX276" fmla="*/ 681191 w 1061620"/>
              <a:gd name="connsiteY276" fmla="*/ 1221062 h 1464274"/>
              <a:gd name="connsiteX277" fmla="*/ 669579 w 1061620"/>
              <a:gd name="connsiteY277" fmla="*/ 1211094 h 1464274"/>
              <a:gd name="connsiteX278" fmla="*/ 657968 w 1061620"/>
              <a:gd name="connsiteY278" fmla="*/ 1201125 h 1464274"/>
              <a:gd name="connsiteX279" fmla="*/ 646608 w 1061620"/>
              <a:gd name="connsiteY279" fmla="*/ 1190904 h 1464274"/>
              <a:gd name="connsiteX280" fmla="*/ 635122 w 1061620"/>
              <a:gd name="connsiteY280" fmla="*/ 1180810 h 1464274"/>
              <a:gd name="connsiteX281" fmla="*/ 623763 w 1061620"/>
              <a:gd name="connsiteY281" fmla="*/ 1170589 h 1464274"/>
              <a:gd name="connsiteX282" fmla="*/ 612530 w 1061620"/>
              <a:gd name="connsiteY282" fmla="*/ 1160116 h 1464274"/>
              <a:gd name="connsiteX283" fmla="*/ 601423 w 1061620"/>
              <a:gd name="connsiteY283" fmla="*/ 1149517 h 1464274"/>
              <a:gd name="connsiteX284" fmla="*/ 590315 w 1061620"/>
              <a:gd name="connsiteY284" fmla="*/ 1139044 h 1464274"/>
              <a:gd name="connsiteX285" fmla="*/ 579208 w 1061620"/>
              <a:gd name="connsiteY285" fmla="*/ 1128444 h 1464274"/>
              <a:gd name="connsiteX286" fmla="*/ 568227 w 1061620"/>
              <a:gd name="connsiteY286" fmla="*/ 1117719 h 1464274"/>
              <a:gd name="connsiteX287" fmla="*/ 557373 w 1061620"/>
              <a:gd name="connsiteY287" fmla="*/ 1106994 h 1464274"/>
              <a:gd name="connsiteX288" fmla="*/ 546518 w 1061620"/>
              <a:gd name="connsiteY288" fmla="*/ 1096142 h 1464274"/>
              <a:gd name="connsiteX289" fmla="*/ 535664 w 1061620"/>
              <a:gd name="connsiteY289" fmla="*/ 1085290 h 1464274"/>
              <a:gd name="connsiteX290" fmla="*/ 514333 w 1061620"/>
              <a:gd name="connsiteY290" fmla="*/ 1063208 h 1464274"/>
              <a:gd name="connsiteX291" fmla="*/ 493002 w 1061620"/>
              <a:gd name="connsiteY291" fmla="*/ 1041126 h 1464274"/>
              <a:gd name="connsiteX292" fmla="*/ 471924 w 1061620"/>
              <a:gd name="connsiteY292" fmla="*/ 1018666 h 1464274"/>
              <a:gd name="connsiteX293" fmla="*/ 451099 w 1061620"/>
              <a:gd name="connsiteY293" fmla="*/ 996080 h 1464274"/>
              <a:gd name="connsiteX294" fmla="*/ 430399 w 1061620"/>
              <a:gd name="connsiteY294" fmla="*/ 973241 h 1464274"/>
              <a:gd name="connsiteX295" fmla="*/ 431409 w 1061620"/>
              <a:gd name="connsiteY295" fmla="*/ 974250 h 1464274"/>
              <a:gd name="connsiteX296" fmla="*/ 432418 w 1061620"/>
              <a:gd name="connsiteY296" fmla="*/ 975260 h 1464274"/>
              <a:gd name="connsiteX297" fmla="*/ 433806 w 1061620"/>
              <a:gd name="connsiteY297" fmla="*/ 976143 h 1464274"/>
              <a:gd name="connsiteX298" fmla="*/ 435321 w 1061620"/>
              <a:gd name="connsiteY298" fmla="*/ 977026 h 1464274"/>
              <a:gd name="connsiteX299" fmla="*/ 436836 w 1061620"/>
              <a:gd name="connsiteY299" fmla="*/ 977783 h 1464274"/>
              <a:gd name="connsiteX300" fmla="*/ 438603 w 1061620"/>
              <a:gd name="connsiteY300" fmla="*/ 978414 h 1464274"/>
              <a:gd name="connsiteX301" fmla="*/ 440496 w 1061620"/>
              <a:gd name="connsiteY301" fmla="*/ 979172 h 1464274"/>
              <a:gd name="connsiteX302" fmla="*/ 442515 w 1061620"/>
              <a:gd name="connsiteY302" fmla="*/ 979802 h 1464274"/>
              <a:gd name="connsiteX303" fmla="*/ 444787 w 1061620"/>
              <a:gd name="connsiteY303" fmla="*/ 980307 h 1464274"/>
              <a:gd name="connsiteX304" fmla="*/ 447060 w 1061620"/>
              <a:gd name="connsiteY304" fmla="*/ 980812 h 1464274"/>
              <a:gd name="connsiteX305" fmla="*/ 451856 w 1061620"/>
              <a:gd name="connsiteY305" fmla="*/ 981569 h 1464274"/>
              <a:gd name="connsiteX306" fmla="*/ 457283 w 1061620"/>
              <a:gd name="connsiteY306" fmla="*/ 982199 h 1464274"/>
              <a:gd name="connsiteX307" fmla="*/ 463089 w 1061620"/>
              <a:gd name="connsiteY307" fmla="*/ 982705 h 1464274"/>
              <a:gd name="connsiteX308" fmla="*/ 469274 w 1061620"/>
              <a:gd name="connsiteY308" fmla="*/ 982957 h 1464274"/>
              <a:gd name="connsiteX309" fmla="*/ 475711 w 1061620"/>
              <a:gd name="connsiteY309" fmla="*/ 983083 h 1464274"/>
              <a:gd name="connsiteX310" fmla="*/ 482400 w 1061620"/>
              <a:gd name="connsiteY310" fmla="*/ 982957 h 1464274"/>
              <a:gd name="connsiteX311" fmla="*/ 489342 w 1061620"/>
              <a:gd name="connsiteY311" fmla="*/ 982830 h 1464274"/>
              <a:gd name="connsiteX312" fmla="*/ 496410 w 1061620"/>
              <a:gd name="connsiteY312" fmla="*/ 982326 h 1464274"/>
              <a:gd name="connsiteX313" fmla="*/ 503731 w 1061620"/>
              <a:gd name="connsiteY313" fmla="*/ 981947 h 1464274"/>
              <a:gd name="connsiteX314" fmla="*/ 511051 w 1061620"/>
              <a:gd name="connsiteY314" fmla="*/ 981443 h 1464274"/>
              <a:gd name="connsiteX315" fmla="*/ 518498 w 1061620"/>
              <a:gd name="connsiteY315" fmla="*/ 980938 h 1464274"/>
              <a:gd name="connsiteX316" fmla="*/ 533392 w 1061620"/>
              <a:gd name="connsiteY316" fmla="*/ 979424 h 1464274"/>
              <a:gd name="connsiteX317" fmla="*/ 548159 w 1061620"/>
              <a:gd name="connsiteY317" fmla="*/ 977783 h 1464274"/>
              <a:gd name="connsiteX318" fmla="*/ 562169 w 1061620"/>
              <a:gd name="connsiteY318" fmla="*/ 976143 h 1464274"/>
              <a:gd name="connsiteX319" fmla="*/ 575296 w 1061620"/>
              <a:gd name="connsiteY319" fmla="*/ 974503 h 1464274"/>
              <a:gd name="connsiteX320" fmla="*/ 597509 w 1061620"/>
              <a:gd name="connsiteY320" fmla="*/ 971600 h 1464274"/>
              <a:gd name="connsiteX321" fmla="*/ 605139 w 1061620"/>
              <a:gd name="connsiteY321" fmla="*/ 970661 h 1464274"/>
              <a:gd name="connsiteX322" fmla="*/ 601927 w 1061620"/>
              <a:gd name="connsiteY322" fmla="*/ 971095 h 1464274"/>
              <a:gd name="connsiteX323" fmla="*/ 598141 w 1061620"/>
              <a:gd name="connsiteY323" fmla="*/ 971979 h 1464274"/>
              <a:gd name="connsiteX324" fmla="*/ 596500 w 1061620"/>
              <a:gd name="connsiteY324" fmla="*/ 972357 h 1464274"/>
              <a:gd name="connsiteX325" fmla="*/ 595238 w 1061620"/>
              <a:gd name="connsiteY325" fmla="*/ 972862 h 1464274"/>
              <a:gd name="connsiteX326" fmla="*/ 593849 w 1061620"/>
              <a:gd name="connsiteY326" fmla="*/ 973493 h 1464274"/>
              <a:gd name="connsiteX327" fmla="*/ 592713 w 1061620"/>
              <a:gd name="connsiteY327" fmla="*/ 973998 h 1464274"/>
              <a:gd name="connsiteX328" fmla="*/ 591956 w 1061620"/>
              <a:gd name="connsiteY328" fmla="*/ 974503 h 1464274"/>
              <a:gd name="connsiteX329" fmla="*/ 591199 w 1061620"/>
              <a:gd name="connsiteY329" fmla="*/ 975133 h 1464274"/>
              <a:gd name="connsiteX330" fmla="*/ 590442 w 1061620"/>
              <a:gd name="connsiteY330" fmla="*/ 975764 h 1464274"/>
              <a:gd name="connsiteX331" fmla="*/ 590063 w 1061620"/>
              <a:gd name="connsiteY331" fmla="*/ 976269 h 1464274"/>
              <a:gd name="connsiteX332" fmla="*/ 589684 w 1061620"/>
              <a:gd name="connsiteY332" fmla="*/ 977026 h 1464274"/>
              <a:gd name="connsiteX333" fmla="*/ 589558 w 1061620"/>
              <a:gd name="connsiteY333" fmla="*/ 977657 h 1464274"/>
              <a:gd name="connsiteX334" fmla="*/ 589432 w 1061620"/>
              <a:gd name="connsiteY334" fmla="*/ 978288 h 1464274"/>
              <a:gd name="connsiteX335" fmla="*/ 589432 w 1061620"/>
              <a:gd name="connsiteY335" fmla="*/ 979045 h 1464274"/>
              <a:gd name="connsiteX336" fmla="*/ 589558 w 1061620"/>
              <a:gd name="connsiteY336" fmla="*/ 979676 h 1464274"/>
              <a:gd name="connsiteX337" fmla="*/ 589811 w 1061620"/>
              <a:gd name="connsiteY337" fmla="*/ 980307 h 1464274"/>
              <a:gd name="connsiteX338" fmla="*/ 590063 w 1061620"/>
              <a:gd name="connsiteY338" fmla="*/ 980938 h 1464274"/>
              <a:gd name="connsiteX339" fmla="*/ 590568 w 1061620"/>
              <a:gd name="connsiteY339" fmla="*/ 981569 h 1464274"/>
              <a:gd name="connsiteX340" fmla="*/ 591704 w 1061620"/>
              <a:gd name="connsiteY340" fmla="*/ 982957 h 1464274"/>
              <a:gd name="connsiteX341" fmla="*/ 593218 w 1061620"/>
              <a:gd name="connsiteY341" fmla="*/ 984092 h 1464274"/>
              <a:gd name="connsiteX342" fmla="*/ 594733 w 1061620"/>
              <a:gd name="connsiteY342" fmla="*/ 985354 h 1464274"/>
              <a:gd name="connsiteX343" fmla="*/ 596626 w 1061620"/>
              <a:gd name="connsiteY343" fmla="*/ 986490 h 1464274"/>
              <a:gd name="connsiteX344" fmla="*/ 598772 w 1061620"/>
              <a:gd name="connsiteY344" fmla="*/ 987373 h 1464274"/>
              <a:gd name="connsiteX345" fmla="*/ 600918 w 1061620"/>
              <a:gd name="connsiteY345" fmla="*/ 988256 h 1464274"/>
              <a:gd name="connsiteX346" fmla="*/ 603063 w 1061620"/>
              <a:gd name="connsiteY346" fmla="*/ 988887 h 1464274"/>
              <a:gd name="connsiteX347" fmla="*/ 605209 w 1061620"/>
              <a:gd name="connsiteY347" fmla="*/ 989392 h 1464274"/>
              <a:gd name="connsiteX348" fmla="*/ 607354 w 1061620"/>
              <a:gd name="connsiteY348" fmla="*/ 989644 h 1464274"/>
              <a:gd name="connsiteX349" fmla="*/ 609374 w 1061620"/>
              <a:gd name="connsiteY349" fmla="*/ 989771 h 1464274"/>
              <a:gd name="connsiteX350" fmla="*/ 611393 w 1061620"/>
              <a:gd name="connsiteY350" fmla="*/ 989644 h 1464274"/>
              <a:gd name="connsiteX351" fmla="*/ 613035 w 1061620"/>
              <a:gd name="connsiteY351" fmla="*/ 989266 h 1464274"/>
              <a:gd name="connsiteX352" fmla="*/ 613918 w 1061620"/>
              <a:gd name="connsiteY352" fmla="*/ 988887 h 1464274"/>
              <a:gd name="connsiteX353" fmla="*/ 614549 w 1061620"/>
              <a:gd name="connsiteY353" fmla="*/ 988509 h 1464274"/>
              <a:gd name="connsiteX354" fmla="*/ 615180 w 1061620"/>
              <a:gd name="connsiteY354" fmla="*/ 988004 h 1464274"/>
              <a:gd name="connsiteX355" fmla="*/ 615811 w 1061620"/>
              <a:gd name="connsiteY355" fmla="*/ 987499 h 1464274"/>
              <a:gd name="connsiteX356" fmla="*/ 616316 w 1061620"/>
              <a:gd name="connsiteY356" fmla="*/ 986869 h 1464274"/>
              <a:gd name="connsiteX357" fmla="*/ 616569 w 1061620"/>
              <a:gd name="connsiteY357" fmla="*/ 986111 h 1464274"/>
              <a:gd name="connsiteX358" fmla="*/ 616947 w 1061620"/>
              <a:gd name="connsiteY358" fmla="*/ 985354 h 1464274"/>
              <a:gd name="connsiteX359" fmla="*/ 617073 w 1061620"/>
              <a:gd name="connsiteY359" fmla="*/ 984471 h 1464274"/>
              <a:gd name="connsiteX360" fmla="*/ 617073 w 1061620"/>
              <a:gd name="connsiteY360" fmla="*/ 983461 h 1464274"/>
              <a:gd name="connsiteX361" fmla="*/ 617073 w 1061620"/>
              <a:gd name="connsiteY361" fmla="*/ 982326 h 1464274"/>
              <a:gd name="connsiteX362" fmla="*/ 616947 w 1061620"/>
              <a:gd name="connsiteY362" fmla="*/ 981316 h 1464274"/>
              <a:gd name="connsiteX363" fmla="*/ 616694 w 1061620"/>
              <a:gd name="connsiteY363" fmla="*/ 979928 h 1464274"/>
              <a:gd name="connsiteX364" fmla="*/ 616316 w 1061620"/>
              <a:gd name="connsiteY364" fmla="*/ 978541 h 1464274"/>
              <a:gd name="connsiteX365" fmla="*/ 615811 w 1061620"/>
              <a:gd name="connsiteY365" fmla="*/ 977152 h 1464274"/>
              <a:gd name="connsiteX366" fmla="*/ 614928 w 1061620"/>
              <a:gd name="connsiteY366" fmla="*/ 975512 h 1464274"/>
              <a:gd name="connsiteX367" fmla="*/ 614170 w 1061620"/>
              <a:gd name="connsiteY367" fmla="*/ 973872 h 1464274"/>
              <a:gd name="connsiteX368" fmla="*/ 613035 w 1061620"/>
              <a:gd name="connsiteY368" fmla="*/ 971979 h 1464274"/>
              <a:gd name="connsiteX369" fmla="*/ 426991 w 1061620"/>
              <a:gd name="connsiteY369" fmla="*/ 946995 h 1464274"/>
              <a:gd name="connsiteX370" fmla="*/ 428632 w 1061620"/>
              <a:gd name="connsiteY370" fmla="*/ 949014 h 1464274"/>
              <a:gd name="connsiteX371" fmla="*/ 427118 w 1061620"/>
              <a:gd name="connsiteY371" fmla="*/ 947121 h 1464274"/>
              <a:gd name="connsiteX372" fmla="*/ 357572 w 1061620"/>
              <a:gd name="connsiteY372" fmla="*/ 869267 h 1464274"/>
              <a:gd name="connsiteX373" fmla="*/ 358456 w 1061620"/>
              <a:gd name="connsiteY373" fmla="*/ 870655 h 1464274"/>
              <a:gd name="connsiteX374" fmla="*/ 359213 w 1061620"/>
              <a:gd name="connsiteY374" fmla="*/ 871412 h 1464274"/>
              <a:gd name="connsiteX375" fmla="*/ 313901 w 1061620"/>
              <a:gd name="connsiteY375" fmla="*/ 808448 h 1464274"/>
              <a:gd name="connsiteX376" fmla="*/ 316047 w 1061620"/>
              <a:gd name="connsiteY376" fmla="*/ 811475 h 1464274"/>
              <a:gd name="connsiteX377" fmla="*/ 316678 w 1061620"/>
              <a:gd name="connsiteY377" fmla="*/ 812336 h 1464274"/>
              <a:gd name="connsiteX378" fmla="*/ 316678 w 1061620"/>
              <a:gd name="connsiteY378" fmla="*/ 812485 h 1464274"/>
              <a:gd name="connsiteX379" fmla="*/ 317687 w 1061620"/>
              <a:gd name="connsiteY379" fmla="*/ 813999 h 1464274"/>
              <a:gd name="connsiteX380" fmla="*/ 317435 w 1061620"/>
              <a:gd name="connsiteY380" fmla="*/ 813368 h 1464274"/>
              <a:gd name="connsiteX381" fmla="*/ 316678 w 1061620"/>
              <a:gd name="connsiteY381" fmla="*/ 812336 h 1464274"/>
              <a:gd name="connsiteX382" fmla="*/ 316678 w 1061620"/>
              <a:gd name="connsiteY382" fmla="*/ 812233 h 1464274"/>
              <a:gd name="connsiteX383" fmla="*/ 492822 w 1061620"/>
              <a:gd name="connsiteY383" fmla="*/ 769331 h 1464274"/>
              <a:gd name="connsiteX384" fmla="*/ 494991 w 1061620"/>
              <a:gd name="connsiteY384" fmla="*/ 771702 h 1464274"/>
              <a:gd name="connsiteX385" fmla="*/ 495472 w 1061620"/>
              <a:gd name="connsiteY385" fmla="*/ 777281 h 1464274"/>
              <a:gd name="connsiteX386" fmla="*/ 268842 w 1061620"/>
              <a:gd name="connsiteY386" fmla="*/ 749142 h 1464274"/>
              <a:gd name="connsiteX387" fmla="*/ 269094 w 1061620"/>
              <a:gd name="connsiteY387" fmla="*/ 749521 h 1464274"/>
              <a:gd name="connsiteX388" fmla="*/ 268968 w 1061620"/>
              <a:gd name="connsiteY388" fmla="*/ 749394 h 1464274"/>
              <a:gd name="connsiteX389" fmla="*/ 265055 w 1061620"/>
              <a:gd name="connsiteY389" fmla="*/ 743085 h 1464274"/>
              <a:gd name="connsiteX390" fmla="*/ 265181 w 1061620"/>
              <a:gd name="connsiteY390" fmla="*/ 743211 h 1464274"/>
              <a:gd name="connsiteX391" fmla="*/ 265939 w 1061620"/>
              <a:gd name="connsiteY391" fmla="*/ 744473 h 1464274"/>
              <a:gd name="connsiteX392" fmla="*/ 260802 w 1061620"/>
              <a:gd name="connsiteY392" fmla="*/ 470498 h 1464274"/>
              <a:gd name="connsiteX393" fmla="*/ 262909 w 1061620"/>
              <a:gd name="connsiteY393" fmla="*/ 478691 h 1464274"/>
              <a:gd name="connsiteX394" fmla="*/ 263162 w 1061620"/>
              <a:gd name="connsiteY394" fmla="*/ 479870 h 1464274"/>
              <a:gd name="connsiteX395" fmla="*/ 263667 w 1061620"/>
              <a:gd name="connsiteY395" fmla="*/ 481636 h 1464274"/>
              <a:gd name="connsiteX396" fmla="*/ 262909 w 1061620"/>
              <a:gd name="connsiteY396" fmla="*/ 478691 h 1464274"/>
              <a:gd name="connsiteX397" fmla="*/ 262783 w 1061620"/>
              <a:gd name="connsiteY397" fmla="*/ 478103 h 1464274"/>
              <a:gd name="connsiteX398" fmla="*/ 262279 w 1061620"/>
              <a:gd name="connsiteY398" fmla="*/ 474318 h 1464274"/>
              <a:gd name="connsiteX399" fmla="*/ 262102 w 1061620"/>
              <a:gd name="connsiteY399" fmla="*/ 472949 h 1464274"/>
              <a:gd name="connsiteX400" fmla="*/ 262062 w 1061620"/>
              <a:gd name="connsiteY400" fmla="*/ 472899 h 1464274"/>
              <a:gd name="connsiteX401" fmla="*/ 261354 w 1061620"/>
              <a:gd name="connsiteY401" fmla="*/ 471609 h 1464274"/>
              <a:gd name="connsiteX402" fmla="*/ 195185 w 1061620"/>
              <a:gd name="connsiteY402" fmla="*/ 428388 h 1464274"/>
              <a:gd name="connsiteX403" fmla="*/ 195406 w 1061620"/>
              <a:gd name="connsiteY403" fmla="*/ 428892 h 1464274"/>
              <a:gd name="connsiteX404" fmla="*/ 196952 w 1061620"/>
              <a:gd name="connsiteY404" fmla="*/ 435454 h 1464274"/>
              <a:gd name="connsiteX405" fmla="*/ 162508 w 1061620"/>
              <a:gd name="connsiteY405" fmla="*/ 423088 h 1464274"/>
              <a:gd name="connsiteX406" fmla="*/ 163391 w 1061620"/>
              <a:gd name="connsiteY406" fmla="*/ 423088 h 1464274"/>
              <a:gd name="connsiteX407" fmla="*/ 163391 w 1061620"/>
              <a:gd name="connsiteY407" fmla="*/ 423356 h 1464274"/>
              <a:gd name="connsiteX408" fmla="*/ 162508 w 1061620"/>
              <a:gd name="connsiteY408" fmla="*/ 427505 h 1464274"/>
              <a:gd name="connsiteX409" fmla="*/ 166924 w 1061620"/>
              <a:gd name="connsiteY409" fmla="*/ 421032 h 1464274"/>
              <a:gd name="connsiteX410" fmla="*/ 166804 w 1061620"/>
              <a:gd name="connsiteY410" fmla="*/ 421286 h 1464274"/>
              <a:gd name="connsiteX411" fmla="*/ 166205 w 1061620"/>
              <a:gd name="connsiteY411" fmla="*/ 425738 h 1464274"/>
              <a:gd name="connsiteX412" fmla="*/ 164648 w 1061620"/>
              <a:gd name="connsiteY412" fmla="*/ 421159 h 1464274"/>
              <a:gd name="connsiteX413" fmla="*/ 237469 w 1061620"/>
              <a:gd name="connsiteY413" fmla="*/ 417789 h 1464274"/>
              <a:gd name="connsiteX414" fmla="*/ 237580 w 1061620"/>
              <a:gd name="connsiteY414" fmla="*/ 417899 h 1464274"/>
              <a:gd name="connsiteX415" fmla="*/ 237248 w 1061620"/>
              <a:gd name="connsiteY415" fmla="*/ 419555 h 1464274"/>
              <a:gd name="connsiteX416" fmla="*/ 236696 w 1061620"/>
              <a:gd name="connsiteY416" fmla="*/ 417899 h 1464274"/>
              <a:gd name="connsiteX417" fmla="*/ 236806 w 1061620"/>
              <a:gd name="connsiteY417" fmla="*/ 417899 h 1464274"/>
              <a:gd name="connsiteX418" fmla="*/ 237138 w 1061620"/>
              <a:gd name="connsiteY418" fmla="*/ 418009 h 1464274"/>
              <a:gd name="connsiteX419" fmla="*/ 237138 w 1061620"/>
              <a:gd name="connsiteY419" fmla="*/ 417899 h 1464274"/>
              <a:gd name="connsiteX420" fmla="*/ 106653 w 1061620"/>
              <a:gd name="connsiteY420" fmla="*/ 416527 h 1464274"/>
              <a:gd name="connsiteX421" fmla="*/ 107032 w 1061620"/>
              <a:gd name="connsiteY421" fmla="*/ 417410 h 1464274"/>
              <a:gd name="connsiteX422" fmla="*/ 107663 w 1061620"/>
              <a:gd name="connsiteY422" fmla="*/ 418041 h 1464274"/>
              <a:gd name="connsiteX423" fmla="*/ 108546 w 1061620"/>
              <a:gd name="connsiteY423" fmla="*/ 418924 h 1464274"/>
              <a:gd name="connsiteX424" fmla="*/ 109556 w 1061620"/>
              <a:gd name="connsiteY424" fmla="*/ 419429 h 1464274"/>
              <a:gd name="connsiteX425" fmla="*/ 110818 w 1061620"/>
              <a:gd name="connsiteY425" fmla="*/ 420060 h 1464274"/>
              <a:gd name="connsiteX426" fmla="*/ 112333 w 1061620"/>
              <a:gd name="connsiteY426" fmla="*/ 420564 h 1464274"/>
              <a:gd name="connsiteX427" fmla="*/ 113848 w 1061620"/>
              <a:gd name="connsiteY427" fmla="*/ 421069 h 1464274"/>
              <a:gd name="connsiteX428" fmla="*/ 115615 w 1061620"/>
              <a:gd name="connsiteY428" fmla="*/ 421322 h 1464274"/>
              <a:gd name="connsiteX429" fmla="*/ 119275 w 1061620"/>
              <a:gd name="connsiteY429" fmla="*/ 421953 h 1464274"/>
              <a:gd name="connsiteX430" fmla="*/ 123440 w 1061620"/>
              <a:gd name="connsiteY430" fmla="*/ 422457 h 1464274"/>
              <a:gd name="connsiteX431" fmla="*/ 127857 w 1061620"/>
              <a:gd name="connsiteY431" fmla="*/ 422709 h 1464274"/>
              <a:gd name="connsiteX432" fmla="*/ 132528 w 1061620"/>
              <a:gd name="connsiteY432" fmla="*/ 422709 h 1464274"/>
              <a:gd name="connsiteX433" fmla="*/ 137072 w 1061620"/>
              <a:gd name="connsiteY433" fmla="*/ 422836 h 1464274"/>
              <a:gd name="connsiteX434" fmla="*/ 141615 w 1061620"/>
              <a:gd name="connsiteY434" fmla="*/ 422709 h 1464274"/>
              <a:gd name="connsiteX435" fmla="*/ 150198 w 1061620"/>
              <a:gd name="connsiteY435" fmla="*/ 422457 h 1464274"/>
              <a:gd name="connsiteX436" fmla="*/ 157392 w 1061620"/>
              <a:gd name="connsiteY436" fmla="*/ 422205 h 1464274"/>
              <a:gd name="connsiteX437" fmla="*/ 160043 w 1061620"/>
              <a:gd name="connsiteY437" fmla="*/ 422205 h 1464274"/>
              <a:gd name="connsiteX438" fmla="*/ 162062 w 1061620"/>
              <a:gd name="connsiteY438" fmla="*/ 422205 h 1464274"/>
              <a:gd name="connsiteX439" fmla="*/ 161431 w 1061620"/>
              <a:gd name="connsiteY439" fmla="*/ 422962 h 1464274"/>
              <a:gd name="connsiteX440" fmla="*/ 161053 w 1061620"/>
              <a:gd name="connsiteY440" fmla="*/ 429902 h 1464274"/>
              <a:gd name="connsiteX441" fmla="*/ 163829 w 1061620"/>
              <a:gd name="connsiteY441" fmla="*/ 428640 h 1464274"/>
              <a:gd name="connsiteX442" fmla="*/ 165849 w 1061620"/>
              <a:gd name="connsiteY442" fmla="*/ 431164 h 1464274"/>
              <a:gd name="connsiteX443" fmla="*/ 166003 w 1061620"/>
              <a:gd name="connsiteY443" fmla="*/ 430816 h 1464274"/>
              <a:gd name="connsiteX444" fmla="*/ 165157 w 1061620"/>
              <a:gd name="connsiteY444" fmla="*/ 425738 h 1464274"/>
              <a:gd name="connsiteX445" fmla="*/ 166924 w 1061620"/>
              <a:gd name="connsiteY445" fmla="*/ 427429 h 1464274"/>
              <a:gd name="connsiteX446" fmla="*/ 166206 w 1061620"/>
              <a:gd name="connsiteY446" fmla="*/ 430361 h 1464274"/>
              <a:gd name="connsiteX447" fmla="*/ 166354 w 1061620"/>
              <a:gd name="connsiteY447" fmla="*/ 430028 h 1464274"/>
              <a:gd name="connsiteX448" fmla="*/ 166732 w 1061620"/>
              <a:gd name="connsiteY448" fmla="*/ 428766 h 1464274"/>
              <a:gd name="connsiteX449" fmla="*/ 167111 w 1061620"/>
              <a:gd name="connsiteY449" fmla="*/ 426621 h 1464274"/>
              <a:gd name="connsiteX450" fmla="*/ 167490 w 1061620"/>
              <a:gd name="connsiteY450" fmla="*/ 424728 h 1464274"/>
              <a:gd name="connsiteX451" fmla="*/ 167868 w 1061620"/>
              <a:gd name="connsiteY451" fmla="*/ 423088 h 1464274"/>
              <a:gd name="connsiteX452" fmla="*/ 168247 w 1061620"/>
              <a:gd name="connsiteY452" fmla="*/ 422457 h 1464274"/>
              <a:gd name="connsiteX453" fmla="*/ 168626 w 1061620"/>
              <a:gd name="connsiteY453" fmla="*/ 421826 h 1464274"/>
              <a:gd name="connsiteX454" fmla="*/ 169130 w 1061620"/>
              <a:gd name="connsiteY454" fmla="*/ 421448 h 1464274"/>
              <a:gd name="connsiteX455" fmla="*/ 169762 w 1061620"/>
              <a:gd name="connsiteY455" fmla="*/ 421195 h 1464274"/>
              <a:gd name="connsiteX456" fmla="*/ 170645 w 1061620"/>
              <a:gd name="connsiteY456" fmla="*/ 421069 h 1464274"/>
              <a:gd name="connsiteX457" fmla="*/ 171655 w 1061620"/>
              <a:gd name="connsiteY457" fmla="*/ 421069 h 1464274"/>
              <a:gd name="connsiteX458" fmla="*/ 172917 w 1061620"/>
              <a:gd name="connsiteY458" fmla="*/ 421322 h 1464274"/>
              <a:gd name="connsiteX459" fmla="*/ 174432 w 1061620"/>
              <a:gd name="connsiteY459" fmla="*/ 421700 h 1464274"/>
              <a:gd name="connsiteX460" fmla="*/ 174812 w 1061620"/>
              <a:gd name="connsiteY460" fmla="*/ 422624 h 1464274"/>
              <a:gd name="connsiteX461" fmla="*/ 174936 w 1061620"/>
              <a:gd name="connsiteY461" fmla="*/ 423215 h 1464274"/>
              <a:gd name="connsiteX462" fmla="*/ 175693 w 1061620"/>
              <a:gd name="connsiteY462" fmla="*/ 425612 h 1464274"/>
              <a:gd name="connsiteX463" fmla="*/ 176577 w 1061620"/>
              <a:gd name="connsiteY463" fmla="*/ 427883 h 1464274"/>
              <a:gd name="connsiteX464" fmla="*/ 177839 w 1061620"/>
              <a:gd name="connsiteY464" fmla="*/ 429902 h 1464274"/>
              <a:gd name="connsiteX465" fmla="*/ 178561 w 1061620"/>
              <a:gd name="connsiteY465" fmla="*/ 430984 h 1464274"/>
              <a:gd name="connsiteX466" fmla="*/ 179102 w 1061620"/>
              <a:gd name="connsiteY466" fmla="*/ 432173 h 1464274"/>
              <a:gd name="connsiteX467" fmla="*/ 179859 w 1061620"/>
              <a:gd name="connsiteY467" fmla="*/ 433183 h 1464274"/>
              <a:gd name="connsiteX468" fmla="*/ 180616 w 1061620"/>
              <a:gd name="connsiteY468" fmla="*/ 434318 h 1464274"/>
              <a:gd name="connsiteX469" fmla="*/ 181499 w 1061620"/>
              <a:gd name="connsiteY469" fmla="*/ 435328 h 1464274"/>
              <a:gd name="connsiteX470" fmla="*/ 182257 w 1061620"/>
              <a:gd name="connsiteY470" fmla="*/ 435959 h 1464274"/>
              <a:gd name="connsiteX471" fmla="*/ 183267 w 1061620"/>
              <a:gd name="connsiteY471" fmla="*/ 436463 h 1464274"/>
              <a:gd name="connsiteX472" fmla="*/ 184150 w 1061620"/>
              <a:gd name="connsiteY472" fmla="*/ 436968 h 1464274"/>
              <a:gd name="connsiteX473" fmla="*/ 185286 w 1061620"/>
              <a:gd name="connsiteY473" fmla="*/ 437221 h 1464274"/>
              <a:gd name="connsiteX474" fmla="*/ 186422 w 1061620"/>
              <a:gd name="connsiteY474" fmla="*/ 437347 h 1464274"/>
              <a:gd name="connsiteX475" fmla="*/ 187684 w 1061620"/>
              <a:gd name="connsiteY475" fmla="*/ 436968 h 1464274"/>
              <a:gd name="connsiteX476" fmla="*/ 191218 w 1061620"/>
              <a:gd name="connsiteY476" fmla="*/ 441637 h 1464274"/>
              <a:gd name="connsiteX477" fmla="*/ 193490 w 1061620"/>
              <a:gd name="connsiteY477" fmla="*/ 433183 h 1464274"/>
              <a:gd name="connsiteX478" fmla="*/ 195131 w 1061620"/>
              <a:gd name="connsiteY478" fmla="*/ 439492 h 1464274"/>
              <a:gd name="connsiteX479" fmla="*/ 196898 w 1061620"/>
              <a:gd name="connsiteY479" fmla="*/ 445675 h 1464274"/>
              <a:gd name="connsiteX480" fmla="*/ 197782 w 1061620"/>
              <a:gd name="connsiteY480" fmla="*/ 448829 h 1464274"/>
              <a:gd name="connsiteX481" fmla="*/ 198791 w 1061620"/>
              <a:gd name="connsiteY481" fmla="*/ 451858 h 1464274"/>
              <a:gd name="connsiteX482" fmla="*/ 199927 w 1061620"/>
              <a:gd name="connsiteY482" fmla="*/ 454886 h 1464274"/>
              <a:gd name="connsiteX483" fmla="*/ 201316 w 1061620"/>
              <a:gd name="connsiteY483" fmla="*/ 457914 h 1464274"/>
              <a:gd name="connsiteX484" fmla="*/ 200811 w 1061620"/>
              <a:gd name="connsiteY484" fmla="*/ 456148 h 1464274"/>
              <a:gd name="connsiteX485" fmla="*/ 200432 w 1061620"/>
              <a:gd name="connsiteY485" fmla="*/ 454129 h 1464274"/>
              <a:gd name="connsiteX486" fmla="*/ 199801 w 1061620"/>
              <a:gd name="connsiteY486" fmla="*/ 450091 h 1464274"/>
              <a:gd name="connsiteX487" fmla="*/ 199422 w 1061620"/>
              <a:gd name="connsiteY487" fmla="*/ 445927 h 1464274"/>
              <a:gd name="connsiteX488" fmla="*/ 199170 w 1061620"/>
              <a:gd name="connsiteY488" fmla="*/ 441763 h 1464274"/>
              <a:gd name="connsiteX489" fmla="*/ 198918 w 1061620"/>
              <a:gd name="connsiteY489" fmla="*/ 433940 h 1464274"/>
              <a:gd name="connsiteX490" fmla="*/ 198791 w 1061620"/>
              <a:gd name="connsiteY490" fmla="*/ 430281 h 1464274"/>
              <a:gd name="connsiteX491" fmla="*/ 198665 w 1061620"/>
              <a:gd name="connsiteY491" fmla="*/ 427000 h 1464274"/>
              <a:gd name="connsiteX492" fmla="*/ 200811 w 1061620"/>
              <a:gd name="connsiteY492" fmla="*/ 429019 h 1464274"/>
              <a:gd name="connsiteX493" fmla="*/ 199170 w 1061620"/>
              <a:gd name="connsiteY493" fmla="*/ 425990 h 1464274"/>
              <a:gd name="connsiteX494" fmla="*/ 200937 w 1061620"/>
              <a:gd name="connsiteY494" fmla="*/ 423467 h 1464274"/>
              <a:gd name="connsiteX495" fmla="*/ 198034 w 1061620"/>
              <a:gd name="connsiteY495" fmla="*/ 423467 h 1464274"/>
              <a:gd name="connsiteX496" fmla="*/ 197403 w 1061620"/>
              <a:gd name="connsiteY496" fmla="*/ 419807 h 1464274"/>
              <a:gd name="connsiteX497" fmla="*/ 213937 w 1061620"/>
              <a:gd name="connsiteY497" fmla="*/ 419050 h 1464274"/>
              <a:gd name="connsiteX498" fmla="*/ 228957 w 1061620"/>
              <a:gd name="connsiteY498" fmla="*/ 418167 h 1464274"/>
              <a:gd name="connsiteX499" fmla="*/ 229714 w 1061620"/>
              <a:gd name="connsiteY499" fmla="*/ 418041 h 1464274"/>
              <a:gd name="connsiteX500" fmla="*/ 232996 w 1061620"/>
              <a:gd name="connsiteY500" fmla="*/ 423719 h 1464274"/>
              <a:gd name="connsiteX501" fmla="*/ 233249 w 1061620"/>
              <a:gd name="connsiteY501" fmla="*/ 420943 h 1464274"/>
              <a:gd name="connsiteX502" fmla="*/ 237413 w 1061620"/>
              <a:gd name="connsiteY502" fmla="*/ 429902 h 1464274"/>
              <a:gd name="connsiteX503" fmla="*/ 238045 w 1061620"/>
              <a:gd name="connsiteY503" fmla="*/ 423467 h 1464274"/>
              <a:gd name="connsiteX504" fmla="*/ 239812 w 1061620"/>
              <a:gd name="connsiteY504" fmla="*/ 425990 h 1464274"/>
              <a:gd name="connsiteX505" fmla="*/ 239685 w 1061620"/>
              <a:gd name="connsiteY505" fmla="*/ 422457 h 1464274"/>
              <a:gd name="connsiteX506" fmla="*/ 243134 w 1061620"/>
              <a:gd name="connsiteY506" fmla="*/ 427849 h 1464274"/>
              <a:gd name="connsiteX507" fmla="*/ 242878 w 1061620"/>
              <a:gd name="connsiteY507" fmla="*/ 426621 h 1464274"/>
              <a:gd name="connsiteX508" fmla="*/ 243762 w 1061620"/>
              <a:gd name="connsiteY508" fmla="*/ 427406 h 1464274"/>
              <a:gd name="connsiteX509" fmla="*/ 243351 w 1061620"/>
              <a:gd name="connsiteY509" fmla="*/ 428189 h 1464274"/>
              <a:gd name="connsiteX510" fmla="*/ 244608 w 1061620"/>
              <a:gd name="connsiteY510" fmla="*/ 430154 h 1464274"/>
              <a:gd name="connsiteX511" fmla="*/ 252433 w 1061620"/>
              <a:gd name="connsiteY511" fmla="*/ 448829 h 1464274"/>
              <a:gd name="connsiteX512" fmla="*/ 254453 w 1061620"/>
              <a:gd name="connsiteY512" fmla="*/ 446305 h 1464274"/>
              <a:gd name="connsiteX513" fmla="*/ 259123 w 1061620"/>
              <a:gd name="connsiteY513" fmla="*/ 463971 h 1464274"/>
              <a:gd name="connsiteX514" fmla="*/ 259679 w 1061620"/>
              <a:gd name="connsiteY514" fmla="*/ 466133 h 1464274"/>
              <a:gd name="connsiteX515" fmla="*/ 259659 w 1061620"/>
              <a:gd name="connsiteY515" fmla="*/ 465932 h 1464274"/>
              <a:gd name="connsiteX516" fmla="*/ 259659 w 1061620"/>
              <a:gd name="connsiteY516" fmla="*/ 464384 h 1464274"/>
              <a:gd name="connsiteX517" fmla="*/ 259800 w 1061620"/>
              <a:gd name="connsiteY517" fmla="*/ 462835 h 1464274"/>
              <a:gd name="connsiteX518" fmla="*/ 260083 w 1061620"/>
              <a:gd name="connsiteY518" fmla="*/ 463610 h 1464274"/>
              <a:gd name="connsiteX519" fmla="*/ 261696 w 1061620"/>
              <a:gd name="connsiteY519" fmla="*/ 469166 h 1464274"/>
              <a:gd name="connsiteX520" fmla="*/ 261521 w 1061620"/>
              <a:gd name="connsiteY520" fmla="*/ 466368 h 1464274"/>
              <a:gd name="connsiteX521" fmla="*/ 261394 w 1061620"/>
              <a:gd name="connsiteY521" fmla="*/ 458797 h 1464274"/>
              <a:gd name="connsiteX522" fmla="*/ 261269 w 1061620"/>
              <a:gd name="connsiteY522" fmla="*/ 455391 h 1464274"/>
              <a:gd name="connsiteX523" fmla="*/ 261142 w 1061620"/>
              <a:gd name="connsiteY523" fmla="*/ 452489 h 1464274"/>
              <a:gd name="connsiteX524" fmla="*/ 262783 w 1061620"/>
              <a:gd name="connsiteY524" fmla="*/ 462331 h 1464274"/>
              <a:gd name="connsiteX525" fmla="*/ 265181 w 1061620"/>
              <a:gd name="connsiteY525" fmla="*/ 464981 h 1464274"/>
              <a:gd name="connsiteX526" fmla="*/ 264929 w 1061620"/>
              <a:gd name="connsiteY526" fmla="*/ 461195 h 1464274"/>
              <a:gd name="connsiteX527" fmla="*/ 265055 w 1061620"/>
              <a:gd name="connsiteY527" fmla="*/ 459428 h 1464274"/>
              <a:gd name="connsiteX528" fmla="*/ 265181 w 1061620"/>
              <a:gd name="connsiteY528" fmla="*/ 458041 h 1464274"/>
              <a:gd name="connsiteX529" fmla="*/ 265434 w 1061620"/>
              <a:gd name="connsiteY529" fmla="*/ 457157 h 1464274"/>
              <a:gd name="connsiteX530" fmla="*/ 265686 w 1061620"/>
              <a:gd name="connsiteY530" fmla="*/ 456526 h 1464274"/>
              <a:gd name="connsiteX531" fmla="*/ 266191 w 1061620"/>
              <a:gd name="connsiteY531" fmla="*/ 456022 h 1464274"/>
              <a:gd name="connsiteX532" fmla="*/ 266570 w 1061620"/>
              <a:gd name="connsiteY532" fmla="*/ 455391 h 1464274"/>
              <a:gd name="connsiteX533" fmla="*/ 267201 w 1061620"/>
              <a:gd name="connsiteY533" fmla="*/ 455012 h 1464274"/>
              <a:gd name="connsiteX534" fmla="*/ 267958 w 1061620"/>
              <a:gd name="connsiteY534" fmla="*/ 454633 h 1464274"/>
              <a:gd name="connsiteX535" fmla="*/ 268715 w 1061620"/>
              <a:gd name="connsiteY535" fmla="*/ 454255 h 1464274"/>
              <a:gd name="connsiteX536" fmla="*/ 269725 w 1061620"/>
              <a:gd name="connsiteY536" fmla="*/ 453877 h 1464274"/>
              <a:gd name="connsiteX537" fmla="*/ 269346 w 1061620"/>
              <a:gd name="connsiteY537" fmla="*/ 450596 h 1464274"/>
              <a:gd name="connsiteX538" fmla="*/ 270861 w 1061620"/>
              <a:gd name="connsiteY538" fmla="*/ 450848 h 1464274"/>
              <a:gd name="connsiteX539" fmla="*/ 272376 w 1061620"/>
              <a:gd name="connsiteY539" fmla="*/ 451227 h 1464274"/>
              <a:gd name="connsiteX540" fmla="*/ 274016 w 1061620"/>
              <a:gd name="connsiteY540" fmla="*/ 451858 h 1464274"/>
              <a:gd name="connsiteX541" fmla="*/ 275657 w 1061620"/>
              <a:gd name="connsiteY541" fmla="*/ 452615 h 1464274"/>
              <a:gd name="connsiteX542" fmla="*/ 279318 w 1061620"/>
              <a:gd name="connsiteY542" fmla="*/ 454381 h 1464274"/>
              <a:gd name="connsiteX543" fmla="*/ 282978 w 1061620"/>
              <a:gd name="connsiteY543" fmla="*/ 456274 h 1464274"/>
              <a:gd name="connsiteX544" fmla="*/ 286386 w 1061620"/>
              <a:gd name="connsiteY544" fmla="*/ 458167 h 1464274"/>
              <a:gd name="connsiteX545" fmla="*/ 289667 w 1061620"/>
              <a:gd name="connsiteY545" fmla="*/ 459933 h 1464274"/>
              <a:gd name="connsiteX546" fmla="*/ 292570 w 1061620"/>
              <a:gd name="connsiteY546" fmla="*/ 461069 h 1464274"/>
              <a:gd name="connsiteX547" fmla="*/ 293706 w 1061620"/>
              <a:gd name="connsiteY547" fmla="*/ 461448 h 1464274"/>
              <a:gd name="connsiteX548" fmla="*/ 294842 w 1061620"/>
              <a:gd name="connsiteY548" fmla="*/ 461826 h 1464274"/>
              <a:gd name="connsiteX549" fmla="*/ 305823 w 1061620"/>
              <a:gd name="connsiteY549" fmla="*/ 467630 h 1464274"/>
              <a:gd name="connsiteX550" fmla="*/ 307590 w 1061620"/>
              <a:gd name="connsiteY550" fmla="*/ 464350 h 1464274"/>
              <a:gd name="connsiteX551" fmla="*/ 309610 w 1061620"/>
              <a:gd name="connsiteY551" fmla="*/ 463971 h 1464274"/>
              <a:gd name="connsiteX552" fmla="*/ 311755 w 1061620"/>
              <a:gd name="connsiteY552" fmla="*/ 463592 h 1464274"/>
              <a:gd name="connsiteX553" fmla="*/ 313775 w 1061620"/>
              <a:gd name="connsiteY553" fmla="*/ 463340 h 1464274"/>
              <a:gd name="connsiteX554" fmla="*/ 315794 w 1061620"/>
              <a:gd name="connsiteY554" fmla="*/ 463214 h 1464274"/>
              <a:gd name="connsiteX555" fmla="*/ 317687 w 1061620"/>
              <a:gd name="connsiteY555" fmla="*/ 463214 h 1464274"/>
              <a:gd name="connsiteX556" fmla="*/ 319707 w 1061620"/>
              <a:gd name="connsiteY556" fmla="*/ 463592 h 1464274"/>
              <a:gd name="connsiteX557" fmla="*/ 321600 w 1061620"/>
              <a:gd name="connsiteY557" fmla="*/ 463845 h 1464274"/>
              <a:gd name="connsiteX558" fmla="*/ 323367 w 1061620"/>
              <a:gd name="connsiteY558" fmla="*/ 464097 h 1464274"/>
              <a:gd name="connsiteX559" fmla="*/ 325260 w 1061620"/>
              <a:gd name="connsiteY559" fmla="*/ 464602 h 1464274"/>
              <a:gd name="connsiteX560" fmla="*/ 327027 w 1061620"/>
              <a:gd name="connsiteY560" fmla="*/ 465107 h 1464274"/>
              <a:gd name="connsiteX561" fmla="*/ 328795 w 1061620"/>
              <a:gd name="connsiteY561" fmla="*/ 465864 h 1464274"/>
              <a:gd name="connsiteX562" fmla="*/ 330562 w 1061620"/>
              <a:gd name="connsiteY562" fmla="*/ 466621 h 1464274"/>
              <a:gd name="connsiteX563" fmla="*/ 332329 w 1061620"/>
              <a:gd name="connsiteY563" fmla="*/ 467504 h 1464274"/>
              <a:gd name="connsiteX564" fmla="*/ 333969 w 1061620"/>
              <a:gd name="connsiteY564" fmla="*/ 468387 h 1464274"/>
              <a:gd name="connsiteX565" fmla="*/ 337377 w 1061620"/>
              <a:gd name="connsiteY565" fmla="*/ 470532 h 1464274"/>
              <a:gd name="connsiteX566" fmla="*/ 340406 w 1061620"/>
              <a:gd name="connsiteY566" fmla="*/ 473056 h 1464274"/>
              <a:gd name="connsiteX567" fmla="*/ 343688 w 1061620"/>
              <a:gd name="connsiteY567" fmla="*/ 475706 h 1464274"/>
              <a:gd name="connsiteX568" fmla="*/ 346591 w 1061620"/>
              <a:gd name="connsiteY568" fmla="*/ 478608 h 1464274"/>
              <a:gd name="connsiteX569" fmla="*/ 349620 w 1061620"/>
              <a:gd name="connsiteY569" fmla="*/ 481636 h 1464274"/>
              <a:gd name="connsiteX570" fmla="*/ 352650 w 1061620"/>
              <a:gd name="connsiteY570" fmla="*/ 484791 h 1464274"/>
              <a:gd name="connsiteX571" fmla="*/ 355553 w 1061620"/>
              <a:gd name="connsiteY571" fmla="*/ 488198 h 1464274"/>
              <a:gd name="connsiteX572" fmla="*/ 361232 w 1061620"/>
              <a:gd name="connsiteY572" fmla="*/ 495012 h 1464274"/>
              <a:gd name="connsiteX573" fmla="*/ 366912 w 1061620"/>
              <a:gd name="connsiteY573" fmla="*/ 501952 h 1464274"/>
              <a:gd name="connsiteX574" fmla="*/ 372592 w 1061620"/>
              <a:gd name="connsiteY574" fmla="*/ 508765 h 1464274"/>
              <a:gd name="connsiteX575" fmla="*/ 375621 w 1061620"/>
              <a:gd name="connsiteY575" fmla="*/ 511920 h 1464274"/>
              <a:gd name="connsiteX576" fmla="*/ 378398 w 1061620"/>
              <a:gd name="connsiteY576" fmla="*/ 515075 h 1464274"/>
              <a:gd name="connsiteX577" fmla="*/ 381427 w 1061620"/>
              <a:gd name="connsiteY577" fmla="*/ 517851 h 1464274"/>
              <a:gd name="connsiteX578" fmla="*/ 384582 w 1061620"/>
              <a:gd name="connsiteY578" fmla="*/ 520627 h 1464274"/>
              <a:gd name="connsiteX579" fmla="*/ 387611 w 1061620"/>
              <a:gd name="connsiteY579" fmla="*/ 522898 h 1464274"/>
              <a:gd name="connsiteX580" fmla="*/ 390767 w 1061620"/>
              <a:gd name="connsiteY580" fmla="*/ 525043 h 1464274"/>
              <a:gd name="connsiteX581" fmla="*/ 392407 w 1061620"/>
              <a:gd name="connsiteY581" fmla="*/ 526052 h 1464274"/>
              <a:gd name="connsiteX582" fmla="*/ 394049 w 1061620"/>
              <a:gd name="connsiteY582" fmla="*/ 526936 h 1464274"/>
              <a:gd name="connsiteX583" fmla="*/ 395689 w 1061620"/>
              <a:gd name="connsiteY583" fmla="*/ 527693 h 1464274"/>
              <a:gd name="connsiteX584" fmla="*/ 397330 w 1061620"/>
              <a:gd name="connsiteY584" fmla="*/ 528324 h 1464274"/>
              <a:gd name="connsiteX585" fmla="*/ 398971 w 1061620"/>
              <a:gd name="connsiteY585" fmla="*/ 528955 h 1464274"/>
              <a:gd name="connsiteX586" fmla="*/ 400738 w 1061620"/>
              <a:gd name="connsiteY586" fmla="*/ 529459 h 1464274"/>
              <a:gd name="connsiteX587" fmla="*/ 402505 w 1061620"/>
              <a:gd name="connsiteY587" fmla="*/ 529838 h 1464274"/>
              <a:gd name="connsiteX588" fmla="*/ 404398 w 1061620"/>
              <a:gd name="connsiteY588" fmla="*/ 530090 h 1464274"/>
              <a:gd name="connsiteX589" fmla="*/ 406165 w 1061620"/>
              <a:gd name="connsiteY589" fmla="*/ 530216 h 1464274"/>
              <a:gd name="connsiteX590" fmla="*/ 408058 w 1061620"/>
              <a:gd name="connsiteY590" fmla="*/ 530343 h 1464274"/>
              <a:gd name="connsiteX591" fmla="*/ 409952 w 1061620"/>
              <a:gd name="connsiteY591" fmla="*/ 530216 h 1464274"/>
              <a:gd name="connsiteX592" fmla="*/ 411845 w 1061620"/>
              <a:gd name="connsiteY592" fmla="*/ 530090 h 1464274"/>
              <a:gd name="connsiteX593" fmla="*/ 412981 w 1061620"/>
              <a:gd name="connsiteY593" fmla="*/ 529964 h 1464274"/>
              <a:gd name="connsiteX594" fmla="*/ 413991 w 1061620"/>
              <a:gd name="connsiteY594" fmla="*/ 529964 h 1464274"/>
              <a:gd name="connsiteX595" fmla="*/ 416010 w 1061620"/>
              <a:gd name="connsiteY595" fmla="*/ 530090 h 1464274"/>
              <a:gd name="connsiteX596" fmla="*/ 418030 w 1061620"/>
              <a:gd name="connsiteY596" fmla="*/ 530595 h 1464274"/>
              <a:gd name="connsiteX597" fmla="*/ 420175 w 1061620"/>
              <a:gd name="connsiteY597" fmla="*/ 531352 h 1464274"/>
              <a:gd name="connsiteX598" fmla="*/ 422195 w 1061620"/>
              <a:gd name="connsiteY598" fmla="*/ 532361 h 1464274"/>
              <a:gd name="connsiteX599" fmla="*/ 424214 w 1061620"/>
              <a:gd name="connsiteY599" fmla="*/ 533623 h 1464274"/>
              <a:gd name="connsiteX600" fmla="*/ 426108 w 1061620"/>
              <a:gd name="connsiteY600" fmla="*/ 535138 h 1464274"/>
              <a:gd name="connsiteX601" fmla="*/ 428127 w 1061620"/>
              <a:gd name="connsiteY601" fmla="*/ 536904 h 1464274"/>
              <a:gd name="connsiteX602" fmla="*/ 430020 w 1061620"/>
              <a:gd name="connsiteY602" fmla="*/ 538797 h 1464274"/>
              <a:gd name="connsiteX603" fmla="*/ 431787 w 1061620"/>
              <a:gd name="connsiteY603" fmla="*/ 540816 h 1464274"/>
              <a:gd name="connsiteX604" fmla="*/ 433680 w 1061620"/>
              <a:gd name="connsiteY604" fmla="*/ 542961 h 1464274"/>
              <a:gd name="connsiteX605" fmla="*/ 435448 w 1061620"/>
              <a:gd name="connsiteY605" fmla="*/ 545232 h 1464274"/>
              <a:gd name="connsiteX606" fmla="*/ 437215 w 1061620"/>
              <a:gd name="connsiteY606" fmla="*/ 547629 h 1464274"/>
              <a:gd name="connsiteX607" fmla="*/ 438982 w 1061620"/>
              <a:gd name="connsiteY607" fmla="*/ 550153 h 1464274"/>
              <a:gd name="connsiteX608" fmla="*/ 442137 w 1061620"/>
              <a:gd name="connsiteY608" fmla="*/ 555201 h 1464274"/>
              <a:gd name="connsiteX609" fmla="*/ 445166 w 1061620"/>
              <a:gd name="connsiteY609" fmla="*/ 560500 h 1464274"/>
              <a:gd name="connsiteX610" fmla="*/ 448069 w 1061620"/>
              <a:gd name="connsiteY610" fmla="*/ 565800 h 1464274"/>
              <a:gd name="connsiteX611" fmla="*/ 452991 w 1061620"/>
              <a:gd name="connsiteY611" fmla="*/ 575516 h 1464274"/>
              <a:gd name="connsiteX612" fmla="*/ 456904 w 1061620"/>
              <a:gd name="connsiteY612" fmla="*/ 583087 h 1464274"/>
              <a:gd name="connsiteX613" fmla="*/ 458419 w 1061620"/>
              <a:gd name="connsiteY613" fmla="*/ 585862 h 1464274"/>
              <a:gd name="connsiteX614" fmla="*/ 458924 w 1061620"/>
              <a:gd name="connsiteY614" fmla="*/ 586746 h 1464274"/>
              <a:gd name="connsiteX615" fmla="*/ 459429 w 1061620"/>
              <a:gd name="connsiteY615" fmla="*/ 587629 h 1464274"/>
              <a:gd name="connsiteX616" fmla="*/ 465866 w 1061620"/>
              <a:gd name="connsiteY616" fmla="*/ 601131 h 1464274"/>
              <a:gd name="connsiteX617" fmla="*/ 465866 w 1061620"/>
              <a:gd name="connsiteY617" fmla="*/ 604916 h 1464274"/>
              <a:gd name="connsiteX618" fmla="*/ 467885 w 1061620"/>
              <a:gd name="connsiteY618" fmla="*/ 605421 h 1464274"/>
              <a:gd name="connsiteX619" fmla="*/ 470409 w 1061620"/>
              <a:gd name="connsiteY619" fmla="*/ 612992 h 1464274"/>
              <a:gd name="connsiteX620" fmla="*/ 473313 w 1061620"/>
              <a:gd name="connsiteY620" fmla="*/ 621572 h 1464274"/>
              <a:gd name="connsiteX621" fmla="*/ 476089 w 1061620"/>
              <a:gd name="connsiteY621" fmla="*/ 630279 h 1464274"/>
              <a:gd name="connsiteX622" fmla="*/ 477478 w 1061620"/>
              <a:gd name="connsiteY622" fmla="*/ 634947 h 1464274"/>
              <a:gd name="connsiteX623" fmla="*/ 478866 w 1061620"/>
              <a:gd name="connsiteY623" fmla="*/ 639364 h 1464274"/>
              <a:gd name="connsiteX624" fmla="*/ 479875 w 1061620"/>
              <a:gd name="connsiteY624" fmla="*/ 643780 h 1464274"/>
              <a:gd name="connsiteX625" fmla="*/ 481011 w 1061620"/>
              <a:gd name="connsiteY625" fmla="*/ 648322 h 1464274"/>
              <a:gd name="connsiteX626" fmla="*/ 481643 w 1061620"/>
              <a:gd name="connsiteY626" fmla="*/ 652486 h 1464274"/>
              <a:gd name="connsiteX627" fmla="*/ 482274 w 1061620"/>
              <a:gd name="connsiteY627" fmla="*/ 656650 h 1464274"/>
              <a:gd name="connsiteX628" fmla="*/ 482653 w 1061620"/>
              <a:gd name="connsiteY628" fmla="*/ 660562 h 1464274"/>
              <a:gd name="connsiteX629" fmla="*/ 482653 w 1061620"/>
              <a:gd name="connsiteY629" fmla="*/ 662455 h 1464274"/>
              <a:gd name="connsiteX630" fmla="*/ 482526 w 1061620"/>
              <a:gd name="connsiteY630" fmla="*/ 664348 h 1464274"/>
              <a:gd name="connsiteX631" fmla="*/ 482400 w 1061620"/>
              <a:gd name="connsiteY631" fmla="*/ 665988 h 1464274"/>
              <a:gd name="connsiteX632" fmla="*/ 482274 w 1061620"/>
              <a:gd name="connsiteY632" fmla="*/ 667754 h 1464274"/>
              <a:gd name="connsiteX633" fmla="*/ 481769 w 1061620"/>
              <a:gd name="connsiteY633" fmla="*/ 669395 h 1464274"/>
              <a:gd name="connsiteX634" fmla="*/ 481390 w 1061620"/>
              <a:gd name="connsiteY634" fmla="*/ 670909 h 1464274"/>
              <a:gd name="connsiteX635" fmla="*/ 482526 w 1061620"/>
              <a:gd name="connsiteY635" fmla="*/ 671666 h 1464274"/>
              <a:gd name="connsiteX636" fmla="*/ 483536 w 1061620"/>
              <a:gd name="connsiteY636" fmla="*/ 672676 h 1464274"/>
              <a:gd name="connsiteX637" fmla="*/ 484420 w 1061620"/>
              <a:gd name="connsiteY637" fmla="*/ 673685 h 1464274"/>
              <a:gd name="connsiteX638" fmla="*/ 485050 w 1061620"/>
              <a:gd name="connsiteY638" fmla="*/ 674695 h 1464274"/>
              <a:gd name="connsiteX639" fmla="*/ 485681 w 1061620"/>
              <a:gd name="connsiteY639" fmla="*/ 675830 h 1464274"/>
              <a:gd name="connsiteX640" fmla="*/ 486187 w 1061620"/>
              <a:gd name="connsiteY640" fmla="*/ 677092 h 1464274"/>
              <a:gd name="connsiteX641" fmla="*/ 486565 w 1061620"/>
              <a:gd name="connsiteY641" fmla="*/ 678354 h 1464274"/>
              <a:gd name="connsiteX642" fmla="*/ 486818 w 1061620"/>
              <a:gd name="connsiteY642" fmla="*/ 679489 h 1464274"/>
              <a:gd name="connsiteX643" fmla="*/ 487070 w 1061620"/>
              <a:gd name="connsiteY643" fmla="*/ 680877 h 1464274"/>
              <a:gd name="connsiteX644" fmla="*/ 487196 w 1061620"/>
              <a:gd name="connsiteY644" fmla="*/ 682139 h 1464274"/>
              <a:gd name="connsiteX645" fmla="*/ 487196 w 1061620"/>
              <a:gd name="connsiteY645" fmla="*/ 684915 h 1464274"/>
              <a:gd name="connsiteX646" fmla="*/ 486944 w 1061620"/>
              <a:gd name="connsiteY646" fmla="*/ 687692 h 1464274"/>
              <a:gd name="connsiteX647" fmla="*/ 486439 w 1061620"/>
              <a:gd name="connsiteY647" fmla="*/ 690341 h 1464274"/>
              <a:gd name="connsiteX648" fmla="*/ 485681 w 1061620"/>
              <a:gd name="connsiteY648" fmla="*/ 693117 h 1464274"/>
              <a:gd name="connsiteX649" fmla="*/ 484924 w 1061620"/>
              <a:gd name="connsiteY649" fmla="*/ 695641 h 1464274"/>
              <a:gd name="connsiteX650" fmla="*/ 484041 w 1061620"/>
              <a:gd name="connsiteY650" fmla="*/ 697912 h 1464274"/>
              <a:gd name="connsiteX651" fmla="*/ 483032 w 1061620"/>
              <a:gd name="connsiteY651" fmla="*/ 700057 h 1464274"/>
              <a:gd name="connsiteX652" fmla="*/ 482148 w 1061620"/>
              <a:gd name="connsiteY652" fmla="*/ 701950 h 1464274"/>
              <a:gd name="connsiteX653" fmla="*/ 481264 w 1061620"/>
              <a:gd name="connsiteY653" fmla="*/ 703464 h 1464274"/>
              <a:gd name="connsiteX654" fmla="*/ 480507 w 1061620"/>
              <a:gd name="connsiteY654" fmla="*/ 704726 h 1464274"/>
              <a:gd name="connsiteX655" fmla="*/ 479750 w 1061620"/>
              <a:gd name="connsiteY655" fmla="*/ 705357 h 1464274"/>
              <a:gd name="connsiteX656" fmla="*/ 483662 w 1061620"/>
              <a:gd name="connsiteY656" fmla="*/ 710530 h 1464274"/>
              <a:gd name="connsiteX657" fmla="*/ 482400 w 1061620"/>
              <a:gd name="connsiteY657" fmla="*/ 713685 h 1464274"/>
              <a:gd name="connsiteX658" fmla="*/ 481895 w 1061620"/>
              <a:gd name="connsiteY658" fmla="*/ 713306 h 1464274"/>
              <a:gd name="connsiteX659" fmla="*/ 486187 w 1061620"/>
              <a:gd name="connsiteY659" fmla="*/ 718101 h 1464274"/>
              <a:gd name="connsiteX660" fmla="*/ 485429 w 1061620"/>
              <a:gd name="connsiteY660" fmla="*/ 719741 h 1464274"/>
              <a:gd name="connsiteX661" fmla="*/ 485050 w 1061620"/>
              <a:gd name="connsiteY661" fmla="*/ 721508 h 1464274"/>
              <a:gd name="connsiteX662" fmla="*/ 484672 w 1061620"/>
              <a:gd name="connsiteY662" fmla="*/ 723148 h 1464274"/>
              <a:gd name="connsiteX663" fmla="*/ 484546 w 1061620"/>
              <a:gd name="connsiteY663" fmla="*/ 724915 h 1464274"/>
              <a:gd name="connsiteX664" fmla="*/ 484420 w 1061620"/>
              <a:gd name="connsiteY664" fmla="*/ 726556 h 1464274"/>
              <a:gd name="connsiteX665" fmla="*/ 484420 w 1061620"/>
              <a:gd name="connsiteY665" fmla="*/ 728196 h 1464274"/>
              <a:gd name="connsiteX666" fmla="*/ 484546 w 1061620"/>
              <a:gd name="connsiteY666" fmla="*/ 729962 h 1464274"/>
              <a:gd name="connsiteX667" fmla="*/ 484798 w 1061620"/>
              <a:gd name="connsiteY667" fmla="*/ 731729 h 1464274"/>
              <a:gd name="connsiteX668" fmla="*/ 485303 w 1061620"/>
              <a:gd name="connsiteY668" fmla="*/ 735262 h 1464274"/>
              <a:gd name="connsiteX669" fmla="*/ 486313 w 1061620"/>
              <a:gd name="connsiteY669" fmla="*/ 738921 h 1464274"/>
              <a:gd name="connsiteX670" fmla="*/ 487449 w 1061620"/>
              <a:gd name="connsiteY670" fmla="*/ 742454 h 1464274"/>
              <a:gd name="connsiteX671" fmla="*/ 488711 w 1061620"/>
              <a:gd name="connsiteY671" fmla="*/ 745988 h 1464274"/>
              <a:gd name="connsiteX672" fmla="*/ 491362 w 1061620"/>
              <a:gd name="connsiteY672" fmla="*/ 752927 h 1464274"/>
              <a:gd name="connsiteX673" fmla="*/ 492750 w 1061620"/>
              <a:gd name="connsiteY673" fmla="*/ 756334 h 1464274"/>
              <a:gd name="connsiteX674" fmla="*/ 494012 w 1061620"/>
              <a:gd name="connsiteY674" fmla="*/ 759615 h 1464274"/>
              <a:gd name="connsiteX675" fmla="*/ 495022 w 1061620"/>
              <a:gd name="connsiteY675" fmla="*/ 763022 h 1464274"/>
              <a:gd name="connsiteX676" fmla="*/ 495905 w 1061620"/>
              <a:gd name="connsiteY676" fmla="*/ 766051 h 1464274"/>
              <a:gd name="connsiteX677" fmla="*/ 496158 w 1061620"/>
              <a:gd name="connsiteY677" fmla="*/ 767691 h 1464274"/>
              <a:gd name="connsiteX678" fmla="*/ 496284 w 1061620"/>
              <a:gd name="connsiteY678" fmla="*/ 769205 h 1464274"/>
              <a:gd name="connsiteX679" fmla="*/ 496410 w 1061620"/>
              <a:gd name="connsiteY679" fmla="*/ 770719 h 1464274"/>
              <a:gd name="connsiteX680" fmla="*/ 496410 w 1061620"/>
              <a:gd name="connsiteY680" fmla="*/ 772233 h 1464274"/>
              <a:gd name="connsiteX681" fmla="*/ 495148 w 1061620"/>
              <a:gd name="connsiteY681" fmla="*/ 769584 h 1464274"/>
              <a:gd name="connsiteX682" fmla="*/ 493759 w 1061620"/>
              <a:gd name="connsiteY682" fmla="*/ 767060 h 1464274"/>
              <a:gd name="connsiteX683" fmla="*/ 492119 w 1061620"/>
              <a:gd name="connsiteY683" fmla="*/ 764662 h 1464274"/>
              <a:gd name="connsiteX684" fmla="*/ 491235 w 1061620"/>
              <a:gd name="connsiteY684" fmla="*/ 763527 h 1464274"/>
              <a:gd name="connsiteX685" fmla="*/ 490478 w 1061620"/>
              <a:gd name="connsiteY685" fmla="*/ 762769 h 1464274"/>
              <a:gd name="connsiteX686" fmla="*/ 489847 w 1061620"/>
              <a:gd name="connsiteY686" fmla="*/ 762012 h 1464274"/>
              <a:gd name="connsiteX687" fmla="*/ 489090 w 1061620"/>
              <a:gd name="connsiteY687" fmla="*/ 761634 h 1464274"/>
              <a:gd name="connsiteX688" fmla="*/ 488585 w 1061620"/>
              <a:gd name="connsiteY688" fmla="*/ 761508 h 1464274"/>
              <a:gd name="connsiteX689" fmla="*/ 488332 w 1061620"/>
              <a:gd name="connsiteY689" fmla="*/ 761634 h 1464274"/>
              <a:gd name="connsiteX690" fmla="*/ 488206 w 1061620"/>
              <a:gd name="connsiteY690" fmla="*/ 761760 h 1464274"/>
              <a:gd name="connsiteX691" fmla="*/ 487953 w 1061620"/>
              <a:gd name="connsiteY691" fmla="*/ 762517 h 1464274"/>
              <a:gd name="connsiteX692" fmla="*/ 487828 w 1061620"/>
              <a:gd name="connsiteY692" fmla="*/ 763527 h 1464274"/>
              <a:gd name="connsiteX693" fmla="*/ 487953 w 1061620"/>
              <a:gd name="connsiteY693" fmla="*/ 765167 h 1464274"/>
              <a:gd name="connsiteX694" fmla="*/ 488206 w 1061620"/>
              <a:gd name="connsiteY694" fmla="*/ 767186 h 1464274"/>
              <a:gd name="connsiteX695" fmla="*/ 489342 w 1061620"/>
              <a:gd name="connsiteY695" fmla="*/ 768447 h 1464274"/>
              <a:gd name="connsiteX696" fmla="*/ 490856 w 1061620"/>
              <a:gd name="connsiteY696" fmla="*/ 770214 h 1464274"/>
              <a:gd name="connsiteX697" fmla="*/ 492371 w 1061620"/>
              <a:gd name="connsiteY697" fmla="*/ 772359 h 1464274"/>
              <a:gd name="connsiteX698" fmla="*/ 494012 w 1061620"/>
              <a:gd name="connsiteY698" fmla="*/ 774883 h 1464274"/>
              <a:gd name="connsiteX699" fmla="*/ 497420 w 1061620"/>
              <a:gd name="connsiteY699" fmla="*/ 780561 h 1464274"/>
              <a:gd name="connsiteX700" fmla="*/ 500702 w 1061620"/>
              <a:gd name="connsiteY700" fmla="*/ 786618 h 1464274"/>
              <a:gd name="connsiteX701" fmla="*/ 503731 w 1061620"/>
              <a:gd name="connsiteY701" fmla="*/ 792296 h 1464274"/>
              <a:gd name="connsiteX702" fmla="*/ 505876 w 1061620"/>
              <a:gd name="connsiteY702" fmla="*/ 796712 h 1464274"/>
              <a:gd name="connsiteX703" fmla="*/ 507265 w 1061620"/>
              <a:gd name="connsiteY703" fmla="*/ 799236 h 1464274"/>
              <a:gd name="connsiteX704" fmla="*/ 516731 w 1061620"/>
              <a:gd name="connsiteY704" fmla="*/ 814883 h 1464274"/>
              <a:gd name="connsiteX705" fmla="*/ 526324 w 1061620"/>
              <a:gd name="connsiteY705" fmla="*/ 830655 h 1464274"/>
              <a:gd name="connsiteX706" fmla="*/ 545508 w 1061620"/>
              <a:gd name="connsiteY706" fmla="*/ 861696 h 1464274"/>
              <a:gd name="connsiteX707" fmla="*/ 564693 w 1061620"/>
              <a:gd name="connsiteY707" fmla="*/ 892989 h 1464274"/>
              <a:gd name="connsiteX708" fmla="*/ 574285 w 1061620"/>
              <a:gd name="connsiteY708" fmla="*/ 908635 h 1464274"/>
              <a:gd name="connsiteX709" fmla="*/ 583500 w 1061620"/>
              <a:gd name="connsiteY709" fmla="*/ 924534 h 1464274"/>
              <a:gd name="connsiteX710" fmla="*/ 584762 w 1061620"/>
              <a:gd name="connsiteY710" fmla="*/ 926554 h 1464274"/>
              <a:gd name="connsiteX711" fmla="*/ 586276 w 1061620"/>
              <a:gd name="connsiteY711" fmla="*/ 928573 h 1464274"/>
              <a:gd name="connsiteX712" fmla="*/ 589558 w 1061620"/>
              <a:gd name="connsiteY712" fmla="*/ 932862 h 1464274"/>
              <a:gd name="connsiteX713" fmla="*/ 593092 w 1061620"/>
              <a:gd name="connsiteY713" fmla="*/ 937153 h 1464274"/>
              <a:gd name="connsiteX714" fmla="*/ 596500 w 1061620"/>
              <a:gd name="connsiteY714" fmla="*/ 941695 h 1464274"/>
              <a:gd name="connsiteX715" fmla="*/ 598267 w 1061620"/>
              <a:gd name="connsiteY715" fmla="*/ 943841 h 1464274"/>
              <a:gd name="connsiteX716" fmla="*/ 599908 w 1061620"/>
              <a:gd name="connsiteY716" fmla="*/ 946112 h 1464274"/>
              <a:gd name="connsiteX717" fmla="*/ 601423 w 1061620"/>
              <a:gd name="connsiteY717" fmla="*/ 948383 h 1464274"/>
              <a:gd name="connsiteX718" fmla="*/ 602811 w 1061620"/>
              <a:gd name="connsiteY718" fmla="*/ 950654 h 1464274"/>
              <a:gd name="connsiteX719" fmla="*/ 603821 w 1061620"/>
              <a:gd name="connsiteY719" fmla="*/ 952925 h 1464274"/>
              <a:gd name="connsiteX720" fmla="*/ 604830 w 1061620"/>
              <a:gd name="connsiteY720" fmla="*/ 955197 h 1464274"/>
              <a:gd name="connsiteX721" fmla="*/ 605587 w 1061620"/>
              <a:gd name="connsiteY721" fmla="*/ 957468 h 1464274"/>
              <a:gd name="connsiteX722" fmla="*/ 605966 w 1061620"/>
              <a:gd name="connsiteY722" fmla="*/ 959740 h 1464274"/>
              <a:gd name="connsiteX723" fmla="*/ 599908 w 1061620"/>
              <a:gd name="connsiteY723" fmla="*/ 960370 h 1464274"/>
              <a:gd name="connsiteX724" fmla="*/ 591451 w 1061620"/>
              <a:gd name="connsiteY724" fmla="*/ 961506 h 1464274"/>
              <a:gd name="connsiteX725" fmla="*/ 569111 w 1061620"/>
              <a:gd name="connsiteY725" fmla="*/ 964660 h 1464274"/>
              <a:gd name="connsiteX726" fmla="*/ 555858 w 1061620"/>
              <a:gd name="connsiteY726" fmla="*/ 966427 h 1464274"/>
              <a:gd name="connsiteX727" fmla="*/ 541595 w 1061620"/>
              <a:gd name="connsiteY727" fmla="*/ 968320 h 1464274"/>
              <a:gd name="connsiteX728" fmla="*/ 526828 w 1061620"/>
              <a:gd name="connsiteY728" fmla="*/ 970086 h 1464274"/>
              <a:gd name="connsiteX729" fmla="*/ 511935 w 1061620"/>
              <a:gd name="connsiteY729" fmla="*/ 971600 h 1464274"/>
              <a:gd name="connsiteX730" fmla="*/ 504362 w 1061620"/>
              <a:gd name="connsiteY730" fmla="*/ 972231 h 1464274"/>
              <a:gd name="connsiteX731" fmla="*/ 496915 w 1061620"/>
              <a:gd name="connsiteY731" fmla="*/ 972736 h 1464274"/>
              <a:gd name="connsiteX732" fmla="*/ 489720 w 1061620"/>
              <a:gd name="connsiteY732" fmla="*/ 973367 h 1464274"/>
              <a:gd name="connsiteX733" fmla="*/ 482526 w 1061620"/>
              <a:gd name="connsiteY733" fmla="*/ 973746 h 1464274"/>
              <a:gd name="connsiteX734" fmla="*/ 475458 w 1061620"/>
              <a:gd name="connsiteY734" fmla="*/ 973872 h 1464274"/>
              <a:gd name="connsiteX735" fmla="*/ 468642 w 1061620"/>
              <a:gd name="connsiteY735" fmla="*/ 973998 h 1464274"/>
              <a:gd name="connsiteX736" fmla="*/ 462205 w 1061620"/>
              <a:gd name="connsiteY736" fmla="*/ 973998 h 1464274"/>
              <a:gd name="connsiteX737" fmla="*/ 456021 w 1061620"/>
              <a:gd name="connsiteY737" fmla="*/ 973746 h 1464274"/>
              <a:gd name="connsiteX738" fmla="*/ 450215 w 1061620"/>
              <a:gd name="connsiteY738" fmla="*/ 973367 h 1464274"/>
              <a:gd name="connsiteX739" fmla="*/ 444787 w 1061620"/>
              <a:gd name="connsiteY739" fmla="*/ 972610 h 1464274"/>
              <a:gd name="connsiteX740" fmla="*/ 439739 w 1061620"/>
              <a:gd name="connsiteY740" fmla="*/ 971853 h 1464274"/>
              <a:gd name="connsiteX741" fmla="*/ 437467 w 1061620"/>
              <a:gd name="connsiteY741" fmla="*/ 971474 h 1464274"/>
              <a:gd name="connsiteX742" fmla="*/ 435321 w 1061620"/>
              <a:gd name="connsiteY742" fmla="*/ 970717 h 1464274"/>
              <a:gd name="connsiteX743" fmla="*/ 433049 w 1061620"/>
              <a:gd name="connsiteY743" fmla="*/ 970212 h 1464274"/>
              <a:gd name="connsiteX744" fmla="*/ 431156 w 1061620"/>
              <a:gd name="connsiteY744" fmla="*/ 969582 h 1464274"/>
              <a:gd name="connsiteX745" fmla="*/ 429515 w 1061620"/>
              <a:gd name="connsiteY745" fmla="*/ 968824 h 1464274"/>
              <a:gd name="connsiteX746" fmla="*/ 427874 w 1061620"/>
              <a:gd name="connsiteY746" fmla="*/ 968067 h 1464274"/>
              <a:gd name="connsiteX747" fmla="*/ 426360 w 1061620"/>
              <a:gd name="connsiteY747" fmla="*/ 967058 h 1464274"/>
              <a:gd name="connsiteX748" fmla="*/ 424972 w 1061620"/>
              <a:gd name="connsiteY748" fmla="*/ 966175 h 1464274"/>
              <a:gd name="connsiteX749" fmla="*/ 423709 w 1061620"/>
              <a:gd name="connsiteY749" fmla="*/ 965165 h 1464274"/>
              <a:gd name="connsiteX750" fmla="*/ 422826 w 1061620"/>
              <a:gd name="connsiteY750" fmla="*/ 964156 h 1464274"/>
              <a:gd name="connsiteX751" fmla="*/ 420933 w 1061620"/>
              <a:gd name="connsiteY751" fmla="*/ 963020 h 1464274"/>
              <a:gd name="connsiteX752" fmla="*/ 419166 w 1061620"/>
              <a:gd name="connsiteY752" fmla="*/ 961884 h 1464274"/>
              <a:gd name="connsiteX753" fmla="*/ 417273 w 1061620"/>
              <a:gd name="connsiteY753" fmla="*/ 960496 h 1464274"/>
              <a:gd name="connsiteX754" fmla="*/ 415505 w 1061620"/>
              <a:gd name="connsiteY754" fmla="*/ 959109 h 1464274"/>
              <a:gd name="connsiteX755" fmla="*/ 413738 w 1061620"/>
              <a:gd name="connsiteY755" fmla="*/ 957468 h 1464274"/>
              <a:gd name="connsiteX756" fmla="*/ 411971 w 1061620"/>
              <a:gd name="connsiteY756" fmla="*/ 955701 h 1464274"/>
              <a:gd name="connsiteX757" fmla="*/ 408437 w 1061620"/>
              <a:gd name="connsiteY757" fmla="*/ 951916 h 1464274"/>
              <a:gd name="connsiteX758" fmla="*/ 404903 w 1061620"/>
              <a:gd name="connsiteY758" fmla="*/ 947752 h 1464274"/>
              <a:gd name="connsiteX759" fmla="*/ 401495 w 1061620"/>
              <a:gd name="connsiteY759" fmla="*/ 943462 h 1464274"/>
              <a:gd name="connsiteX760" fmla="*/ 398088 w 1061620"/>
              <a:gd name="connsiteY760" fmla="*/ 938667 h 1464274"/>
              <a:gd name="connsiteX761" fmla="*/ 394679 w 1061620"/>
              <a:gd name="connsiteY761" fmla="*/ 933998 h 1464274"/>
              <a:gd name="connsiteX762" fmla="*/ 388243 w 1061620"/>
              <a:gd name="connsiteY762" fmla="*/ 924282 h 1464274"/>
              <a:gd name="connsiteX763" fmla="*/ 382058 w 1061620"/>
              <a:gd name="connsiteY763" fmla="*/ 914566 h 1464274"/>
              <a:gd name="connsiteX764" fmla="*/ 376252 w 1061620"/>
              <a:gd name="connsiteY764" fmla="*/ 905860 h 1464274"/>
              <a:gd name="connsiteX765" fmla="*/ 373475 w 1061620"/>
              <a:gd name="connsiteY765" fmla="*/ 901948 h 1464274"/>
              <a:gd name="connsiteX766" fmla="*/ 370825 w 1061620"/>
              <a:gd name="connsiteY766" fmla="*/ 898415 h 1464274"/>
              <a:gd name="connsiteX767" fmla="*/ 360475 w 1061620"/>
              <a:gd name="connsiteY767" fmla="*/ 884535 h 1464274"/>
              <a:gd name="connsiteX768" fmla="*/ 350125 w 1061620"/>
              <a:gd name="connsiteY768" fmla="*/ 870529 h 1464274"/>
              <a:gd name="connsiteX769" fmla="*/ 340154 w 1061620"/>
              <a:gd name="connsiteY769" fmla="*/ 856523 h 1464274"/>
              <a:gd name="connsiteX770" fmla="*/ 330309 w 1061620"/>
              <a:gd name="connsiteY770" fmla="*/ 842390 h 1464274"/>
              <a:gd name="connsiteX771" fmla="*/ 320590 w 1061620"/>
              <a:gd name="connsiteY771" fmla="*/ 828005 h 1464274"/>
              <a:gd name="connsiteX772" fmla="*/ 311124 w 1061620"/>
              <a:gd name="connsiteY772" fmla="*/ 813747 h 1464274"/>
              <a:gd name="connsiteX773" fmla="*/ 301658 w 1061620"/>
              <a:gd name="connsiteY773" fmla="*/ 799362 h 1464274"/>
              <a:gd name="connsiteX774" fmla="*/ 292444 w 1061620"/>
              <a:gd name="connsiteY774" fmla="*/ 784852 h 1464274"/>
              <a:gd name="connsiteX775" fmla="*/ 283357 w 1061620"/>
              <a:gd name="connsiteY775" fmla="*/ 770340 h 1464274"/>
              <a:gd name="connsiteX776" fmla="*/ 274269 w 1061620"/>
              <a:gd name="connsiteY776" fmla="*/ 755577 h 1464274"/>
              <a:gd name="connsiteX777" fmla="*/ 265434 w 1061620"/>
              <a:gd name="connsiteY777" fmla="*/ 740814 h 1464274"/>
              <a:gd name="connsiteX778" fmla="*/ 256851 w 1061620"/>
              <a:gd name="connsiteY778" fmla="*/ 726050 h 1464274"/>
              <a:gd name="connsiteX779" fmla="*/ 248268 w 1061620"/>
              <a:gd name="connsiteY779" fmla="*/ 711161 h 1464274"/>
              <a:gd name="connsiteX780" fmla="*/ 239938 w 1061620"/>
              <a:gd name="connsiteY780" fmla="*/ 696145 h 1464274"/>
              <a:gd name="connsiteX781" fmla="*/ 231608 w 1061620"/>
              <a:gd name="connsiteY781" fmla="*/ 681130 h 1464274"/>
              <a:gd name="connsiteX782" fmla="*/ 223404 w 1061620"/>
              <a:gd name="connsiteY782" fmla="*/ 665988 h 1464274"/>
              <a:gd name="connsiteX783" fmla="*/ 215452 w 1061620"/>
              <a:gd name="connsiteY783" fmla="*/ 650846 h 1464274"/>
              <a:gd name="connsiteX784" fmla="*/ 207374 w 1061620"/>
              <a:gd name="connsiteY784" fmla="*/ 635705 h 1464274"/>
              <a:gd name="connsiteX785" fmla="*/ 199674 w 1061620"/>
              <a:gd name="connsiteY785" fmla="*/ 620310 h 1464274"/>
              <a:gd name="connsiteX786" fmla="*/ 191975 w 1061620"/>
              <a:gd name="connsiteY786" fmla="*/ 605042 h 1464274"/>
              <a:gd name="connsiteX787" fmla="*/ 184403 w 1061620"/>
              <a:gd name="connsiteY787" fmla="*/ 589648 h 1464274"/>
              <a:gd name="connsiteX788" fmla="*/ 176829 w 1061620"/>
              <a:gd name="connsiteY788" fmla="*/ 574002 h 1464274"/>
              <a:gd name="connsiteX789" fmla="*/ 169383 w 1061620"/>
              <a:gd name="connsiteY789" fmla="*/ 558608 h 1464274"/>
              <a:gd name="connsiteX790" fmla="*/ 162062 w 1061620"/>
              <a:gd name="connsiteY790" fmla="*/ 542961 h 1464274"/>
              <a:gd name="connsiteX791" fmla="*/ 154994 w 1061620"/>
              <a:gd name="connsiteY791" fmla="*/ 527441 h 1464274"/>
              <a:gd name="connsiteX792" fmla="*/ 147800 w 1061620"/>
              <a:gd name="connsiteY792" fmla="*/ 511667 h 1464274"/>
              <a:gd name="connsiteX793" fmla="*/ 140732 w 1061620"/>
              <a:gd name="connsiteY793" fmla="*/ 495895 h 1464274"/>
              <a:gd name="connsiteX794" fmla="*/ 133790 w 1061620"/>
              <a:gd name="connsiteY794" fmla="*/ 480122 h 1464274"/>
              <a:gd name="connsiteX795" fmla="*/ 126974 w 1061620"/>
              <a:gd name="connsiteY795" fmla="*/ 464223 h 1464274"/>
              <a:gd name="connsiteX796" fmla="*/ 120032 w 1061620"/>
              <a:gd name="connsiteY796" fmla="*/ 448451 h 1464274"/>
              <a:gd name="connsiteX797" fmla="*/ 186044 w 1061620"/>
              <a:gd name="connsiteY797" fmla="*/ 416022 h 1464274"/>
              <a:gd name="connsiteX798" fmla="*/ 187432 w 1061620"/>
              <a:gd name="connsiteY798" fmla="*/ 416022 h 1464274"/>
              <a:gd name="connsiteX799" fmla="*/ 188441 w 1061620"/>
              <a:gd name="connsiteY799" fmla="*/ 416148 h 1464274"/>
              <a:gd name="connsiteX800" fmla="*/ 189577 w 1061620"/>
              <a:gd name="connsiteY800" fmla="*/ 416527 h 1464274"/>
              <a:gd name="connsiteX801" fmla="*/ 190461 w 1061620"/>
              <a:gd name="connsiteY801" fmla="*/ 416779 h 1464274"/>
              <a:gd name="connsiteX802" fmla="*/ 191344 w 1061620"/>
              <a:gd name="connsiteY802" fmla="*/ 417284 h 1464274"/>
              <a:gd name="connsiteX803" fmla="*/ 192102 w 1061620"/>
              <a:gd name="connsiteY803" fmla="*/ 418041 h 1464274"/>
              <a:gd name="connsiteX804" fmla="*/ 192859 w 1061620"/>
              <a:gd name="connsiteY804" fmla="*/ 418924 h 1464274"/>
              <a:gd name="connsiteX805" fmla="*/ 193364 w 1061620"/>
              <a:gd name="connsiteY805" fmla="*/ 419807 h 1464274"/>
              <a:gd name="connsiteX806" fmla="*/ 193743 w 1061620"/>
              <a:gd name="connsiteY806" fmla="*/ 420943 h 1464274"/>
              <a:gd name="connsiteX807" fmla="*/ 193869 w 1061620"/>
              <a:gd name="connsiteY807" fmla="*/ 427126 h 1464274"/>
              <a:gd name="connsiteX808" fmla="*/ 189073 w 1061620"/>
              <a:gd name="connsiteY808" fmla="*/ 426873 h 1464274"/>
              <a:gd name="connsiteX809" fmla="*/ 190082 w 1061620"/>
              <a:gd name="connsiteY809" fmla="*/ 434949 h 1464274"/>
              <a:gd name="connsiteX810" fmla="*/ 188316 w 1061620"/>
              <a:gd name="connsiteY810" fmla="*/ 432047 h 1464274"/>
              <a:gd name="connsiteX811" fmla="*/ 189199 w 1061620"/>
              <a:gd name="connsiteY811" fmla="*/ 434949 h 1464274"/>
              <a:gd name="connsiteX812" fmla="*/ 187684 w 1061620"/>
              <a:gd name="connsiteY812" fmla="*/ 434318 h 1464274"/>
              <a:gd name="connsiteX813" fmla="*/ 186296 w 1061620"/>
              <a:gd name="connsiteY813" fmla="*/ 433814 h 1464274"/>
              <a:gd name="connsiteX814" fmla="*/ 184024 w 1061620"/>
              <a:gd name="connsiteY814" fmla="*/ 434949 h 1464274"/>
              <a:gd name="connsiteX815" fmla="*/ 183519 w 1061620"/>
              <a:gd name="connsiteY815" fmla="*/ 434949 h 1464274"/>
              <a:gd name="connsiteX816" fmla="*/ 184403 w 1061620"/>
              <a:gd name="connsiteY816" fmla="*/ 436463 h 1464274"/>
              <a:gd name="connsiteX817" fmla="*/ 182383 w 1061620"/>
              <a:gd name="connsiteY817" fmla="*/ 434949 h 1464274"/>
              <a:gd name="connsiteX818" fmla="*/ 180616 w 1061620"/>
              <a:gd name="connsiteY818" fmla="*/ 433561 h 1464274"/>
              <a:gd name="connsiteX819" fmla="*/ 179102 w 1061620"/>
              <a:gd name="connsiteY819" fmla="*/ 431795 h 1464274"/>
              <a:gd name="connsiteX820" fmla="*/ 178561 w 1061620"/>
              <a:gd name="connsiteY820" fmla="*/ 430984 h 1464274"/>
              <a:gd name="connsiteX821" fmla="*/ 178471 w 1061620"/>
              <a:gd name="connsiteY821" fmla="*/ 430785 h 1464274"/>
              <a:gd name="connsiteX822" fmla="*/ 177082 w 1061620"/>
              <a:gd name="connsiteY822" fmla="*/ 428135 h 1464274"/>
              <a:gd name="connsiteX823" fmla="*/ 174812 w 1061620"/>
              <a:gd name="connsiteY823" fmla="*/ 422624 h 1464274"/>
              <a:gd name="connsiteX824" fmla="*/ 174432 w 1061620"/>
              <a:gd name="connsiteY824" fmla="*/ 420817 h 1464274"/>
              <a:gd name="connsiteX825" fmla="*/ 176451 w 1061620"/>
              <a:gd name="connsiteY825" fmla="*/ 419555 h 1464274"/>
              <a:gd name="connsiteX826" fmla="*/ 178344 w 1061620"/>
              <a:gd name="connsiteY826" fmla="*/ 418672 h 1464274"/>
              <a:gd name="connsiteX827" fmla="*/ 180111 w 1061620"/>
              <a:gd name="connsiteY827" fmla="*/ 417789 h 1464274"/>
              <a:gd name="connsiteX828" fmla="*/ 181752 w 1061620"/>
              <a:gd name="connsiteY828" fmla="*/ 417158 h 1464274"/>
              <a:gd name="connsiteX829" fmla="*/ 183267 w 1061620"/>
              <a:gd name="connsiteY829" fmla="*/ 416779 h 1464274"/>
              <a:gd name="connsiteX830" fmla="*/ 184655 w 1061620"/>
              <a:gd name="connsiteY830" fmla="*/ 416274 h 1464274"/>
              <a:gd name="connsiteX831" fmla="*/ 167994 w 1061620"/>
              <a:gd name="connsiteY831" fmla="*/ 406685 h 1464274"/>
              <a:gd name="connsiteX832" fmla="*/ 169762 w 1061620"/>
              <a:gd name="connsiteY832" fmla="*/ 409334 h 1464274"/>
              <a:gd name="connsiteX833" fmla="*/ 168499 w 1061620"/>
              <a:gd name="connsiteY833" fmla="*/ 409334 h 1464274"/>
              <a:gd name="connsiteX834" fmla="*/ 167994 w 1061620"/>
              <a:gd name="connsiteY834" fmla="*/ 406810 h 1464274"/>
              <a:gd name="connsiteX835" fmla="*/ 213733 w 1061620"/>
              <a:gd name="connsiteY835" fmla="*/ 405423 h 1464274"/>
              <a:gd name="connsiteX836" fmla="*/ 214285 w 1061620"/>
              <a:gd name="connsiteY836" fmla="*/ 405555 h 1464274"/>
              <a:gd name="connsiteX837" fmla="*/ 214285 w 1061620"/>
              <a:gd name="connsiteY837" fmla="*/ 405821 h 1464274"/>
              <a:gd name="connsiteX838" fmla="*/ 214616 w 1061620"/>
              <a:gd name="connsiteY838" fmla="*/ 407940 h 1464274"/>
              <a:gd name="connsiteX839" fmla="*/ 214064 w 1061620"/>
              <a:gd name="connsiteY839" fmla="*/ 408073 h 1464274"/>
              <a:gd name="connsiteX840" fmla="*/ 166924 w 1061620"/>
              <a:gd name="connsiteY840" fmla="*/ 405423 h 1464274"/>
              <a:gd name="connsiteX841" fmla="*/ 167512 w 1061620"/>
              <a:gd name="connsiteY841" fmla="*/ 405423 h 1464274"/>
              <a:gd name="connsiteX842" fmla="*/ 167512 w 1061620"/>
              <a:gd name="connsiteY842" fmla="*/ 405557 h 1464274"/>
              <a:gd name="connsiteX843" fmla="*/ 167807 w 1061620"/>
              <a:gd name="connsiteY843" fmla="*/ 409839 h 1464274"/>
              <a:gd name="connsiteX844" fmla="*/ 166924 w 1061620"/>
              <a:gd name="connsiteY844" fmla="*/ 409839 h 1464274"/>
              <a:gd name="connsiteX845" fmla="*/ 166924 w 1061620"/>
              <a:gd name="connsiteY845" fmla="*/ 408072 h 1464274"/>
              <a:gd name="connsiteX846" fmla="*/ 165157 w 1061620"/>
              <a:gd name="connsiteY846" fmla="*/ 395706 h 1464274"/>
              <a:gd name="connsiteX847" fmla="*/ 165746 w 1061620"/>
              <a:gd name="connsiteY847" fmla="*/ 397190 h 1464274"/>
              <a:gd name="connsiteX848" fmla="*/ 166099 w 1061620"/>
              <a:gd name="connsiteY848" fmla="*/ 399417 h 1464274"/>
              <a:gd name="connsiteX849" fmla="*/ 166453 w 1061620"/>
              <a:gd name="connsiteY849" fmla="*/ 402508 h 1464274"/>
              <a:gd name="connsiteX850" fmla="*/ 166924 w 1061620"/>
              <a:gd name="connsiteY850" fmla="*/ 408072 h 1464274"/>
              <a:gd name="connsiteX851" fmla="*/ 196069 w 1061620"/>
              <a:gd name="connsiteY851" fmla="*/ 394823 h 1464274"/>
              <a:gd name="connsiteX852" fmla="*/ 197836 w 1061620"/>
              <a:gd name="connsiteY852" fmla="*/ 397949 h 1464274"/>
              <a:gd name="connsiteX853" fmla="*/ 197541 w 1061620"/>
              <a:gd name="connsiteY853" fmla="*/ 398357 h 1464274"/>
              <a:gd name="connsiteX854" fmla="*/ 197247 w 1061620"/>
              <a:gd name="connsiteY854" fmla="*/ 398085 h 1464274"/>
              <a:gd name="connsiteX855" fmla="*/ 199170 w 1061620"/>
              <a:gd name="connsiteY855" fmla="*/ 394193 h 1464274"/>
              <a:gd name="connsiteX856" fmla="*/ 204219 w 1061620"/>
              <a:gd name="connsiteY856" fmla="*/ 400123 h 1464274"/>
              <a:gd name="connsiteX857" fmla="*/ 204723 w 1061620"/>
              <a:gd name="connsiteY857" fmla="*/ 398861 h 1464274"/>
              <a:gd name="connsiteX858" fmla="*/ 206238 w 1061620"/>
              <a:gd name="connsiteY858" fmla="*/ 402016 h 1464274"/>
              <a:gd name="connsiteX859" fmla="*/ 206491 w 1061620"/>
              <a:gd name="connsiteY859" fmla="*/ 400628 h 1464274"/>
              <a:gd name="connsiteX860" fmla="*/ 206617 w 1061620"/>
              <a:gd name="connsiteY860" fmla="*/ 400628 h 1464274"/>
              <a:gd name="connsiteX861" fmla="*/ 207753 w 1061620"/>
              <a:gd name="connsiteY861" fmla="*/ 403152 h 1464274"/>
              <a:gd name="connsiteX862" fmla="*/ 207879 w 1061620"/>
              <a:gd name="connsiteY862" fmla="*/ 399618 h 1464274"/>
              <a:gd name="connsiteX863" fmla="*/ 210782 w 1061620"/>
              <a:gd name="connsiteY863" fmla="*/ 405044 h 1464274"/>
              <a:gd name="connsiteX864" fmla="*/ 210782 w 1061620"/>
              <a:gd name="connsiteY864" fmla="*/ 402899 h 1464274"/>
              <a:gd name="connsiteX865" fmla="*/ 212044 w 1061620"/>
              <a:gd name="connsiteY865" fmla="*/ 403783 h 1464274"/>
              <a:gd name="connsiteX866" fmla="*/ 212170 w 1061620"/>
              <a:gd name="connsiteY866" fmla="*/ 407316 h 1464274"/>
              <a:gd name="connsiteX867" fmla="*/ 213306 w 1061620"/>
              <a:gd name="connsiteY867" fmla="*/ 407441 h 1464274"/>
              <a:gd name="connsiteX868" fmla="*/ 210656 w 1061620"/>
              <a:gd name="connsiteY868" fmla="*/ 407568 h 1464274"/>
              <a:gd name="connsiteX869" fmla="*/ 208383 w 1061620"/>
              <a:gd name="connsiteY869" fmla="*/ 407820 h 1464274"/>
              <a:gd name="connsiteX870" fmla="*/ 204345 w 1061620"/>
              <a:gd name="connsiteY870" fmla="*/ 408451 h 1464274"/>
              <a:gd name="connsiteX871" fmla="*/ 200811 w 1061620"/>
              <a:gd name="connsiteY871" fmla="*/ 409082 h 1464274"/>
              <a:gd name="connsiteX872" fmla="*/ 199422 w 1061620"/>
              <a:gd name="connsiteY872" fmla="*/ 409208 h 1464274"/>
              <a:gd name="connsiteX873" fmla="*/ 198034 w 1061620"/>
              <a:gd name="connsiteY873" fmla="*/ 409334 h 1464274"/>
              <a:gd name="connsiteX874" fmla="*/ 197024 w 1061620"/>
              <a:gd name="connsiteY874" fmla="*/ 409208 h 1464274"/>
              <a:gd name="connsiteX875" fmla="*/ 196014 w 1061620"/>
              <a:gd name="connsiteY875" fmla="*/ 408956 h 1464274"/>
              <a:gd name="connsiteX876" fmla="*/ 195257 w 1061620"/>
              <a:gd name="connsiteY876" fmla="*/ 408325 h 1464274"/>
              <a:gd name="connsiteX877" fmla="*/ 194753 w 1061620"/>
              <a:gd name="connsiteY877" fmla="*/ 407568 h 1464274"/>
              <a:gd name="connsiteX878" fmla="*/ 194247 w 1061620"/>
              <a:gd name="connsiteY878" fmla="*/ 406558 h 1464274"/>
              <a:gd name="connsiteX879" fmla="*/ 193869 w 1061620"/>
              <a:gd name="connsiteY879" fmla="*/ 405296 h 1464274"/>
              <a:gd name="connsiteX880" fmla="*/ 193869 w 1061620"/>
              <a:gd name="connsiteY880" fmla="*/ 403656 h 1464274"/>
              <a:gd name="connsiteX881" fmla="*/ 193869 w 1061620"/>
              <a:gd name="connsiteY881" fmla="*/ 401637 h 1464274"/>
              <a:gd name="connsiteX882" fmla="*/ 193995 w 1061620"/>
              <a:gd name="connsiteY882" fmla="*/ 400880 h 1464274"/>
              <a:gd name="connsiteX883" fmla="*/ 194122 w 1061620"/>
              <a:gd name="connsiteY883" fmla="*/ 400754 h 1464274"/>
              <a:gd name="connsiteX884" fmla="*/ 195005 w 1061620"/>
              <a:gd name="connsiteY884" fmla="*/ 401132 h 1464274"/>
              <a:gd name="connsiteX885" fmla="*/ 195888 w 1061620"/>
              <a:gd name="connsiteY885" fmla="*/ 399618 h 1464274"/>
              <a:gd name="connsiteX886" fmla="*/ 196393 w 1061620"/>
              <a:gd name="connsiteY886" fmla="*/ 397978 h 1464274"/>
              <a:gd name="connsiteX887" fmla="*/ 198034 w 1061620"/>
              <a:gd name="connsiteY887" fmla="*/ 399997 h 1464274"/>
              <a:gd name="connsiteX888" fmla="*/ 199674 w 1061620"/>
              <a:gd name="connsiteY888" fmla="*/ 399240 h 1464274"/>
              <a:gd name="connsiteX889" fmla="*/ 201568 w 1061620"/>
              <a:gd name="connsiteY889" fmla="*/ 400123 h 1464274"/>
              <a:gd name="connsiteX890" fmla="*/ 199296 w 1061620"/>
              <a:gd name="connsiteY890" fmla="*/ 394823 h 1464274"/>
              <a:gd name="connsiteX891" fmla="*/ 160337 w 1061620"/>
              <a:gd name="connsiteY891" fmla="*/ 393940 h 1464274"/>
              <a:gd name="connsiteX892" fmla="*/ 160576 w 1061620"/>
              <a:gd name="connsiteY892" fmla="*/ 394067 h 1464274"/>
              <a:gd name="connsiteX893" fmla="*/ 161055 w 1061620"/>
              <a:gd name="connsiteY893" fmla="*/ 394449 h 1464274"/>
              <a:gd name="connsiteX894" fmla="*/ 161654 w 1061620"/>
              <a:gd name="connsiteY894" fmla="*/ 395466 h 1464274"/>
              <a:gd name="connsiteX895" fmla="*/ 162373 w 1061620"/>
              <a:gd name="connsiteY895" fmla="*/ 396993 h 1464274"/>
              <a:gd name="connsiteX896" fmla="*/ 163211 w 1061620"/>
              <a:gd name="connsiteY896" fmla="*/ 398519 h 1464274"/>
              <a:gd name="connsiteX897" fmla="*/ 164049 w 1061620"/>
              <a:gd name="connsiteY897" fmla="*/ 400554 h 1464274"/>
              <a:gd name="connsiteX898" fmla="*/ 165187 w 1061620"/>
              <a:gd name="connsiteY898" fmla="*/ 405495 h 1464274"/>
              <a:gd name="connsiteX899" fmla="*/ 166788 w 1061620"/>
              <a:gd name="connsiteY899" fmla="*/ 409412 h 1464274"/>
              <a:gd name="connsiteX900" fmla="*/ 166924 w 1061620"/>
              <a:gd name="connsiteY900" fmla="*/ 409839 h 1464274"/>
              <a:gd name="connsiteX901" fmla="*/ 166108 w 1061620"/>
              <a:gd name="connsiteY901" fmla="*/ 409839 h 1464274"/>
              <a:gd name="connsiteX902" fmla="*/ 165285 w 1061620"/>
              <a:gd name="connsiteY902" fmla="*/ 406018 h 1464274"/>
              <a:gd name="connsiteX903" fmla="*/ 165127 w 1061620"/>
              <a:gd name="connsiteY903" fmla="*/ 405515 h 1464274"/>
              <a:gd name="connsiteX904" fmla="*/ 165846 w 1061620"/>
              <a:gd name="connsiteY904" fmla="*/ 409457 h 1464274"/>
              <a:gd name="connsiteX905" fmla="*/ 162851 w 1061620"/>
              <a:gd name="connsiteY905" fmla="*/ 409585 h 1464274"/>
              <a:gd name="connsiteX906" fmla="*/ 159858 w 1061620"/>
              <a:gd name="connsiteY906" fmla="*/ 396357 h 1464274"/>
              <a:gd name="connsiteX907" fmla="*/ 159858 w 1061620"/>
              <a:gd name="connsiteY907" fmla="*/ 395212 h 1464274"/>
              <a:gd name="connsiteX908" fmla="*/ 159978 w 1061620"/>
              <a:gd name="connsiteY908" fmla="*/ 394449 h 1464274"/>
              <a:gd name="connsiteX909" fmla="*/ 160097 w 1061620"/>
              <a:gd name="connsiteY909" fmla="*/ 394067 h 1464274"/>
              <a:gd name="connsiteX910" fmla="*/ 161625 w 1061620"/>
              <a:gd name="connsiteY910" fmla="*/ 390407 h 1464274"/>
              <a:gd name="connsiteX911" fmla="*/ 162129 w 1061620"/>
              <a:gd name="connsiteY911" fmla="*/ 391766 h 1464274"/>
              <a:gd name="connsiteX912" fmla="*/ 162508 w 1061620"/>
              <a:gd name="connsiteY912" fmla="*/ 394823 h 1464274"/>
              <a:gd name="connsiteX913" fmla="*/ 162802 w 1061620"/>
              <a:gd name="connsiteY913" fmla="*/ 389524 h 1464274"/>
              <a:gd name="connsiteX914" fmla="*/ 163391 w 1061620"/>
              <a:gd name="connsiteY914" fmla="*/ 391215 h 1464274"/>
              <a:gd name="connsiteX915" fmla="*/ 163195 w 1061620"/>
              <a:gd name="connsiteY915" fmla="*/ 393696 h 1464274"/>
              <a:gd name="connsiteX916" fmla="*/ 163195 w 1061620"/>
              <a:gd name="connsiteY916" fmla="*/ 394485 h 1464274"/>
              <a:gd name="connsiteX917" fmla="*/ 163097 w 1061620"/>
              <a:gd name="connsiteY917" fmla="*/ 394823 h 1464274"/>
              <a:gd name="connsiteX918" fmla="*/ 162998 w 1061620"/>
              <a:gd name="connsiteY918" fmla="*/ 394823 h 1464274"/>
              <a:gd name="connsiteX919" fmla="*/ 162802 w 1061620"/>
              <a:gd name="connsiteY919" fmla="*/ 394711 h 1464274"/>
              <a:gd name="connsiteX920" fmla="*/ 162704 w 1061620"/>
              <a:gd name="connsiteY920" fmla="*/ 394035 h 1464274"/>
              <a:gd name="connsiteX921" fmla="*/ 162508 w 1061620"/>
              <a:gd name="connsiteY921" fmla="*/ 392681 h 1464274"/>
              <a:gd name="connsiteX922" fmla="*/ 162508 w 1061620"/>
              <a:gd name="connsiteY922" fmla="*/ 391328 h 1464274"/>
              <a:gd name="connsiteX923" fmla="*/ 162508 w 1061620"/>
              <a:gd name="connsiteY923" fmla="*/ 390088 h 1464274"/>
              <a:gd name="connsiteX924" fmla="*/ 162606 w 1061620"/>
              <a:gd name="connsiteY924" fmla="*/ 389750 h 1464274"/>
              <a:gd name="connsiteX925" fmla="*/ 159858 w 1061620"/>
              <a:gd name="connsiteY925" fmla="*/ 386874 h 1464274"/>
              <a:gd name="connsiteX926" fmla="*/ 160961 w 1061620"/>
              <a:gd name="connsiteY926" fmla="*/ 387975 h 1464274"/>
              <a:gd name="connsiteX927" fmla="*/ 160851 w 1061620"/>
              <a:gd name="connsiteY927" fmla="*/ 387975 h 1464274"/>
              <a:gd name="connsiteX928" fmla="*/ 161625 w 1061620"/>
              <a:gd name="connsiteY928" fmla="*/ 394823 h 1464274"/>
              <a:gd name="connsiteX929" fmla="*/ 157208 w 1061620"/>
              <a:gd name="connsiteY929" fmla="*/ 381574 h 1464274"/>
              <a:gd name="connsiteX930" fmla="*/ 158344 w 1061620"/>
              <a:gd name="connsiteY930" fmla="*/ 384381 h 1464274"/>
              <a:gd name="connsiteX931" fmla="*/ 158975 w 1061620"/>
              <a:gd name="connsiteY931" fmla="*/ 393057 h 1464274"/>
              <a:gd name="connsiteX932" fmla="*/ 164081 w 1061620"/>
              <a:gd name="connsiteY932" fmla="*/ 380060 h 1464274"/>
              <a:gd name="connsiteX933" fmla="*/ 171402 w 1061620"/>
              <a:gd name="connsiteY933" fmla="*/ 383341 h 1464274"/>
              <a:gd name="connsiteX934" fmla="*/ 174305 w 1061620"/>
              <a:gd name="connsiteY934" fmla="*/ 383845 h 1464274"/>
              <a:gd name="connsiteX935" fmla="*/ 174558 w 1061620"/>
              <a:gd name="connsiteY935" fmla="*/ 381322 h 1464274"/>
              <a:gd name="connsiteX936" fmla="*/ 176577 w 1061620"/>
              <a:gd name="connsiteY936" fmla="*/ 380439 h 1464274"/>
              <a:gd name="connsiteX937" fmla="*/ 184150 w 1061620"/>
              <a:gd name="connsiteY937" fmla="*/ 383720 h 1464274"/>
              <a:gd name="connsiteX938" fmla="*/ 186422 w 1061620"/>
              <a:gd name="connsiteY938" fmla="*/ 388640 h 1464274"/>
              <a:gd name="connsiteX939" fmla="*/ 191344 w 1061620"/>
              <a:gd name="connsiteY939" fmla="*/ 408451 h 1464274"/>
              <a:gd name="connsiteX940" fmla="*/ 188568 w 1061620"/>
              <a:gd name="connsiteY940" fmla="*/ 408577 h 1464274"/>
              <a:gd name="connsiteX941" fmla="*/ 186044 w 1061620"/>
              <a:gd name="connsiteY941" fmla="*/ 408956 h 1464274"/>
              <a:gd name="connsiteX942" fmla="*/ 181626 w 1061620"/>
              <a:gd name="connsiteY942" fmla="*/ 409713 h 1464274"/>
              <a:gd name="connsiteX943" fmla="*/ 177839 w 1061620"/>
              <a:gd name="connsiteY943" fmla="*/ 410343 h 1464274"/>
              <a:gd name="connsiteX944" fmla="*/ 176325 w 1061620"/>
              <a:gd name="connsiteY944" fmla="*/ 410596 h 1464274"/>
              <a:gd name="connsiteX945" fmla="*/ 174810 w 1061620"/>
              <a:gd name="connsiteY945" fmla="*/ 410849 h 1464274"/>
              <a:gd name="connsiteX946" fmla="*/ 173422 w 1061620"/>
              <a:gd name="connsiteY946" fmla="*/ 410849 h 1464274"/>
              <a:gd name="connsiteX947" fmla="*/ 172412 w 1061620"/>
              <a:gd name="connsiteY947" fmla="*/ 410470 h 1464274"/>
              <a:gd name="connsiteX948" fmla="*/ 171402 w 1061620"/>
              <a:gd name="connsiteY948" fmla="*/ 410091 h 1464274"/>
              <a:gd name="connsiteX949" fmla="*/ 170645 w 1061620"/>
              <a:gd name="connsiteY949" fmla="*/ 409587 h 1464274"/>
              <a:gd name="connsiteX950" fmla="*/ 170014 w 1061620"/>
              <a:gd name="connsiteY950" fmla="*/ 408451 h 1464274"/>
              <a:gd name="connsiteX951" fmla="*/ 169257 w 1061620"/>
              <a:gd name="connsiteY951" fmla="*/ 407316 h 1464274"/>
              <a:gd name="connsiteX952" fmla="*/ 168878 w 1061620"/>
              <a:gd name="connsiteY952" fmla="*/ 405675 h 1464274"/>
              <a:gd name="connsiteX953" fmla="*/ 168626 w 1061620"/>
              <a:gd name="connsiteY953" fmla="*/ 403656 h 1464274"/>
              <a:gd name="connsiteX954" fmla="*/ 166101 w 1061620"/>
              <a:gd name="connsiteY954" fmla="*/ 397473 h 1464274"/>
              <a:gd name="connsiteX955" fmla="*/ 168878 w 1061620"/>
              <a:gd name="connsiteY955" fmla="*/ 399114 h 1464274"/>
              <a:gd name="connsiteX956" fmla="*/ 159858 w 1061620"/>
              <a:gd name="connsiteY956" fmla="*/ 377158 h 1464274"/>
              <a:gd name="connsiteX957" fmla="*/ 159984 w 1061620"/>
              <a:gd name="connsiteY957" fmla="*/ 377158 h 1464274"/>
              <a:gd name="connsiteX958" fmla="*/ 161625 w 1061620"/>
              <a:gd name="connsiteY958" fmla="*/ 379489 h 1464274"/>
              <a:gd name="connsiteX959" fmla="*/ 161625 w 1061620"/>
              <a:gd name="connsiteY959" fmla="*/ 385991 h 1464274"/>
              <a:gd name="connsiteX960" fmla="*/ 169573 w 1061620"/>
              <a:gd name="connsiteY960" fmla="*/ 374508 h 1464274"/>
              <a:gd name="connsiteX961" fmla="*/ 173106 w 1061620"/>
              <a:gd name="connsiteY961" fmla="*/ 379051 h 1464274"/>
              <a:gd name="connsiteX962" fmla="*/ 170548 w 1061620"/>
              <a:gd name="connsiteY962" fmla="*/ 380691 h 1464274"/>
              <a:gd name="connsiteX963" fmla="*/ 157650 w 1061620"/>
              <a:gd name="connsiteY963" fmla="*/ 374508 h 1464274"/>
              <a:gd name="connsiteX964" fmla="*/ 158975 w 1061620"/>
              <a:gd name="connsiteY964" fmla="*/ 375450 h 1464274"/>
              <a:gd name="connsiteX965" fmla="*/ 157944 w 1061620"/>
              <a:gd name="connsiteY965" fmla="*/ 378041 h 1464274"/>
              <a:gd name="connsiteX966" fmla="*/ 157208 w 1061620"/>
              <a:gd name="connsiteY966" fmla="*/ 376392 h 1464274"/>
              <a:gd name="connsiteX967" fmla="*/ 158975 w 1061620"/>
              <a:gd name="connsiteY967" fmla="*/ 370092 h 1464274"/>
              <a:gd name="connsiteX968" fmla="*/ 161625 w 1061620"/>
              <a:gd name="connsiteY968" fmla="*/ 375873 h 1464274"/>
              <a:gd name="connsiteX969" fmla="*/ 161625 w 1061620"/>
              <a:gd name="connsiteY969" fmla="*/ 377158 h 1464274"/>
              <a:gd name="connsiteX970" fmla="*/ 164876 w 1061620"/>
              <a:gd name="connsiteY970" fmla="*/ 365675 h 1464274"/>
              <a:gd name="connsiteX971" fmla="*/ 166803 w 1061620"/>
              <a:gd name="connsiteY971" fmla="*/ 368199 h 1464274"/>
              <a:gd name="connsiteX972" fmla="*/ 166924 w 1061620"/>
              <a:gd name="connsiteY972" fmla="*/ 378041 h 1464274"/>
              <a:gd name="connsiteX973" fmla="*/ 165599 w 1061620"/>
              <a:gd name="connsiteY973" fmla="*/ 377032 h 1464274"/>
              <a:gd name="connsiteX974" fmla="*/ 164515 w 1061620"/>
              <a:gd name="connsiteY974" fmla="*/ 376148 h 1464274"/>
              <a:gd name="connsiteX975" fmla="*/ 163671 w 1061620"/>
              <a:gd name="connsiteY975" fmla="*/ 375013 h 1464274"/>
              <a:gd name="connsiteX976" fmla="*/ 162949 w 1061620"/>
              <a:gd name="connsiteY976" fmla="*/ 374003 h 1464274"/>
              <a:gd name="connsiteX977" fmla="*/ 162347 w 1061620"/>
              <a:gd name="connsiteY977" fmla="*/ 372741 h 1464274"/>
              <a:gd name="connsiteX978" fmla="*/ 161865 w 1061620"/>
              <a:gd name="connsiteY978" fmla="*/ 371354 h 1464274"/>
              <a:gd name="connsiteX979" fmla="*/ 161625 w 1061620"/>
              <a:gd name="connsiteY979" fmla="*/ 370092 h 1464274"/>
              <a:gd name="connsiteX980" fmla="*/ 161625 w 1061620"/>
              <a:gd name="connsiteY980" fmla="*/ 368704 h 1464274"/>
              <a:gd name="connsiteX981" fmla="*/ 158092 w 1061620"/>
              <a:gd name="connsiteY981" fmla="*/ 354193 h 1464274"/>
              <a:gd name="connsiteX982" fmla="*/ 159637 w 1061620"/>
              <a:gd name="connsiteY982" fmla="*/ 356875 h 1464274"/>
              <a:gd name="connsiteX983" fmla="*/ 159858 w 1061620"/>
              <a:gd name="connsiteY983" fmla="*/ 364792 h 1464274"/>
              <a:gd name="connsiteX984" fmla="*/ 91633 w 1061620"/>
              <a:gd name="connsiteY984" fmla="*/ 334508 h 1464274"/>
              <a:gd name="connsiteX985" fmla="*/ 91507 w 1061620"/>
              <a:gd name="connsiteY985" fmla="*/ 334635 h 1464274"/>
              <a:gd name="connsiteX986" fmla="*/ 91633 w 1061620"/>
              <a:gd name="connsiteY986" fmla="*/ 334761 h 1464274"/>
              <a:gd name="connsiteX987" fmla="*/ 108530 w 1061620"/>
              <a:gd name="connsiteY987" fmla="*/ 304025 h 1464274"/>
              <a:gd name="connsiteX988" fmla="*/ 108457 w 1061620"/>
              <a:gd name="connsiteY988" fmla="*/ 304509 h 1464274"/>
              <a:gd name="connsiteX989" fmla="*/ 108546 w 1061620"/>
              <a:gd name="connsiteY989" fmla="*/ 304603 h 1464274"/>
              <a:gd name="connsiteX990" fmla="*/ 103372 w 1061620"/>
              <a:gd name="connsiteY990" fmla="*/ 298673 h 1464274"/>
              <a:gd name="connsiteX991" fmla="*/ 103459 w 1061620"/>
              <a:gd name="connsiteY991" fmla="*/ 298811 h 1464274"/>
              <a:gd name="connsiteX992" fmla="*/ 103436 w 1061620"/>
              <a:gd name="connsiteY992" fmla="*/ 298705 h 1464274"/>
              <a:gd name="connsiteX993" fmla="*/ 109379 w 1061620"/>
              <a:gd name="connsiteY993" fmla="*/ 298429 h 1464274"/>
              <a:gd name="connsiteX994" fmla="*/ 109099 w 1061620"/>
              <a:gd name="connsiteY994" fmla="*/ 300270 h 1464274"/>
              <a:gd name="connsiteX995" fmla="*/ 113119 w 1061620"/>
              <a:gd name="connsiteY995" fmla="*/ 301506 h 1464274"/>
              <a:gd name="connsiteX996" fmla="*/ 111117 w 1061620"/>
              <a:gd name="connsiteY996" fmla="*/ 300067 h 1464274"/>
              <a:gd name="connsiteX997" fmla="*/ 65254 w 1061620"/>
              <a:gd name="connsiteY997" fmla="*/ 290597 h 1464274"/>
              <a:gd name="connsiteX998" fmla="*/ 65759 w 1061620"/>
              <a:gd name="connsiteY998" fmla="*/ 291228 h 1464274"/>
              <a:gd name="connsiteX999" fmla="*/ 65633 w 1061620"/>
              <a:gd name="connsiteY999" fmla="*/ 291228 h 1464274"/>
              <a:gd name="connsiteX1000" fmla="*/ 51987 w 1061620"/>
              <a:gd name="connsiteY1000" fmla="*/ 244186 h 1464274"/>
              <a:gd name="connsiteX1001" fmla="*/ 52506 w 1061620"/>
              <a:gd name="connsiteY1001" fmla="*/ 245929 h 1464274"/>
              <a:gd name="connsiteX1002" fmla="*/ 52506 w 1061620"/>
              <a:gd name="connsiteY1002" fmla="*/ 246055 h 1464274"/>
              <a:gd name="connsiteX1003" fmla="*/ 50613 w 1061620"/>
              <a:gd name="connsiteY1003" fmla="*/ 239241 h 1464274"/>
              <a:gd name="connsiteX1004" fmla="*/ 51987 w 1061620"/>
              <a:gd name="connsiteY1004" fmla="*/ 244186 h 1464274"/>
              <a:gd name="connsiteX1005" fmla="*/ 50739 w 1061620"/>
              <a:gd name="connsiteY1005" fmla="*/ 239998 h 1464274"/>
              <a:gd name="connsiteX1006" fmla="*/ 106653 w 1061620"/>
              <a:gd name="connsiteY1006" fmla="*/ 224856 h 1464274"/>
              <a:gd name="connsiteX1007" fmla="*/ 107537 w 1061620"/>
              <a:gd name="connsiteY1007" fmla="*/ 227380 h 1464274"/>
              <a:gd name="connsiteX1008" fmla="*/ 107537 w 1061620"/>
              <a:gd name="connsiteY1008" fmla="*/ 227506 h 1464274"/>
              <a:gd name="connsiteX1009" fmla="*/ 54021 w 1061620"/>
              <a:gd name="connsiteY1009" fmla="*/ 219557 h 1464274"/>
              <a:gd name="connsiteX1010" fmla="*/ 54399 w 1061620"/>
              <a:gd name="connsiteY1010" fmla="*/ 220693 h 1464274"/>
              <a:gd name="connsiteX1011" fmla="*/ 54147 w 1061620"/>
              <a:gd name="connsiteY1011" fmla="*/ 219809 h 1464274"/>
              <a:gd name="connsiteX1012" fmla="*/ 59701 w 1061620"/>
              <a:gd name="connsiteY1012" fmla="*/ 191545 h 1464274"/>
              <a:gd name="connsiteX1013" fmla="*/ 59701 w 1061620"/>
              <a:gd name="connsiteY1013" fmla="*/ 191671 h 1464274"/>
              <a:gd name="connsiteX1014" fmla="*/ 59953 w 1061620"/>
              <a:gd name="connsiteY1014" fmla="*/ 193564 h 1464274"/>
              <a:gd name="connsiteX1015" fmla="*/ 34205 w 1061620"/>
              <a:gd name="connsiteY1015" fmla="*/ 133249 h 1464274"/>
              <a:gd name="connsiteX1016" fmla="*/ 34205 w 1061620"/>
              <a:gd name="connsiteY1016" fmla="*/ 133753 h 1464274"/>
              <a:gd name="connsiteX1017" fmla="*/ 34331 w 1061620"/>
              <a:gd name="connsiteY1017" fmla="*/ 134132 h 1464274"/>
              <a:gd name="connsiteX1018" fmla="*/ 21419 w 1061620"/>
              <a:gd name="connsiteY1018" fmla="*/ 79470 h 1464274"/>
              <a:gd name="connsiteX1019" fmla="*/ 21640 w 1061620"/>
              <a:gd name="connsiteY1019" fmla="*/ 80322 h 1464274"/>
              <a:gd name="connsiteX1020" fmla="*/ 21709 w 1061620"/>
              <a:gd name="connsiteY1020" fmla="*/ 80253 h 1464274"/>
              <a:gd name="connsiteX1021" fmla="*/ 21374 w 1061620"/>
              <a:gd name="connsiteY1021" fmla="*/ 74195 h 1464274"/>
              <a:gd name="connsiteX1022" fmla="*/ 22080 w 1061620"/>
              <a:gd name="connsiteY1022" fmla="*/ 75961 h 1464274"/>
              <a:gd name="connsiteX1023" fmla="*/ 21197 w 1061620"/>
              <a:gd name="connsiteY1023" fmla="*/ 74939 h 1464274"/>
              <a:gd name="connsiteX1024" fmla="*/ 20313 w 1061620"/>
              <a:gd name="connsiteY1024" fmla="*/ 69779 h 1464274"/>
              <a:gd name="connsiteX1025" fmla="*/ 21197 w 1061620"/>
              <a:gd name="connsiteY1025" fmla="*/ 70459 h 1464274"/>
              <a:gd name="connsiteX1026" fmla="*/ 20902 w 1061620"/>
              <a:gd name="connsiteY1026" fmla="*/ 74196 h 1464274"/>
              <a:gd name="connsiteX1027" fmla="*/ 18932 w 1061620"/>
              <a:gd name="connsiteY1027" fmla="*/ 58927 h 1464274"/>
              <a:gd name="connsiteX1028" fmla="*/ 19059 w 1061620"/>
              <a:gd name="connsiteY1028" fmla="*/ 59432 h 1464274"/>
              <a:gd name="connsiteX1029" fmla="*/ 18970 w 1061620"/>
              <a:gd name="connsiteY1029" fmla="*/ 59344 h 1464274"/>
              <a:gd name="connsiteX1030" fmla="*/ 12985 w 1061620"/>
              <a:gd name="connsiteY1030" fmla="*/ 22337 h 1464274"/>
              <a:gd name="connsiteX1031" fmla="*/ 12444 w 1061620"/>
              <a:gd name="connsiteY1031" fmla="*/ 24319 h 1464274"/>
              <a:gd name="connsiteX1032" fmla="*/ 13263 w 1061620"/>
              <a:gd name="connsiteY1032" fmla="*/ 24625 h 1464274"/>
              <a:gd name="connsiteX1033" fmla="*/ 8093 w 1061620"/>
              <a:gd name="connsiteY1033" fmla="*/ 903 h 1464274"/>
              <a:gd name="connsiteX1034" fmla="*/ 11923 w 1061620"/>
              <a:gd name="connsiteY1034" fmla="*/ 2981 h 1464274"/>
              <a:gd name="connsiteX1035" fmla="*/ 13398 w 1061620"/>
              <a:gd name="connsiteY1035" fmla="*/ 9520 h 1464274"/>
              <a:gd name="connsiteX1036" fmla="*/ 14072 w 1061620"/>
              <a:gd name="connsiteY1036" fmla="*/ 15562 h 1464274"/>
              <a:gd name="connsiteX1037" fmla="*/ 14880 w 1061620"/>
              <a:gd name="connsiteY1037" fmla="*/ 22863 h 1464274"/>
              <a:gd name="connsiteX1038" fmla="*/ 15015 w 1061620"/>
              <a:gd name="connsiteY1038" fmla="*/ 26135 h 1464274"/>
              <a:gd name="connsiteX1039" fmla="*/ 15015 w 1061620"/>
              <a:gd name="connsiteY1039" fmla="*/ 28904 h 1464274"/>
              <a:gd name="connsiteX1040" fmla="*/ 15015 w 1061620"/>
              <a:gd name="connsiteY1040" fmla="*/ 30037 h 1464274"/>
              <a:gd name="connsiteX1041" fmla="*/ 14880 w 1061620"/>
              <a:gd name="connsiteY1041" fmla="*/ 31044 h 1464274"/>
              <a:gd name="connsiteX1042" fmla="*/ 14610 w 1061620"/>
              <a:gd name="connsiteY1042" fmla="*/ 31547 h 1464274"/>
              <a:gd name="connsiteX1043" fmla="*/ 14341 w 1061620"/>
              <a:gd name="connsiteY1043" fmla="*/ 31799 h 1464274"/>
              <a:gd name="connsiteX1044" fmla="*/ 12015 w 1061620"/>
              <a:gd name="connsiteY1044" fmla="*/ 24435 h 1464274"/>
              <a:gd name="connsiteX1045" fmla="*/ 11608 w 1061620"/>
              <a:gd name="connsiteY1045" fmla="*/ 24235 h 1464274"/>
              <a:gd name="connsiteX1046" fmla="*/ 11356 w 1061620"/>
              <a:gd name="connsiteY1046" fmla="*/ 24733 h 1464274"/>
              <a:gd name="connsiteX1047" fmla="*/ 11297 w 1061620"/>
              <a:gd name="connsiteY1047" fmla="*/ 22720 h 1464274"/>
              <a:gd name="connsiteX1048" fmla="*/ 10299 w 1061620"/>
              <a:gd name="connsiteY1048" fmla="*/ 17954 h 1464274"/>
              <a:gd name="connsiteX1049" fmla="*/ 9221 w 1061620"/>
              <a:gd name="connsiteY1049" fmla="*/ 11912 h 1464274"/>
              <a:gd name="connsiteX1050" fmla="*/ 8548 w 1061620"/>
              <a:gd name="connsiteY1050" fmla="*/ 5996 h 1464274"/>
              <a:gd name="connsiteX1051" fmla="*/ 4417 w 1061620"/>
              <a:gd name="connsiteY1051" fmla="*/ 0 h 1464274"/>
              <a:gd name="connsiteX1052" fmla="*/ 6185 w 1061620"/>
              <a:gd name="connsiteY1052" fmla="*/ 1010 h 1464274"/>
              <a:gd name="connsiteX1053" fmla="*/ 6437 w 1061620"/>
              <a:gd name="connsiteY1053" fmla="*/ 1010 h 1464274"/>
              <a:gd name="connsiteX1054" fmla="*/ 6563 w 1061620"/>
              <a:gd name="connsiteY1054" fmla="*/ 1010 h 1464274"/>
              <a:gd name="connsiteX1055" fmla="*/ 7573 w 1061620"/>
              <a:gd name="connsiteY1055" fmla="*/ 1010 h 1464274"/>
              <a:gd name="connsiteX1056" fmla="*/ 7447 w 1061620"/>
              <a:gd name="connsiteY1056" fmla="*/ 9969 h 1464274"/>
              <a:gd name="connsiteX1057" fmla="*/ 7447 w 1061620"/>
              <a:gd name="connsiteY1057" fmla="*/ 11735 h 1464274"/>
              <a:gd name="connsiteX1058" fmla="*/ 9593 w 1061620"/>
              <a:gd name="connsiteY1058" fmla="*/ 25994 h 1464274"/>
              <a:gd name="connsiteX1059" fmla="*/ 8962 w 1061620"/>
              <a:gd name="connsiteY1059" fmla="*/ 18549 h 1464274"/>
              <a:gd name="connsiteX1060" fmla="*/ 12243 w 1061620"/>
              <a:gd name="connsiteY1060" fmla="*/ 36972 h 1464274"/>
              <a:gd name="connsiteX1061" fmla="*/ 10981 w 1061620"/>
              <a:gd name="connsiteY1061" fmla="*/ 27760 h 1464274"/>
              <a:gd name="connsiteX1062" fmla="*/ 12874 w 1061620"/>
              <a:gd name="connsiteY1062" fmla="*/ 39748 h 1464274"/>
              <a:gd name="connsiteX1063" fmla="*/ 11233 w 1061620"/>
              <a:gd name="connsiteY1063" fmla="*/ 26877 h 1464274"/>
              <a:gd name="connsiteX1064" fmla="*/ 13505 w 1061620"/>
              <a:gd name="connsiteY1064" fmla="*/ 37981 h 1464274"/>
              <a:gd name="connsiteX1065" fmla="*/ 13632 w 1061620"/>
              <a:gd name="connsiteY1065" fmla="*/ 33691 h 1464274"/>
              <a:gd name="connsiteX1066" fmla="*/ 16787 w 1061620"/>
              <a:gd name="connsiteY1066" fmla="*/ 48833 h 1464274"/>
              <a:gd name="connsiteX1067" fmla="*/ 18554 w 1061620"/>
              <a:gd name="connsiteY1067" fmla="*/ 57287 h 1464274"/>
              <a:gd name="connsiteX1068" fmla="*/ 18932 w 1061620"/>
              <a:gd name="connsiteY1068" fmla="*/ 59306 h 1464274"/>
              <a:gd name="connsiteX1069" fmla="*/ 18970 w 1061620"/>
              <a:gd name="connsiteY1069" fmla="*/ 59344 h 1464274"/>
              <a:gd name="connsiteX1070" fmla="*/ 19059 w 1061620"/>
              <a:gd name="connsiteY1070" fmla="*/ 60316 h 1464274"/>
              <a:gd name="connsiteX1071" fmla="*/ 19059 w 1061620"/>
              <a:gd name="connsiteY1071" fmla="*/ 62208 h 1464274"/>
              <a:gd name="connsiteX1072" fmla="*/ 19059 w 1061620"/>
              <a:gd name="connsiteY1072" fmla="*/ 66498 h 1464274"/>
              <a:gd name="connsiteX1073" fmla="*/ 18932 w 1061620"/>
              <a:gd name="connsiteY1073" fmla="*/ 71293 h 1464274"/>
              <a:gd name="connsiteX1074" fmla="*/ 19059 w 1061620"/>
              <a:gd name="connsiteY1074" fmla="*/ 75710 h 1464274"/>
              <a:gd name="connsiteX1075" fmla="*/ 19185 w 1061620"/>
              <a:gd name="connsiteY1075" fmla="*/ 77476 h 1464274"/>
              <a:gd name="connsiteX1076" fmla="*/ 19311 w 1061620"/>
              <a:gd name="connsiteY1076" fmla="*/ 79117 h 1464274"/>
              <a:gd name="connsiteX1077" fmla="*/ 19816 w 1061620"/>
              <a:gd name="connsiteY1077" fmla="*/ 80252 h 1464274"/>
              <a:gd name="connsiteX1078" fmla="*/ 20068 w 1061620"/>
              <a:gd name="connsiteY1078" fmla="*/ 80631 h 1464274"/>
              <a:gd name="connsiteX1079" fmla="*/ 20321 w 1061620"/>
              <a:gd name="connsiteY1079" fmla="*/ 80757 h 1464274"/>
              <a:gd name="connsiteX1080" fmla="*/ 20574 w 1061620"/>
              <a:gd name="connsiteY1080" fmla="*/ 80883 h 1464274"/>
              <a:gd name="connsiteX1081" fmla="*/ 20952 w 1061620"/>
              <a:gd name="connsiteY1081" fmla="*/ 80883 h 1464274"/>
              <a:gd name="connsiteX1082" fmla="*/ 21331 w 1061620"/>
              <a:gd name="connsiteY1082" fmla="*/ 80631 h 1464274"/>
              <a:gd name="connsiteX1083" fmla="*/ 21628 w 1061620"/>
              <a:gd name="connsiteY1083" fmla="*/ 80334 h 1464274"/>
              <a:gd name="connsiteX1084" fmla="*/ 21396 w 1061620"/>
              <a:gd name="connsiteY1084" fmla="*/ 79406 h 1464274"/>
              <a:gd name="connsiteX1085" fmla="*/ 21197 w 1061620"/>
              <a:gd name="connsiteY1085" fmla="*/ 78868 h 1464274"/>
              <a:gd name="connsiteX1086" fmla="*/ 21241 w 1061620"/>
              <a:gd name="connsiteY1086" fmla="*/ 78784 h 1464274"/>
              <a:gd name="connsiteX1087" fmla="*/ 21197 w 1061620"/>
              <a:gd name="connsiteY1087" fmla="*/ 78612 h 1464274"/>
              <a:gd name="connsiteX1088" fmla="*/ 21241 w 1061620"/>
              <a:gd name="connsiteY1088" fmla="*/ 78783 h 1464274"/>
              <a:gd name="connsiteX1089" fmla="*/ 21786 w 1061620"/>
              <a:gd name="connsiteY1089" fmla="*/ 77728 h 1464274"/>
              <a:gd name="connsiteX1090" fmla="*/ 21786 w 1061620"/>
              <a:gd name="connsiteY1090" fmla="*/ 77842 h 1464274"/>
              <a:gd name="connsiteX1091" fmla="*/ 21967 w 1061620"/>
              <a:gd name="connsiteY1091" fmla="*/ 79945 h 1464274"/>
              <a:gd name="connsiteX1092" fmla="*/ 22845 w 1061620"/>
              <a:gd name="connsiteY1092" fmla="*/ 78738 h 1464274"/>
              <a:gd name="connsiteX1093" fmla="*/ 24234 w 1061620"/>
              <a:gd name="connsiteY1093" fmla="*/ 76466 h 1464274"/>
              <a:gd name="connsiteX1094" fmla="*/ 25748 w 1061620"/>
              <a:gd name="connsiteY1094" fmla="*/ 80883 h 1464274"/>
              <a:gd name="connsiteX1095" fmla="*/ 25622 w 1061620"/>
              <a:gd name="connsiteY1095" fmla="*/ 80378 h 1464274"/>
              <a:gd name="connsiteX1096" fmla="*/ 29787 w 1061620"/>
              <a:gd name="connsiteY1096" fmla="*/ 93375 h 1464274"/>
              <a:gd name="connsiteX1097" fmla="*/ 27768 w 1061620"/>
              <a:gd name="connsiteY1097" fmla="*/ 86183 h 1464274"/>
              <a:gd name="connsiteX1098" fmla="*/ 29409 w 1061620"/>
              <a:gd name="connsiteY1098" fmla="*/ 90347 h 1464274"/>
              <a:gd name="connsiteX1099" fmla="*/ 30923 w 1061620"/>
              <a:gd name="connsiteY1099" fmla="*/ 94637 h 1464274"/>
              <a:gd name="connsiteX1100" fmla="*/ 32185 w 1061620"/>
              <a:gd name="connsiteY1100" fmla="*/ 99053 h 1464274"/>
              <a:gd name="connsiteX1101" fmla="*/ 33447 w 1061620"/>
              <a:gd name="connsiteY1101" fmla="*/ 103344 h 1464274"/>
              <a:gd name="connsiteX1102" fmla="*/ 35719 w 1061620"/>
              <a:gd name="connsiteY1102" fmla="*/ 112176 h 1464274"/>
              <a:gd name="connsiteX1103" fmla="*/ 37865 w 1061620"/>
              <a:gd name="connsiteY1103" fmla="*/ 120883 h 1464274"/>
              <a:gd name="connsiteX1104" fmla="*/ 39759 w 1061620"/>
              <a:gd name="connsiteY1104" fmla="*/ 129842 h 1464274"/>
              <a:gd name="connsiteX1105" fmla="*/ 41652 w 1061620"/>
              <a:gd name="connsiteY1105" fmla="*/ 138674 h 1464274"/>
              <a:gd name="connsiteX1106" fmla="*/ 43419 w 1061620"/>
              <a:gd name="connsiteY1106" fmla="*/ 147633 h 1464274"/>
              <a:gd name="connsiteX1107" fmla="*/ 45312 w 1061620"/>
              <a:gd name="connsiteY1107" fmla="*/ 156214 h 1464274"/>
              <a:gd name="connsiteX1108" fmla="*/ 44933 w 1061620"/>
              <a:gd name="connsiteY1108" fmla="*/ 152554 h 1464274"/>
              <a:gd name="connsiteX1109" fmla="*/ 44555 w 1061620"/>
              <a:gd name="connsiteY1109" fmla="*/ 148895 h 1464274"/>
              <a:gd name="connsiteX1110" fmla="*/ 44176 w 1061620"/>
              <a:gd name="connsiteY1110" fmla="*/ 145110 h 1464274"/>
              <a:gd name="connsiteX1111" fmla="*/ 44050 w 1061620"/>
              <a:gd name="connsiteY1111" fmla="*/ 141324 h 1464274"/>
              <a:gd name="connsiteX1112" fmla="*/ 44680 w 1061620"/>
              <a:gd name="connsiteY1112" fmla="*/ 142964 h 1464274"/>
              <a:gd name="connsiteX1113" fmla="*/ 45565 w 1061620"/>
              <a:gd name="connsiteY1113" fmla="*/ 145362 h 1464274"/>
              <a:gd name="connsiteX1114" fmla="*/ 47584 w 1061620"/>
              <a:gd name="connsiteY1114" fmla="*/ 152050 h 1464274"/>
              <a:gd name="connsiteX1115" fmla="*/ 52632 w 1061620"/>
              <a:gd name="connsiteY1115" fmla="*/ 168075 h 1464274"/>
              <a:gd name="connsiteX1116" fmla="*/ 54778 w 1061620"/>
              <a:gd name="connsiteY1116" fmla="*/ 174762 h 1464274"/>
              <a:gd name="connsiteX1117" fmla="*/ 55788 w 1061620"/>
              <a:gd name="connsiteY1117" fmla="*/ 177160 h 1464274"/>
              <a:gd name="connsiteX1118" fmla="*/ 56419 w 1061620"/>
              <a:gd name="connsiteY1118" fmla="*/ 178800 h 1464274"/>
              <a:gd name="connsiteX1119" fmla="*/ 56671 w 1061620"/>
              <a:gd name="connsiteY1119" fmla="*/ 179179 h 1464274"/>
              <a:gd name="connsiteX1120" fmla="*/ 56924 w 1061620"/>
              <a:gd name="connsiteY1120" fmla="*/ 179305 h 1464274"/>
              <a:gd name="connsiteX1121" fmla="*/ 57050 w 1061620"/>
              <a:gd name="connsiteY1121" fmla="*/ 179179 h 1464274"/>
              <a:gd name="connsiteX1122" fmla="*/ 57303 w 1061620"/>
              <a:gd name="connsiteY1122" fmla="*/ 178800 h 1464274"/>
              <a:gd name="connsiteX1123" fmla="*/ 57303 w 1061620"/>
              <a:gd name="connsiteY1123" fmla="*/ 176908 h 1464274"/>
              <a:gd name="connsiteX1124" fmla="*/ 56924 w 1061620"/>
              <a:gd name="connsiteY1124" fmla="*/ 173501 h 1464274"/>
              <a:gd name="connsiteX1125" fmla="*/ 58565 w 1061620"/>
              <a:gd name="connsiteY1125" fmla="*/ 172365 h 1464274"/>
              <a:gd name="connsiteX1126" fmla="*/ 65507 w 1061620"/>
              <a:gd name="connsiteY1126" fmla="*/ 182838 h 1464274"/>
              <a:gd name="connsiteX1127" fmla="*/ 65001 w 1061620"/>
              <a:gd name="connsiteY1127" fmla="*/ 179810 h 1464274"/>
              <a:gd name="connsiteX1128" fmla="*/ 64497 w 1061620"/>
              <a:gd name="connsiteY1128" fmla="*/ 177286 h 1464274"/>
              <a:gd name="connsiteX1129" fmla="*/ 64497 w 1061620"/>
              <a:gd name="connsiteY1129" fmla="*/ 176150 h 1464274"/>
              <a:gd name="connsiteX1130" fmla="*/ 64371 w 1061620"/>
              <a:gd name="connsiteY1130" fmla="*/ 175015 h 1464274"/>
              <a:gd name="connsiteX1131" fmla="*/ 64497 w 1061620"/>
              <a:gd name="connsiteY1131" fmla="*/ 173879 h 1464274"/>
              <a:gd name="connsiteX1132" fmla="*/ 64749 w 1061620"/>
              <a:gd name="connsiteY1132" fmla="*/ 172365 h 1464274"/>
              <a:gd name="connsiteX1133" fmla="*/ 64875 w 1061620"/>
              <a:gd name="connsiteY1133" fmla="*/ 172365 h 1464274"/>
              <a:gd name="connsiteX1134" fmla="*/ 66643 w 1061620"/>
              <a:gd name="connsiteY1134" fmla="*/ 172870 h 1464274"/>
              <a:gd name="connsiteX1135" fmla="*/ 69293 w 1061620"/>
              <a:gd name="connsiteY1135" fmla="*/ 177665 h 1464274"/>
              <a:gd name="connsiteX1136" fmla="*/ 70429 w 1061620"/>
              <a:gd name="connsiteY1136" fmla="*/ 175898 h 1464274"/>
              <a:gd name="connsiteX1137" fmla="*/ 68283 w 1061620"/>
              <a:gd name="connsiteY1137" fmla="*/ 171355 h 1464274"/>
              <a:gd name="connsiteX1138" fmla="*/ 69167 w 1061620"/>
              <a:gd name="connsiteY1138" fmla="*/ 171482 h 1464274"/>
              <a:gd name="connsiteX1139" fmla="*/ 69924 w 1061620"/>
              <a:gd name="connsiteY1139" fmla="*/ 171986 h 1464274"/>
              <a:gd name="connsiteX1140" fmla="*/ 70934 w 1061620"/>
              <a:gd name="connsiteY1140" fmla="*/ 172365 h 1464274"/>
              <a:gd name="connsiteX1141" fmla="*/ 71691 w 1061620"/>
              <a:gd name="connsiteY1141" fmla="*/ 172870 h 1464274"/>
              <a:gd name="connsiteX1142" fmla="*/ 72575 w 1061620"/>
              <a:gd name="connsiteY1142" fmla="*/ 173501 h 1464274"/>
              <a:gd name="connsiteX1143" fmla="*/ 73332 w 1061620"/>
              <a:gd name="connsiteY1143" fmla="*/ 174510 h 1464274"/>
              <a:gd name="connsiteX1144" fmla="*/ 74216 w 1061620"/>
              <a:gd name="connsiteY1144" fmla="*/ 175393 h 1464274"/>
              <a:gd name="connsiteX1145" fmla="*/ 74973 w 1061620"/>
              <a:gd name="connsiteY1145" fmla="*/ 176655 h 1464274"/>
              <a:gd name="connsiteX1146" fmla="*/ 76488 w 1061620"/>
              <a:gd name="connsiteY1146" fmla="*/ 179179 h 1464274"/>
              <a:gd name="connsiteX1147" fmla="*/ 78128 w 1061620"/>
              <a:gd name="connsiteY1147" fmla="*/ 182207 h 1464274"/>
              <a:gd name="connsiteX1148" fmla="*/ 78203 w 1061620"/>
              <a:gd name="connsiteY1148" fmla="*/ 182397 h 1464274"/>
              <a:gd name="connsiteX1149" fmla="*/ 78329 w 1061620"/>
              <a:gd name="connsiteY1149" fmla="*/ 182206 h 1464274"/>
              <a:gd name="connsiteX1150" fmla="*/ 78825 w 1061620"/>
              <a:gd name="connsiteY1150" fmla="*/ 181450 h 1464274"/>
              <a:gd name="connsiteX1151" fmla="*/ 79322 w 1061620"/>
              <a:gd name="connsiteY1151" fmla="*/ 181072 h 1464274"/>
              <a:gd name="connsiteX1152" fmla="*/ 80192 w 1061620"/>
              <a:gd name="connsiteY1152" fmla="*/ 181450 h 1464274"/>
              <a:gd name="connsiteX1153" fmla="*/ 81061 w 1061620"/>
              <a:gd name="connsiteY1153" fmla="*/ 182206 h 1464274"/>
              <a:gd name="connsiteX1154" fmla="*/ 82800 w 1061620"/>
              <a:gd name="connsiteY1154" fmla="*/ 183467 h 1464274"/>
              <a:gd name="connsiteX1155" fmla="*/ 84538 w 1061620"/>
              <a:gd name="connsiteY1155" fmla="*/ 185232 h 1464274"/>
              <a:gd name="connsiteX1156" fmla="*/ 86153 w 1061620"/>
              <a:gd name="connsiteY1156" fmla="*/ 187249 h 1464274"/>
              <a:gd name="connsiteX1157" fmla="*/ 87767 w 1061620"/>
              <a:gd name="connsiteY1157" fmla="*/ 189518 h 1464274"/>
              <a:gd name="connsiteX1158" fmla="*/ 89383 w 1061620"/>
              <a:gd name="connsiteY1158" fmla="*/ 191912 h 1464274"/>
              <a:gd name="connsiteX1159" fmla="*/ 90748 w 1061620"/>
              <a:gd name="connsiteY1159" fmla="*/ 194433 h 1464274"/>
              <a:gd name="connsiteX1160" fmla="*/ 92115 w 1061620"/>
              <a:gd name="connsiteY1160" fmla="*/ 197081 h 1464274"/>
              <a:gd name="connsiteX1161" fmla="*/ 93481 w 1061620"/>
              <a:gd name="connsiteY1161" fmla="*/ 199728 h 1464274"/>
              <a:gd name="connsiteX1162" fmla="*/ 94598 w 1061620"/>
              <a:gd name="connsiteY1162" fmla="*/ 202375 h 1464274"/>
              <a:gd name="connsiteX1163" fmla="*/ 95716 w 1061620"/>
              <a:gd name="connsiteY1163" fmla="*/ 205148 h 1464274"/>
              <a:gd name="connsiteX1164" fmla="*/ 96710 w 1061620"/>
              <a:gd name="connsiteY1164" fmla="*/ 207669 h 1464274"/>
              <a:gd name="connsiteX1165" fmla="*/ 97580 w 1061620"/>
              <a:gd name="connsiteY1165" fmla="*/ 210190 h 1464274"/>
              <a:gd name="connsiteX1166" fmla="*/ 98201 w 1061620"/>
              <a:gd name="connsiteY1166" fmla="*/ 212459 h 1464274"/>
              <a:gd name="connsiteX1167" fmla="*/ 98821 w 1061620"/>
              <a:gd name="connsiteY1167" fmla="*/ 214476 h 1464274"/>
              <a:gd name="connsiteX1168" fmla="*/ 99195 w 1061620"/>
              <a:gd name="connsiteY1168" fmla="*/ 216367 h 1464274"/>
              <a:gd name="connsiteX1169" fmla="*/ 99690 w 1061620"/>
              <a:gd name="connsiteY1169" fmla="*/ 216115 h 1464274"/>
              <a:gd name="connsiteX1170" fmla="*/ 100187 w 1061620"/>
              <a:gd name="connsiteY1170" fmla="*/ 215988 h 1464274"/>
              <a:gd name="connsiteX1171" fmla="*/ 100809 w 1061620"/>
              <a:gd name="connsiteY1171" fmla="*/ 216115 h 1464274"/>
              <a:gd name="connsiteX1172" fmla="*/ 101305 w 1061620"/>
              <a:gd name="connsiteY1172" fmla="*/ 216367 h 1464274"/>
              <a:gd name="connsiteX1173" fmla="*/ 101678 w 1061620"/>
              <a:gd name="connsiteY1173" fmla="*/ 216745 h 1464274"/>
              <a:gd name="connsiteX1174" fmla="*/ 102299 w 1061620"/>
              <a:gd name="connsiteY1174" fmla="*/ 217376 h 1464274"/>
              <a:gd name="connsiteX1175" fmla="*/ 102671 w 1061620"/>
              <a:gd name="connsiteY1175" fmla="*/ 218257 h 1464274"/>
              <a:gd name="connsiteX1176" fmla="*/ 103169 w 1061620"/>
              <a:gd name="connsiteY1176" fmla="*/ 219140 h 1464274"/>
              <a:gd name="connsiteX1177" fmla="*/ 103790 w 1061620"/>
              <a:gd name="connsiteY1177" fmla="*/ 221409 h 1464274"/>
              <a:gd name="connsiteX1178" fmla="*/ 104072 w 1061620"/>
              <a:gd name="connsiteY1178" fmla="*/ 222316 h 1464274"/>
              <a:gd name="connsiteX1179" fmla="*/ 104907 w 1061620"/>
              <a:gd name="connsiteY1179" fmla="*/ 229477 h 1464274"/>
              <a:gd name="connsiteX1180" fmla="*/ 104783 w 1061620"/>
              <a:gd name="connsiteY1180" fmla="*/ 226577 h 1464274"/>
              <a:gd name="connsiteX1181" fmla="*/ 104534 w 1061620"/>
              <a:gd name="connsiteY1181" fmla="*/ 223804 h 1464274"/>
              <a:gd name="connsiteX1182" fmla="*/ 104072 w 1061620"/>
              <a:gd name="connsiteY1182" fmla="*/ 222316 h 1464274"/>
              <a:gd name="connsiteX1183" fmla="*/ 103790 w 1061620"/>
              <a:gd name="connsiteY1183" fmla="*/ 219897 h 1464274"/>
              <a:gd name="connsiteX1184" fmla="*/ 104783 w 1061620"/>
              <a:gd name="connsiteY1184" fmla="*/ 221409 h 1464274"/>
              <a:gd name="connsiteX1185" fmla="*/ 105528 w 1061620"/>
              <a:gd name="connsiteY1185" fmla="*/ 222922 h 1464274"/>
              <a:gd name="connsiteX1186" fmla="*/ 106398 w 1061620"/>
              <a:gd name="connsiteY1186" fmla="*/ 224812 h 1464274"/>
              <a:gd name="connsiteX1187" fmla="*/ 107019 w 1061620"/>
              <a:gd name="connsiteY1187" fmla="*/ 226577 h 1464274"/>
              <a:gd name="connsiteX1188" fmla="*/ 108137 w 1061620"/>
              <a:gd name="connsiteY1188" fmla="*/ 230485 h 1464274"/>
              <a:gd name="connsiteX1189" fmla="*/ 109006 w 1061620"/>
              <a:gd name="connsiteY1189" fmla="*/ 234141 h 1464274"/>
              <a:gd name="connsiteX1190" fmla="*/ 110372 w 1061620"/>
              <a:gd name="connsiteY1190" fmla="*/ 244099 h 1464274"/>
              <a:gd name="connsiteX1191" fmla="*/ 111862 w 1061620"/>
              <a:gd name="connsiteY1191" fmla="*/ 254057 h 1464274"/>
              <a:gd name="connsiteX1192" fmla="*/ 113228 w 1061620"/>
              <a:gd name="connsiteY1192" fmla="*/ 265654 h 1464274"/>
              <a:gd name="connsiteX1193" fmla="*/ 114719 w 1061620"/>
              <a:gd name="connsiteY1193" fmla="*/ 277755 h 1464274"/>
              <a:gd name="connsiteX1194" fmla="*/ 115961 w 1061620"/>
              <a:gd name="connsiteY1194" fmla="*/ 288848 h 1464274"/>
              <a:gd name="connsiteX1195" fmla="*/ 116333 w 1061620"/>
              <a:gd name="connsiteY1195" fmla="*/ 293638 h 1464274"/>
              <a:gd name="connsiteX1196" fmla="*/ 116582 w 1061620"/>
              <a:gd name="connsiteY1196" fmla="*/ 297798 h 1464274"/>
              <a:gd name="connsiteX1197" fmla="*/ 116582 w 1061620"/>
              <a:gd name="connsiteY1197" fmla="*/ 300950 h 1464274"/>
              <a:gd name="connsiteX1198" fmla="*/ 116505 w 1061620"/>
              <a:gd name="connsiteY1198" fmla="*/ 302283 h 1464274"/>
              <a:gd name="connsiteX1199" fmla="*/ 116876 w 1061620"/>
              <a:gd name="connsiteY1199" fmla="*/ 302332 h 1464274"/>
              <a:gd name="connsiteX1200" fmla="*/ 116876 w 1061620"/>
              <a:gd name="connsiteY1200" fmla="*/ 297790 h 1464274"/>
              <a:gd name="connsiteX1201" fmla="*/ 116876 w 1061620"/>
              <a:gd name="connsiteY1201" fmla="*/ 293373 h 1464274"/>
              <a:gd name="connsiteX1202" fmla="*/ 116751 w 1061620"/>
              <a:gd name="connsiteY1202" fmla="*/ 288831 h 1464274"/>
              <a:gd name="connsiteX1203" fmla="*/ 116498 w 1061620"/>
              <a:gd name="connsiteY1203" fmla="*/ 284162 h 1464274"/>
              <a:gd name="connsiteX1204" fmla="*/ 116245 w 1061620"/>
              <a:gd name="connsiteY1204" fmla="*/ 279619 h 1464274"/>
              <a:gd name="connsiteX1205" fmla="*/ 115867 w 1061620"/>
              <a:gd name="connsiteY1205" fmla="*/ 274950 h 1464274"/>
              <a:gd name="connsiteX1206" fmla="*/ 114731 w 1061620"/>
              <a:gd name="connsiteY1206" fmla="*/ 265613 h 1464274"/>
              <a:gd name="connsiteX1207" fmla="*/ 113342 w 1061620"/>
              <a:gd name="connsiteY1207" fmla="*/ 256276 h 1464274"/>
              <a:gd name="connsiteX1208" fmla="*/ 111828 w 1061620"/>
              <a:gd name="connsiteY1208" fmla="*/ 246938 h 1464274"/>
              <a:gd name="connsiteX1209" fmla="*/ 110061 w 1061620"/>
              <a:gd name="connsiteY1209" fmla="*/ 238106 h 1464274"/>
              <a:gd name="connsiteX1210" fmla="*/ 108294 w 1061620"/>
              <a:gd name="connsiteY1210" fmla="*/ 229273 h 1464274"/>
              <a:gd name="connsiteX1211" fmla="*/ 111948 w 1061620"/>
              <a:gd name="connsiteY1211" fmla="*/ 238214 h 1464274"/>
              <a:gd name="connsiteX1212" fmla="*/ 111954 w 1061620"/>
              <a:gd name="connsiteY1212" fmla="*/ 238232 h 1464274"/>
              <a:gd name="connsiteX1213" fmla="*/ 113090 w 1061620"/>
              <a:gd name="connsiteY1213" fmla="*/ 241008 h 1464274"/>
              <a:gd name="connsiteX1214" fmla="*/ 111948 w 1061620"/>
              <a:gd name="connsiteY1214" fmla="*/ 238214 h 1464274"/>
              <a:gd name="connsiteX1215" fmla="*/ 110945 w 1061620"/>
              <a:gd name="connsiteY1215" fmla="*/ 235203 h 1464274"/>
              <a:gd name="connsiteX1216" fmla="*/ 110187 w 1061620"/>
              <a:gd name="connsiteY1216" fmla="*/ 232175 h 1464274"/>
              <a:gd name="connsiteX1217" fmla="*/ 109682 w 1061620"/>
              <a:gd name="connsiteY1217" fmla="*/ 229020 h 1464274"/>
              <a:gd name="connsiteX1218" fmla="*/ 112333 w 1061620"/>
              <a:gd name="connsiteY1218" fmla="*/ 232932 h 1464274"/>
              <a:gd name="connsiteX1219" fmla="*/ 114731 w 1061620"/>
              <a:gd name="connsiteY1219" fmla="*/ 236339 h 1464274"/>
              <a:gd name="connsiteX1220" fmla="*/ 116751 w 1061620"/>
              <a:gd name="connsiteY1220" fmla="*/ 239241 h 1464274"/>
              <a:gd name="connsiteX1221" fmla="*/ 118518 w 1061620"/>
              <a:gd name="connsiteY1221" fmla="*/ 241891 h 1464274"/>
              <a:gd name="connsiteX1222" fmla="*/ 119527 w 1061620"/>
              <a:gd name="connsiteY1222" fmla="*/ 243784 h 1464274"/>
              <a:gd name="connsiteX1223" fmla="*/ 119779 w 1061620"/>
              <a:gd name="connsiteY1223" fmla="*/ 244288 h 1464274"/>
              <a:gd name="connsiteX1224" fmla="*/ 119779 w 1061620"/>
              <a:gd name="connsiteY1224" fmla="*/ 244793 h 1464274"/>
              <a:gd name="connsiteX1225" fmla="*/ 119654 w 1061620"/>
              <a:gd name="connsiteY1225" fmla="*/ 245046 h 1464274"/>
              <a:gd name="connsiteX1226" fmla="*/ 119023 w 1061620"/>
              <a:gd name="connsiteY1226" fmla="*/ 245172 h 1464274"/>
              <a:gd name="connsiteX1227" fmla="*/ 118391 w 1061620"/>
              <a:gd name="connsiteY1227" fmla="*/ 245046 h 1464274"/>
              <a:gd name="connsiteX1228" fmla="*/ 117382 w 1061620"/>
              <a:gd name="connsiteY1228" fmla="*/ 244667 h 1464274"/>
              <a:gd name="connsiteX1229" fmla="*/ 118139 w 1061620"/>
              <a:gd name="connsiteY1229" fmla="*/ 247443 h 1464274"/>
              <a:gd name="connsiteX1230" fmla="*/ 118770 w 1061620"/>
              <a:gd name="connsiteY1230" fmla="*/ 250093 h 1464274"/>
              <a:gd name="connsiteX1231" fmla="*/ 120663 w 1061620"/>
              <a:gd name="connsiteY1231" fmla="*/ 255518 h 1464274"/>
              <a:gd name="connsiteX1232" fmla="*/ 122683 w 1061620"/>
              <a:gd name="connsiteY1232" fmla="*/ 260944 h 1464274"/>
              <a:gd name="connsiteX1233" fmla="*/ 125081 w 1061620"/>
              <a:gd name="connsiteY1233" fmla="*/ 266244 h 1464274"/>
              <a:gd name="connsiteX1234" fmla="*/ 127479 w 1061620"/>
              <a:gd name="connsiteY1234" fmla="*/ 271292 h 1464274"/>
              <a:gd name="connsiteX1235" fmla="*/ 130003 w 1061620"/>
              <a:gd name="connsiteY1235" fmla="*/ 276591 h 1464274"/>
              <a:gd name="connsiteX1236" fmla="*/ 135304 w 1061620"/>
              <a:gd name="connsiteY1236" fmla="*/ 286938 h 1464274"/>
              <a:gd name="connsiteX1237" fmla="*/ 140605 w 1061620"/>
              <a:gd name="connsiteY1237" fmla="*/ 297159 h 1464274"/>
              <a:gd name="connsiteX1238" fmla="*/ 143003 w 1061620"/>
              <a:gd name="connsiteY1238" fmla="*/ 302332 h 1464274"/>
              <a:gd name="connsiteX1239" fmla="*/ 145275 w 1061620"/>
              <a:gd name="connsiteY1239" fmla="*/ 307506 h 1464274"/>
              <a:gd name="connsiteX1240" fmla="*/ 147295 w 1061620"/>
              <a:gd name="connsiteY1240" fmla="*/ 312679 h 1464274"/>
              <a:gd name="connsiteX1241" fmla="*/ 149188 w 1061620"/>
              <a:gd name="connsiteY1241" fmla="*/ 317979 h 1464274"/>
              <a:gd name="connsiteX1242" fmla="*/ 150072 w 1061620"/>
              <a:gd name="connsiteY1242" fmla="*/ 320629 h 1464274"/>
              <a:gd name="connsiteX1243" fmla="*/ 150703 w 1061620"/>
              <a:gd name="connsiteY1243" fmla="*/ 323278 h 1464274"/>
              <a:gd name="connsiteX1244" fmla="*/ 151346 w 1061620"/>
              <a:gd name="connsiteY1244" fmla="*/ 325421 h 1464274"/>
              <a:gd name="connsiteX1245" fmla="*/ 151460 w 1061620"/>
              <a:gd name="connsiteY1245" fmla="*/ 325802 h 1464274"/>
              <a:gd name="connsiteX1246" fmla="*/ 151965 w 1061620"/>
              <a:gd name="connsiteY1246" fmla="*/ 328578 h 1464274"/>
              <a:gd name="connsiteX1247" fmla="*/ 151965 w 1061620"/>
              <a:gd name="connsiteY1247" fmla="*/ 335392 h 1464274"/>
              <a:gd name="connsiteX1248" fmla="*/ 153858 w 1061620"/>
              <a:gd name="connsiteY1248" fmla="*/ 336149 h 1464274"/>
              <a:gd name="connsiteX1249" fmla="*/ 154742 w 1061620"/>
              <a:gd name="connsiteY1249" fmla="*/ 340692 h 1464274"/>
              <a:gd name="connsiteX1250" fmla="*/ 154960 w 1061620"/>
              <a:gd name="connsiteY1250" fmla="*/ 342040 h 1464274"/>
              <a:gd name="connsiteX1251" fmla="*/ 155344 w 1061620"/>
              <a:gd name="connsiteY1251" fmla="*/ 343085 h 1464274"/>
              <a:gd name="connsiteX1252" fmla="*/ 155422 w 1061620"/>
              <a:gd name="connsiteY1252" fmla="*/ 344886 h 1464274"/>
              <a:gd name="connsiteX1253" fmla="*/ 155499 w 1061620"/>
              <a:gd name="connsiteY1253" fmla="*/ 345360 h 1464274"/>
              <a:gd name="connsiteX1254" fmla="*/ 155672 w 1061620"/>
              <a:gd name="connsiteY1254" fmla="*/ 347437 h 1464274"/>
              <a:gd name="connsiteX1255" fmla="*/ 156325 w 1061620"/>
              <a:gd name="connsiteY1255" fmla="*/ 348321 h 1464274"/>
              <a:gd name="connsiteX1256" fmla="*/ 155895 w 1061620"/>
              <a:gd name="connsiteY1256" fmla="*/ 350116 h 1464274"/>
              <a:gd name="connsiteX1257" fmla="*/ 156256 w 1061620"/>
              <a:gd name="connsiteY1257" fmla="*/ 354571 h 1464274"/>
              <a:gd name="connsiteX1258" fmla="*/ 156345 w 1061620"/>
              <a:gd name="connsiteY1258" fmla="*/ 357779 h 1464274"/>
              <a:gd name="connsiteX1259" fmla="*/ 158534 w 1061620"/>
              <a:gd name="connsiteY1259" fmla="*/ 363476 h 1464274"/>
              <a:gd name="connsiteX1260" fmla="*/ 159858 w 1061620"/>
              <a:gd name="connsiteY1260" fmla="*/ 370975 h 1464274"/>
              <a:gd name="connsiteX1261" fmla="*/ 156346 w 1061620"/>
              <a:gd name="connsiteY1261" fmla="*/ 357806 h 1464274"/>
              <a:gd name="connsiteX1262" fmla="*/ 156383 w 1061620"/>
              <a:gd name="connsiteY1262" fmla="*/ 359114 h 1464274"/>
              <a:gd name="connsiteX1263" fmla="*/ 156509 w 1061620"/>
              <a:gd name="connsiteY1263" fmla="*/ 363657 h 1464274"/>
              <a:gd name="connsiteX1264" fmla="*/ 156635 w 1061620"/>
              <a:gd name="connsiteY1264" fmla="*/ 372994 h 1464274"/>
              <a:gd name="connsiteX1265" fmla="*/ 156887 w 1061620"/>
              <a:gd name="connsiteY1265" fmla="*/ 377663 h 1464274"/>
              <a:gd name="connsiteX1266" fmla="*/ 157014 w 1061620"/>
              <a:gd name="connsiteY1266" fmla="*/ 382205 h 1464274"/>
              <a:gd name="connsiteX1267" fmla="*/ 157392 w 1061620"/>
              <a:gd name="connsiteY1267" fmla="*/ 386874 h 1464274"/>
              <a:gd name="connsiteX1268" fmla="*/ 157771 w 1061620"/>
              <a:gd name="connsiteY1268" fmla="*/ 391417 h 1464274"/>
              <a:gd name="connsiteX1269" fmla="*/ 158402 w 1061620"/>
              <a:gd name="connsiteY1269" fmla="*/ 396085 h 1464274"/>
              <a:gd name="connsiteX1270" fmla="*/ 159411 w 1061620"/>
              <a:gd name="connsiteY1270" fmla="*/ 400628 h 1464274"/>
              <a:gd name="connsiteX1271" fmla="*/ 160422 w 1061620"/>
              <a:gd name="connsiteY1271" fmla="*/ 405044 h 1464274"/>
              <a:gd name="connsiteX1272" fmla="*/ 161178 w 1061620"/>
              <a:gd name="connsiteY1272" fmla="*/ 407441 h 1464274"/>
              <a:gd name="connsiteX1273" fmla="*/ 161936 w 1061620"/>
              <a:gd name="connsiteY1273" fmla="*/ 409587 h 1464274"/>
              <a:gd name="connsiteX1274" fmla="*/ 155751 w 1061620"/>
              <a:gd name="connsiteY1274" fmla="*/ 409713 h 1464274"/>
              <a:gd name="connsiteX1275" fmla="*/ 149441 w 1061620"/>
              <a:gd name="connsiteY1275" fmla="*/ 409839 h 1464274"/>
              <a:gd name="connsiteX1276" fmla="*/ 135304 w 1061620"/>
              <a:gd name="connsiteY1276" fmla="*/ 409839 h 1464274"/>
              <a:gd name="connsiteX1277" fmla="*/ 129498 w 1061620"/>
              <a:gd name="connsiteY1277" fmla="*/ 409713 h 1464274"/>
              <a:gd name="connsiteX1278" fmla="*/ 124324 w 1061620"/>
              <a:gd name="connsiteY1278" fmla="*/ 409460 h 1464274"/>
              <a:gd name="connsiteX1279" fmla="*/ 119906 w 1061620"/>
              <a:gd name="connsiteY1279" fmla="*/ 408956 h 1464274"/>
              <a:gd name="connsiteX1280" fmla="*/ 117887 w 1061620"/>
              <a:gd name="connsiteY1280" fmla="*/ 408577 h 1464274"/>
              <a:gd name="connsiteX1281" fmla="*/ 115993 w 1061620"/>
              <a:gd name="connsiteY1281" fmla="*/ 408072 h 1464274"/>
              <a:gd name="connsiteX1282" fmla="*/ 114227 w 1061620"/>
              <a:gd name="connsiteY1282" fmla="*/ 407694 h 1464274"/>
              <a:gd name="connsiteX1283" fmla="*/ 112459 w 1061620"/>
              <a:gd name="connsiteY1283" fmla="*/ 407063 h 1464274"/>
              <a:gd name="connsiteX1284" fmla="*/ 110818 w 1061620"/>
              <a:gd name="connsiteY1284" fmla="*/ 406306 h 1464274"/>
              <a:gd name="connsiteX1285" fmla="*/ 109304 w 1061620"/>
              <a:gd name="connsiteY1285" fmla="*/ 405549 h 1464274"/>
              <a:gd name="connsiteX1286" fmla="*/ 108042 w 1061620"/>
              <a:gd name="connsiteY1286" fmla="*/ 404539 h 1464274"/>
              <a:gd name="connsiteX1287" fmla="*/ 106653 w 1061620"/>
              <a:gd name="connsiteY1287" fmla="*/ 403656 h 1464274"/>
              <a:gd name="connsiteX1288" fmla="*/ 105391 w 1061620"/>
              <a:gd name="connsiteY1288" fmla="*/ 402394 h 1464274"/>
              <a:gd name="connsiteX1289" fmla="*/ 104255 w 1061620"/>
              <a:gd name="connsiteY1289" fmla="*/ 401132 h 1464274"/>
              <a:gd name="connsiteX1290" fmla="*/ 102993 w 1061620"/>
              <a:gd name="connsiteY1290" fmla="*/ 399744 h 1464274"/>
              <a:gd name="connsiteX1291" fmla="*/ 101857 w 1061620"/>
              <a:gd name="connsiteY1291" fmla="*/ 398104 h 1464274"/>
              <a:gd name="connsiteX1292" fmla="*/ 100847 w 1061620"/>
              <a:gd name="connsiteY1292" fmla="*/ 396464 h 1464274"/>
              <a:gd name="connsiteX1293" fmla="*/ 99712 w 1061620"/>
              <a:gd name="connsiteY1293" fmla="*/ 394571 h 1464274"/>
              <a:gd name="connsiteX1294" fmla="*/ 97691 w 1061620"/>
              <a:gd name="connsiteY1294" fmla="*/ 390281 h 1464274"/>
              <a:gd name="connsiteX1295" fmla="*/ 95546 w 1061620"/>
              <a:gd name="connsiteY1295" fmla="*/ 385360 h 1464274"/>
              <a:gd name="connsiteX1296" fmla="*/ 93274 w 1061620"/>
              <a:gd name="connsiteY1296" fmla="*/ 379556 h 1464274"/>
              <a:gd name="connsiteX1297" fmla="*/ 90876 w 1061620"/>
              <a:gd name="connsiteY1297" fmla="*/ 372994 h 1464274"/>
              <a:gd name="connsiteX1298" fmla="*/ 83808 w 1061620"/>
              <a:gd name="connsiteY1298" fmla="*/ 350912 h 1464274"/>
              <a:gd name="connsiteX1299" fmla="*/ 76992 w 1061620"/>
              <a:gd name="connsiteY1299" fmla="*/ 328704 h 1464274"/>
              <a:gd name="connsiteX1300" fmla="*/ 70555 w 1061620"/>
              <a:gd name="connsiteY1300" fmla="*/ 306496 h 1464274"/>
              <a:gd name="connsiteX1301" fmla="*/ 64244 w 1061620"/>
              <a:gd name="connsiteY1301" fmla="*/ 284288 h 1464274"/>
              <a:gd name="connsiteX1302" fmla="*/ 58313 w 1061620"/>
              <a:gd name="connsiteY1302" fmla="*/ 262080 h 1464274"/>
              <a:gd name="connsiteX1303" fmla="*/ 52632 w 1061620"/>
              <a:gd name="connsiteY1303" fmla="*/ 239872 h 1464274"/>
              <a:gd name="connsiteX1304" fmla="*/ 47205 w 1061620"/>
              <a:gd name="connsiteY1304" fmla="*/ 217664 h 1464274"/>
              <a:gd name="connsiteX1305" fmla="*/ 41904 w 1061620"/>
              <a:gd name="connsiteY1305" fmla="*/ 195330 h 1464274"/>
              <a:gd name="connsiteX1306" fmla="*/ 36856 w 1061620"/>
              <a:gd name="connsiteY1306" fmla="*/ 172870 h 1464274"/>
              <a:gd name="connsiteX1307" fmla="*/ 31933 w 1061620"/>
              <a:gd name="connsiteY1307" fmla="*/ 150536 h 1464274"/>
              <a:gd name="connsiteX1308" fmla="*/ 27263 w 1061620"/>
              <a:gd name="connsiteY1308" fmla="*/ 127949 h 1464274"/>
              <a:gd name="connsiteX1309" fmla="*/ 22593 w 1061620"/>
              <a:gd name="connsiteY1309" fmla="*/ 105488 h 1464274"/>
              <a:gd name="connsiteX1310" fmla="*/ 18049 w 1061620"/>
              <a:gd name="connsiteY1310" fmla="*/ 82776 h 1464274"/>
              <a:gd name="connsiteX1311" fmla="*/ 13632 w 1061620"/>
              <a:gd name="connsiteY1311" fmla="*/ 60063 h 1464274"/>
              <a:gd name="connsiteX1312" fmla="*/ 9466 w 1061620"/>
              <a:gd name="connsiteY1312" fmla="*/ 37350 h 1464274"/>
              <a:gd name="connsiteX1313" fmla="*/ 5301 w 1061620"/>
              <a:gd name="connsiteY1313" fmla="*/ 14511 h 1464274"/>
              <a:gd name="connsiteX1314" fmla="*/ 6690 w 1061620"/>
              <a:gd name="connsiteY1314" fmla="*/ 22713 h 1464274"/>
              <a:gd name="connsiteX1315" fmla="*/ 3913 w 1061620"/>
              <a:gd name="connsiteY1315" fmla="*/ 17035 h 1464274"/>
              <a:gd name="connsiteX1316" fmla="*/ 2020 w 1061620"/>
              <a:gd name="connsiteY1316" fmla="*/ 12366 h 1464274"/>
              <a:gd name="connsiteX1317" fmla="*/ 1262 w 1061620"/>
              <a:gd name="connsiteY1317" fmla="*/ 10095 h 1464274"/>
              <a:gd name="connsiteX1318" fmla="*/ 631 w 1061620"/>
              <a:gd name="connsiteY1318" fmla="*/ 8455 h 1464274"/>
              <a:gd name="connsiteX1319" fmla="*/ 253 w 1061620"/>
              <a:gd name="connsiteY1319" fmla="*/ 6815 h 1464274"/>
              <a:gd name="connsiteX1320" fmla="*/ 126 w 1061620"/>
              <a:gd name="connsiteY1320" fmla="*/ 5300 h 1464274"/>
              <a:gd name="connsiteX1321" fmla="*/ 0 w 1061620"/>
              <a:gd name="connsiteY1321" fmla="*/ 4164 h 1464274"/>
              <a:gd name="connsiteX1322" fmla="*/ 126 w 1061620"/>
              <a:gd name="connsiteY1322" fmla="*/ 3281 h 1464274"/>
              <a:gd name="connsiteX1323" fmla="*/ 378 w 1061620"/>
              <a:gd name="connsiteY1323" fmla="*/ 2398 h 1464274"/>
              <a:gd name="connsiteX1324" fmla="*/ 1010 w 1061620"/>
              <a:gd name="connsiteY1324" fmla="*/ 1893 h 1464274"/>
              <a:gd name="connsiteX1325" fmla="*/ 1641 w 1061620"/>
              <a:gd name="connsiteY1325" fmla="*/ 1641 h 1464274"/>
              <a:gd name="connsiteX1326" fmla="*/ 2399 w 1061620"/>
              <a:gd name="connsiteY1326" fmla="*/ 1641 h 1464274"/>
              <a:gd name="connsiteX1327" fmla="*/ 3408 w 1061620"/>
              <a:gd name="connsiteY1327" fmla="*/ 1767 h 1464274"/>
              <a:gd name="connsiteX1328" fmla="*/ 4670 w 1061620"/>
              <a:gd name="connsiteY1328" fmla="*/ 2145 h 146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</a:cxnLst>
            <a:rect l="l" t="t" r="r" b="b"/>
            <a:pathLst>
              <a:path w="1061620" h="1464274">
                <a:moveTo>
                  <a:pt x="1039174" y="1451265"/>
                </a:moveTo>
                <a:lnTo>
                  <a:pt x="1040909" y="1451975"/>
                </a:lnTo>
                <a:lnTo>
                  <a:pt x="1043433" y="1453489"/>
                </a:lnTo>
                <a:close/>
                <a:moveTo>
                  <a:pt x="1033335" y="1448946"/>
                </a:moveTo>
                <a:lnTo>
                  <a:pt x="1041413" y="1452984"/>
                </a:lnTo>
                <a:lnTo>
                  <a:pt x="1061620" y="1462913"/>
                </a:lnTo>
                <a:lnTo>
                  <a:pt x="1061620" y="1464274"/>
                </a:lnTo>
                <a:lnTo>
                  <a:pt x="1052142" y="1459293"/>
                </a:lnTo>
                <a:lnTo>
                  <a:pt x="1042171" y="1453993"/>
                </a:lnTo>
                <a:close/>
                <a:moveTo>
                  <a:pt x="1020714" y="1441627"/>
                </a:moveTo>
                <a:lnTo>
                  <a:pt x="1039174" y="1451265"/>
                </a:lnTo>
                <a:lnTo>
                  <a:pt x="1038132" y="1450839"/>
                </a:lnTo>
                <a:lnTo>
                  <a:pt x="1035355" y="1449577"/>
                </a:lnTo>
                <a:lnTo>
                  <a:pt x="1032452" y="1448442"/>
                </a:lnTo>
                <a:lnTo>
                  <a:pt x="1033335" y="1448946"/>
                </a:lnTo>
                <a:lnTo>
                  <a:pt x="1023921" y="1444241"/>
                </a:lnTo>
                <a:lnTo>
                  <a:pt x="1028287" y="1445666"/>
                </a:lnTo>
                <a:lnTo>
                  <a:pt x="1024501" y="1443647"/>
                </a:lnTo>
                <a:close/>
                <a:moveTo>
                  <a:pt x="978775" y="1421002"/>
                </a:moveTo>
                <a:lnTo>
                  <a:pt x="996985" y="1430523"/>
                </a:lnTo>
                <a:lnTo>
                  <a:pt x="1019199" y="1441880"/>
                </a:lnTo>
                <a:lnTo>
                  <a:pt x="1023921" y="1444241"/>
                </a:lnTo>
                <a:lnTo>
                  <a:pt x="1022102" y="1443647"/>
                </a:lnTo>
                <a:lnTo>
                  <a:pt x="1015413" y="1440996"/>
                </a:lnTo>
                <a:lnTo>
                  <a:pt x="1008723" y="1438221"/>
                </a:lnTo>
                <a:lnTo>
                  <a:pt x="1001907" y="1434940"/>
                </a:lnTo>
                <a:lnTo>
                  <a:pt x="995218" y="1431533"/>
                </a:lnTo>
                <a:lnTo>
                  <a:pt x="992063" y="1429767"/>
                </a:lnTo>
                <a:lnTo>
                  <a:pt x="988907" y="1427874"/>
                </a:lnTo>
                <a:lnTo>
                  <a:pt x="985878" y="1425981"/>
                </a:lnTo>
                <a:lnTo>
                  <a:pt x="982975" y="1424088"/>
                </a:lnTo>
                <a:lnTo>
                  <a:pt x="980198" y="1422070"/>
                </a:lnTo>
                <a:close/>
                <a:moveTo>
                  <a:pt x="909012" y="1383331"/>
                </a:moveTo>
                <a:lnTo>
                  <a:pt x="912042" y="1384089"/>
                </a:lnTo>
                <a:lnTo>
                  <a:pt x="915323" y="1384593"/>
                </a:lnTo>
                <a:lnTo>
                  <a:pt x="918478" y="1385224"/>
                </a:lnTo>
                <a:lnTo>
                  <a:pt x="921508" y="1385603"/>
                </a:lnTo>
                <a:lnTo>
                  <a:pt x="924789" y="1385855"/>
                </a:lnTo>
                <a:lnTo>
                  <a:pt x="928071" y="1385982"/>
                </a:lnTo>
                <a:lnTo>
                  <a:pt x="931100" y="1385855"/>
                </a:lnTo>
                <a:lnTo>
                  <a:pt x="934382" y="1385729"/>
                </a:lnTo>
                <a:lnTo>
                  <a:pt x="934508" y="1390776"/>
                </a:lnTo>
                <a:lnTo>
                  <a:pt x="926682" y="1387874"/>
                </a:lnTo>
                <a:lnTo>
                  <a:pt x="930090" y="1389641"/>
                </a:lnTo>
                <a:lnTo>
                  <a:pt x="933877" y="1391533"/>
                </a:lnTo>
                <a:lnTo>
                  <a:pt x="942207" y="1395445"/>
                </a:lnTo>
                <a:lnTo>
                  <a:pt x="951547" y="1399609"/>
                </a:lnTo>
                <a:lnTo>
                  <a:pt x="956470" y="1401754"/>
                </a:lnTo>
                <a:lnTo>
                  <a:pt x="961140" y="1404152"/>
                </a:lnTo>
                <a:lnTo>
                  <a:pt x="965936" y="1406549"/>
                </a:lnTo>
                <a:lnTo>
                  <a:pt x="970480" y="1409073"/>
                </a:lnTo>
                <a:lnTo>
                  <a:pt x="975023" y="1411722"/>
                </a:lnTo>
                <a:lnTo>
                  <a:pt x="979189" y="1414373"/>
                </a:lnTo>
                <a:lnTo>
                  <a:pt x="982975" y="1417275"/>
                </a:lnTo>
                <a:lnTo>
                  <a:pt x="984742" y="1418537"/>
                </a:lnTo>
                <a:lnTo>
                  <a:pt x="986509" y="1420051"/>
                </a:lnTo>
                <a:lnTo>
                  <a:pt x="988024" y="1421691"/>
                </a:lnTo>
                <a:lnTo>
                  <a:pt x="989412" y="1423205"/>
                </a:lnTo>
                <a:lnTo>
                  <a:pt x="990801" y="1424845"/>
                </a:lnTo>
                <a:lnTo>
                  <a:pt x="991937" y="1426359"/>
                </a:lnTo>
                <a:lnTo>
                  <a:pt x="977674" y="1420177"/>
                </a:lnTo>
                <a:lnTo>
                  <a:pt x="978775" y="1421002"/>
                </a:lnTo>
                <a:lnTo>
                  <a:pt x="975023" y="1419041"/>
                </a:lnTo>
                <a:lnTo>
                  <a:pt x="952936" y="1407180"/>
                </a:lnTo>
                <a:lnTo>
                  <a:pt x="930974" y="1395319"/>
                </a:lnTo>
                <a:close/>
                <a:moveTo>
                  <a:pt x="789106" y="1268632"/>
                </a:moveTo>
                <a:lnTo>
                  <a:pt x="789106" y="1268759"/>
                </a:lnTo>
                <a:lnTo>
                  <a:pt x="790747" y="1269516"/>
                </a:lnTo>
                <a:close/>
                <a:moveTo>
                  <a:pt x="745941" y="1256897"/>
                </a:moveTo>
                <a:lnTo>
                  <a:pt x="747329" y="1258033"/>
                </a:lnTo>
                <a:lnTo>
                  <a:pt x="757931" y="1266108"/>
                </a:lnTo>
                <a:lnTo>
                  <a:pt x="755659" y="1264090"/>
                </a:lnTo>
                <a:close/>
                <a:moveTo>
                  <a:pt x="753640" y="1230147"/>
                </a:moveTo>
                <a:lnTo>
                  <a:pt x="756669" y="1232418"/>
                </a:lnTo>
                <a:lnTo>
                  <a:pt x="759319" y="1234816"/>
                </a:lnTo>
                <a:close/>
                <a:moveTo>
                  <a:pt x="699871" y="1218791"/>
                </a:moveTo>
                <a:lnTo>
                  <a:pt x="699871" y="1218917"/>
                </a:lnTo>
                <a:lnTo>
                  <a:pt x="700502" y="1219295"/>
                </a:lnTo>
                <a:lnTo>
                  <a:pt x="699998" y="1218917"/>
                </a:lnTo>
                <a:close/>
                <a:moveTo>
                  <a:pt x="703658" y="1218286"/>
                </a:moveTo>
                <a:lnTo>
                  <a:pt x="711736" y="1223586"/>
                </a:lnTo>
                <a:lnTo>
                  <a:pt x="711105" y="1223080"/>
                </a:lnTo>
                <a:close/>
                <a:moveTo>
                  <a:pt x="623258" y="1139044"/>
                </a:moveTo>
                <a:lnTo>
                  <a:pt x="623258" y="1139170"/>
                </a:lnTo>
                <a:lnTo>
                  <a:pt x="623384" y="1139422"/>
                </a:lnTo>
                <a:close/>
                <a:moveTo>
                  <a:pt x="598772" y="1114817"/>
                </a:moveTo>
                <a:lnTo>
                  <a:pt x="599276" y="1115321"/>
                </a:lnTo>
                <a:lnTo>
                  <a:pt x="599276" y="1115069"/>
                </a:lnTo>
                <a:close/>
                <a:moveTo>
                  <a:pt x="599908" y="1113303"/>
                </a:moveTo>
                <a:lnTo>
                  <a:pt x="600197" y="1113797"/>
                </a:lnTo>
                <a:lnTo>
                  <a:pt x="600034" y="1114691"/>
                </a:lnTo>
                <a:lnTo>
                  <a:pt x="601675" y="1116331"/>
                </a:lnTo>
                <a:lnTo>
                  <a:pt x="600197" y="1113797"/>
                </a:lnTo>
                <a:lnTo>
                  <a:pt x="600265" y="1113422"/>
                </a:lnTo>
                <a:lnTo>
                  <a:pt x="600287" y="1113429"/>
                </a:lnTo>
                <a:lnTo>
                  <a:pt x="600287" y="1113303"/>
                </a:lnTo>
                <a:lnTo>
                  <a:pt x="600265" y="1113422"/>
                </a:lnTo>
                <a:close/>
                <a:moveTo>
                  <a:pt x="522284" y="1068130"/>
                </a:moveTo>
                <a:lnTo>
                  <a:pt x="524556" y="1070148"/>
                </a:lnTo>
                <a:lnTo>
                  <a:pt x="524654" y="1070227"/>
                </a:lnTo>
                <a:lnTo>
                  <a:pt x="526702" y="1072041"/>
                </a:lnTo>
                <a:lnTo>
                  <a:pt x="526576" y="1071789"/>
                </a:lnTo>
                <a:lnTo>
                  <a:pt x="524654" y="1070227"/>
                </a:lnTo>
                <a:close/>
                <a:moveTo>
                  <a:pt x="632366" y="1066994"/>
                </a:moveTo>
                <a:lnTo>
                  <a:pt x="632883" y="1066994"/>
                </a:lnTo>
                <a:lnTo>
                  <a:pt x="637536" y="1072164"/>
                </a:lnTo>
                <a:lnTo>
                  <a:pt x="637666" y="1072293"/>
                </a:lnTo>
                <a:lnTo>
                  <a:pt x="634563" y="1071518"/>
                </a:lnTo>
                <a:close/>
                <a:moveTo>
                  <a:pt x="628834" y="1049328"/>
                </a:moveTo>
                <a:lnTo>
                  <a:pt x="630453" y="1049982"/>
                </a:lnTo>
                <a:lnTo>
                  <a:pt x="630600" y="1052861"/>
                </a:lnTo>
                <a:close/>
                <a:moveTo>
                  <a:pt x="484167" y="1031158"/>
                </a:moveTo>
                <a:lnTo>
                  <a:pt x="484167" y="1031284"/>
                </a:lnTo>
                <a:lnTo>
                  <a:pt x="485050" y="1032168"/>
                </a:lnTo>
                <a:close/>
                <a:moveTo>
                  <a:pt x="612024" y="970086"/>
                </a:moveTo>
                <a:lnTo>
                  <a:pt x="605714" y="970591"/>
                </a:lnTo>
                <a:lnTo>
                  <a:pt x="605139" y="970661"/>
                </a:lnTo>
                <a:lnTo>
                  <a:pt x="606597" y="970465"/>
                </a:lnTo>
                <a:close/>
                <a:moveTo>
                  <a:pt x="612024" y="970086"/>
                </a:moveTo>
                <a:lnTo>
                  <a:pt x="617705" y="979172"/>
                </a:lnTo>
                <a:lnTo>
                  <a:pt x="623005" y="988004"/>
                </a:lnTo>
                <a:lnTo>
                  <a:pt x="628181" y="996837"/>
                </a:lnTo>
                <a:lnTo>
                  <a:pt x="630705" y="1001379"/>
                </a:lnTo>
                <a:lnTo>
                  <a:pt x="633103" y="1005795"/>
                </a:lnTo>
                <a:lnTo>
                  <a:pt x="635375" y="1010338"/>
                </a:lnTo>
                <a:lnTo>
                  <a:pt x="637520" y="1015007"/>
                </a:lnTo>
                <a:lnTo>
                  <a:pt x="639666" y="1019549"/>
                </a:lnTo>
                <a:lnTo>
                  <a:pt x="641685" y="1024218"/>
                </a:lnTo>
                <a:lnTo>
                  <a:pt x="643832" y="1029013"/>
                </a:lnTo>
                <a:lnTo>
                  <a:pt x="645725" y="1033934"/>
                </a:lnTo>
                <a:lnTo>
                  <a:pt x="647365" y="1038729"/>
                </a:lnTo>
                <a:lnTo>
                  <a:pt x="649132" y="1043903"/>
                </a:lnTo>
                <a:lnTo>
                  <a:pt x="640676" y="1045921"/>
                </a:lnTo>
                <a:lnTo>
                  <a:pt x="632598" y="1041001"/>
                </a:lnTo>
                <a:lnTo>
                  <a:pt x="637520" y="1046300"/>
                </a:lnTo>
                <a:lnTo>
                  <a:pt x="631084" y="1048950"/>
                </a:lnTo>
                <a:lnTo>
                  <a:pt x="631967" y="1046174"/>
                </a:lnTo>
                <a:lnTo>
                  <a:pt x="629190" y="1044912"/>
                </a:lnTo>
                <a:lnTo>
                  <a:pt x="624268" y="1046931"/>
                </a:lnTo>
                <a:lnTo>
                  <a:pt x="623005" y="1049329"/>
                </a:lnTo>
                <a:lnTo>
                  <a:pt x="629821" y="1055511"/>
                </a:lnTo>
                <a:lnTo>
                  <a:pt x="627297" y="1057025"/>
                </a:lnTo>
                <a:lnTo>
                  <a:pt x="631588" y="1068886"/>
                </a:lnTo>
                <a:lnTo>
                  <a:pt x="626161" y="1067877"/>
                </a:lnTo>
                <a:lnTo>
                  <a:pt x="628433" y="1073808"/>
                </a:lnTo>
                <a:lnTo>
                  <a:pt x="625908" y="1072294"/>
                </a:lnTo>
                <a:lnTo>
                  <a:pt x="629190" y="1081757"/>
                </a:lnTo>
                <a:lnTo>
                  <a:pt x="630957" y="1086426"/>
                </a:lnTo>
                <a:lnTo>
                  <a:pt x="632850" y="1090842"/>
                </a:lnTo>
                <a:lnTo>
                  <a:pt x="634869" y="1095133"/>
                </a:lnTo>
                <a:lnTo>
                  <a:pt x="637142" y="1099549"/>
                </a:lnTo>
                <a:lnTo>
                  <a:pt x="639666" y="1103713"/>
                </a:lnTo>
                <a:lnTo>
                  <a:pt x="641054" y="1105858"/>
                </a:lnTo>
                <a:lnTo>
                  <a:pt x="642569" y="1107877"/>
                </a:lnTo>
                <a:lnTo>
                  <a:pt x="639287" y="1106867"/>
                </a:lnTo>
                <a:lnTo>
                  <a:pt x="640802" y="1109643"/>
                </a:lnTo>
                <a:lnTo>
                  <a:pt x="638278" y="1108129"/>
                </a:lnTo>
                <a:lnTo>
                  <a:pt x="642443" y="1112419"/>
                </a:lnTo>
                <a:lnTo>
                  <a:pt x="646987" y="1116583"/>
                </a:lnTo>
                <a:lnTo>
                  <a:pt x="652035" y="1121000"/>
                </a:lnTo>
                <a:lnTo>
                  <a:pt x="657337" y="1125542"/>
                </a:lnTo>
                <a:lnTo>
                  <a:pt x="679298" y="1144343"/>
                </a:lnTo>
                <a:lnTo>
                  <a:pt x="684599" y="1148886"/>
                </a:lnTo>
                <a:lnTo>
                  <a:pt x="689774" y="1153429"/>
                </a:lnTo>
                <a:lnTo>
                  <a:pt x="694697" y="1157971"/>
                </a:lnTo>
                <a:lnTo>
                  <a:pt x="699114" y="1162261"/>
                </a:lnTo>
                <a:lnTo>
                  <a:pt x="703027" y="1166425"/>
                </a:lnTo>
                <a:lnTo>
                  <a:pt x="706435" y="1170210"/>
                </a:lnTo>
                <a:lnTo>
                  <a:pt x="707949" y="1172103"/>
                </a:lnTo>
                <a:lnTo>
                  <a:pt x="709211" y="1173870"/>
                </a:lnTo>
                <a:lnTo>
                  <a:pt x="710347" y="1175636"/>
                </a:lnTo>
                <a:lnTo>
                  <a:pt x="711231" y="1177277"/>
                </a:lnTo>
                <a:lnTo>
                  <a:pt x="782008" y="1255629"/>
                </a:lnTo>
                <a:lnTo>
                  <a:pt x="776526" y="1250838"/>
                </a:lnTo>
                <a:lnTo>
                  <a:pt x="774718" y="1248948"/>
                </a:lnTo>
                <a:lnTo>
                  <a:pt x="769290" y="1243018"/>
                </a:lnTo>
                <a:lnTo>
                  <a:pt x="763863" y="1237087"/>
                </a:lnTo>
                <a:lnTo>
                  <a:pt x="758815" y="1231535"/>
                </a:lnTo>
                <a:lnTo>
                  <a:pt x="756164" y="1229011"/>
                </a:lnTo>
                <a:lnTo>
                  <a:pt x="753892" y="1226740"/>
                </a:lnTo>
                <a:lnTo>
                  <a:pt x="751620" y="1224847"/>
                </a:lnTo>
                <a:lnTo>
                  <a:pt x="749600" y="1223459"/>
                </a:lnTo>
                <a:lnTo>
                  <a:pt x="748465" y="1222828"/>
                </a:lnTo>
                <a:lnTo>
                  <a:pt x="747581" y="1222324"/>
                </a:lnTo>
                <a:lnTo>
                  <a:pt x="746571" y="1221945"/>
                </a:lnTo>
                <a:lnTo>
                  <a:pt x="745815" y="1221819"/>
                </a:lnTo>
                <a:lnTo>
                  <a:pt x="734833" y="1214627"/>
                </a:lnTo>
                <a:lnTo>
                  <a:pt x="753640" y="1230147"/>
                </a:lnTo>
                <a:lnTo>
                  <a:pt x="750484" y="1227750"/>
                </a:lnTo>
                <a:lnTo>
                  <a:pt x="759193" y="1235573"/>
                </a:lnTo>
                <a:lnTo>
                  <a:pt x="768154" y="1243522"/>
                </a:lnTo>
                <a:lnTo>
                  <a:pt x="776526" y="1250838"/>
                </a:lnTo>
                <a:lnTo>
                  <a:pt x="777494" y="1251850"/>
                </a:lnTo>
                <a:lnTo>
                  <a:pt x="780145" y="1254500"/>
                </a:lnTo>
                <a:lnTo>
                  <a:pt x="782796" y="1256897"/>
                </a:lnTo>
                <a:lnTo>
                  <a:pt x="785320" y="1259295"/>
                </a:lnTo>
                <a:lnTo>
                  <a:pt x="782008" y="1255629"/>
                </a:lnTo>
                <a:lnTo>
                  <a:pt x="786204" y="1259295"/>
                </a:lnTo>
                <a:lnTo>
                  <a:pt x="795165" y="1267244"/>
                </a:lnTo>
                <a:lnTo>
                  <a:pt x="803874" y="1275194"/>
                </a:lnTo>
                <a:lnTo>
                  <a:pt x="808039" y="1279232"/>
                </a:lnTo>
                <a:lnTo>
                  <a:pt x="812078" y="1283269"/>
                </a:lnTo>
                <a:lnTo>
                  <a:pt x="816117" y="1287560"/>
                </a:lnTo>
                <a:lnTo>
                  <a:pt x="819903" y="1291597"/>
                </a:lnTo>
                <a:lnTo>
                  <a:pt x="823185" y="1293995"/>
                </a:lnTo>
                <a:lnTo>
                  <a:pt x="826593" y="1296771"/>
                </a:lnTo>
                <a:lnTo>
                  <a:pt x="829748" y="1299673"/>
                </a:lnTo>
                <a:lnTo>
                  <a:pt x="833030" y="1302701"/>
                </a:lnTo>
                <a:lnTo>
                  <a:pt x="836059" y="1305856"/>
                </a:lnTo>
                <a:lnTo>
                  <a:pt x="838836" y="1309011"/>
                </a:lnTo>
                <a:lnTo>
                  <a:pt x="841486" y="1312291"/>
                </a:lnTo>
                <a:lnTo>
                  <a:pt x="843506" y="1315193"/>
                </a:lnTo>
                <a:lnTo>
                  <a:pt x="840855" y="1314436"/>
                </a:lnTo>
                <a:lnTo>
                  <a:pt x="838205" y="1316077"/>
                </a:lnTo>
                <a:lnTo>
                  <a:pt x="827603" y="1310525"/>
                </a:lnTo>
                <a:lnTo>
                  <a:pt x="817253" y="1304847"/>
                </a:lnTo>
                <a:lnTo>
                  <a:pt x="807029" y="1298916"/>
                </a:lnTo>
                <a:lnTo>
                  <a:pt x="797184" y="1292859"/>
                </a:lnTo>
                <a:lnTo>
                  <a:pt x="787339" y="1286424"/>
                </a:lnTo>
                <a:lnTo>
                  <a:pt x="777621" y="1279989"/>
                </a:lnTo>
                <a:lnTo>
                  <a:pt x="767776" y="1273175"/>
                </a:lnTo>
                <a:lnTo>
                  <a:pt x="758057" y="1266235"/>
                </a:lnTo>
                <a:lnTo>
                  <a:pt x="759698" y="1267497"/>
                </a:lnTo>
                <a:lnTo>
                  <a:pt x="777999" y="1281629"/>
                </a:lnTo>
                <a:lnTo>
                  <a:pt x="779767" y="1282891"/>
                </a:lnTo>
                <a:lnTo>
                  <a:pt x="787087" y="1288443"/>
                </a:lnTo>
                <a:lnTo>
                  <a:pt x="794786" y="1293869"/>
                </a:lnTo>
                <a:lnTo>
                  <a:pt x="802359" y="1299294"/>
                </a:lnTo>
                <a:lnTo>
                  <a:pt x="809932" y="1304594"/>
                </a:lnTo>
                <a:lnTo>
                  <a:pt x="817379" y="1309137"/>
                </a:lnTo>
                <a:lnTo>
                  <a:pt x="824826" y="1313679"/>
                </a:lnTo>
                <a:lnTo>
                  <a:pt x="832525" y="1318096"/>
                </a:lnTo>
                <a:lnTo>
                  <a:pt x="840224" y="1322512"/>
                </a:lnTo>
                <a:lnTo>
                  <a:pt x="855749" y="1331219"/>
                </a:lnTo>
                <a:lnTo>
                  <a:pt x="871400" y="1340178"/>
                </a:lnTo>
                <a:lnTo>
                  <a:pt x="879099" y="1344594"/>
                </a:lnTo>
                <a:lnTo>
                  <a:pt x="886546" y="1349262"/>
                </a:lnTo>
                <a:lnTo>
                  <a:pt x="894119" y="1353805"/>
                </a:lnTo>
                <a:lnTo>
                  <a:pt x="901187" y="1358726"/>
                </a:lnTo>
                <a:lnTo>
                  <a:pt x="908381" y="1363521"/>
                </a:lnTo>
                <a:lnTo>
                  <a:pt x="915323" y="1368694"/>
                </a:lnTo>
                <a:lnTo>
                  <a:pt x="922139" y="1373994"/>
                </a:lnTo>
                <a:lnTo>
                  <a:pt x="925294" y="1376644"/>
                </a:lnTo>
                <a:lnTo>
                  <a:pt x="928450" y="1379420"/>
                </a:lnTo>
                <a:lnTo>
                  <a:pt x="923654" y="1379420"/>
                </a:lnTo>
                <a:lnTo>
                  <a:pt x="918983" y="1378915"/>
                </a:lnTo>
                <a:lnTo>
                  <a:pt x="914313" y="1378411"/>
                </a:lnTo>
                <a:lnTo>
                  <a:pt x="909643" y="1377527"/>
                </a:lnTo>
                <a:lnTo>
                  <a:pt x="904973" y="1376392"/>
                </a:lnTo>
                <a:lnTo>
                  <a:pt x="900430" y="1375130"/>
                </a:lnTo>
                <a:lnTo>
                  <a:pt x="895885" y="1373489"/>
                </a:lnTo>
                <a:lnTo>
                  <a:pt x="891342" y="1371975"/>
                </a:lnTo>
                <a:lnTo>
                  <a:pt x="886798" y="1370083"/>
                </a:lnTo>
                <a:lnTo>
                  <a:pt x="882255" y="1368063"/>
                </a:lnTo>
                <a:lnTo>
                  <a:pt x="877837" y="1365792"/>
                </a:lnTo>
                <a:lnTo>
                  <a:pt x="873419" y="1363395"/>
                </a:lnTo>
                <a:lnTo>
                  <a:pt x="868875" y="1360997"/>
                </a:lnTo>
                <a:lnTo>
                  <a:pt x="864584" y="1358348"/>
                </a:lnTo>
                <a:lnTo>
                  <a:pt x="860292" y="1355698"/>
                </a:lnTo>
                <a:lnTo>
                  <a:pt x="855875" y="1352795"/>
                </a:lnTo>
                <a:lnTo>
                  <a:pt x="847292" y="1346991"/>
                </a:lnTo>
                <a:lnTo>
                  <a:pt x="838836" y="1340934"/>
                </a:lnTo>
                <a:lnTo>
                  <a:pt x="830506" y="1334878"/>
                </a:lnTo>
                <a:lnTo>
                  <a:pt x="822175" y="1328695"/>
                </a:lnTo>
                <a:lnTo>
                  <a:pt x="814224" y="1322512"/>
                </a:lnTo>
                <a:lnTo>
                  <a:pt x="806272" y="1316582"/>
                </a:lnTo>
                <a:lnTo>
                  <a:pt x="798447" y="1311029"/>
                </a:lnTo>
                <a:lnTo>
                  <a:pt x="790747" y="1305730"/>
                </a:lnTo>
                <a:lnTo>
                  <a:pt x="778126" y="1296771"/>
                </a:lnTo>
                <a:lnTo>
                  <a:pt x="765630" y="1287686"/>
                </a:lnTo>
                <a:lnTo>
                  <a:pt x="753261" y="1278474"/>
                </a:lnTo>
                <a:lnTo>
                  <a:pt x="741018" y="1269263"/>
                </a:lnTo>
                <a:lnTo>
                  <a:pt x="728901" y="1259800"/>
                </a:lnTo>
                <a:lnTo>
                  <a:pt x="716785" y="1250336"/>
                </a:lnTo>
                <a:lnTo>
                  <a:pt x="704920" y="1240620"/>
                </a:lnTo>
                <a:lnTo>
                  <a:pt x="693056" y="1230904"/>
                </a:lnTo>
                <a:lnTo>
                  <a:pt x="681191" y="1221062"/>
                </a:lnTo>
                <a:lnTo>
                  <a:pt x="669579" y="1211094"/>
                </a:lnTo>
                <a:lnTo>
                  <a:pt x="657968" y="1201125"/>
                </a:lnTo>
                <a:lnTo>
                  <a:pt x="646608" y="1190904"/>
                </a:lnTo>
                <a:lnTo>
                  <a:pt x="635122" y="1180810"/>
                </a:lnTo>
                <a:lnTo>
                  <a:pt x="623763" y="1170589"/>
                </a:lnTo>
                <a:lnTo>
                  <a:pt x="612530" y="1160116"/>
                </a:lnTo>
                <a:lnTo>
                  <a:pt x="601423" y="1149517"/>
                </a:lnTo>
                <a:lnTo>
                  <a:pt x="590315" y="1139044"/>
                </a:lnTo>
                <a:lnTo>
                  <a:pt x="579208" y="1128444"/>
                </a:lnTo>
                <a:lnTo>
                  <a:pt x="568227" y="1117719"/>
                </a:lnTo>
                <a:lnTo>
                  <a:pt x="557373" y="1106994"/>
                </a:lnTo>
                <a:lnTo>
                  <a:pt x="546518" y="1096142"/>
                </a:lnTo>
                <a:lnTo>
                  <a:pt x="535664" y="1085290"/>
                </a:lnTo>
                <a:lnTo>
                  <a:pt x="514333" y="1063208"/>
                </a:lnTo>
                <a:lnTo>
                  <a:pt x="493002" y="1041126"/>
                </a:lnTo>
                <a:lnTo>
                  <a:pt x="471924" y="1018666"/>
                </a:lnTo>
                <a:lnTo>
                  <a:pt x="451099" y="996080"/>
                </a:lnTo>
                <a:lnTo>
                  <a:pt x="430399" y="973241"/>
                </a:lnTo>
                <a:lnTo>
                  <a:pt x="431409" y="974250"/>
                </a:lnTo>
                <a:lnTo>
                  <a:pt x="432418" y="975260"/>
                </a:lnTo>
                <a:lnTo>
                  <a:pt x="433806" y="976143"/>
                </a:lnTo>
                <a:lnTo>
                  <a:pt x="435321" y="977026"/>
                </a:lnTo>
                <a:lnTo>
                  <a:pt x="436836" y="977783"/>
                </a:lnTo>
                <a:lnTo>
                  <a:pt x="438603" y="978414"/>
                </a:lnTo>
                <a:lnTo>
                  <a:pt x="440496" y="979172"/>
                </a:lnTo>
                <a:lnTo>
                  <a:pt x="442515" y="979802"/>
                </a:lnTo>
                <a:lnTo>
                  <a:pt x="444787" y="980307"/>
                </a:lnTo>
                <a:lnTo>
                  <a:pt x="447060" y="980812"/>
                </a:lnTo>
                <a:lnTo>
                  <a:pt x="451856" y="981569"/>
                </a:lnTo>
                <a:lnTo>
                  <a:pt x="457283" y="982199"/>
                </a:lnTo>
                <a:lnTo>
                  <a:pt x="463089" y="982705"/>
                </a:lnTo>
                <a:lnTo>
                  <a:pt x="469274" y="982957"/>
                </a:lnTo>
                <a:lnTo>
                  <a:pt x="475711" y="983083"/>
                </a:lnTo>
                <a:lnTo>
                  <a:pt x="482400" y="982957"/>
                </a:lnTo>
                <a:lnTo>
                  <a:pt x="489342" y="982830"/>
                </a:lnTo>
                <a:lnTo>
                  <a:pt x="496410" y="982326"/>
                </a:lnTo>
                <a:lnTo>
                  <a:pt x="503731" y="981947"/>
                </a:lnTo>
                <a:lnTo>
                  <a:pt x="511051" y="981443"/>
                </a:lnTo>
                <a:lnTo>
                  <a:pt x="518498" y="980938"/>
                </a:lnTo>
                <a:lnTo>
                  <a:pt x="533392" y="979424"/>
                </a:lnTo>
                <a:lnTo>
                  <a:pt x="548159" y="977783"/>
                </a:lnTo>
                <a:lnTo>
                  <a:pt x="562169" y="976143"/>
                </a:lnTo>
                <a:lnTo>
                  <a:pt x="575296" y="974503"/>
                </a:lnTo>
                <a:lnTo>
                  <a:pt x="597509" y="971600"/>
                </a:lnTo>
                <a:lnTo>
                  <a:pt x="605139" y="970661"/>
                </a:lnTo>
                <a:lnTo>
                  <a:pt x="601927" y="971095"/>
                </a:lnTo>
                <a:lnTo>
                  <a:pt x="598141" y="971979"/>
                </a:lnTo>
                <a:lnTo>
                  <a:pt x="596500" y="972357"/>
                </a:lnTo>
                <a:lnTo>
                  <a:pt x="595238" y="972862"/>
                </a:lnTo>
                <a:lnTo>
                  <a:pt x="593849" y="973493"/>
                </a:lnTo>
                <a:lnTo>
                  <a:pt x="592713" y="973998"/>
                </a:lnTo>
                <a:lnTo>
                  <a:pt x="591956" y="974503"/>
                </a:lnTo>
                <a:lnTo>
                  <a:pt x="591199" y="975133"/>
                </a:lnTo>
                <a:lnTo>
                  <a:pt x="590442" y="975764"/>
                </a:lnTo>
                <a:lnTo>
                  <a:pt x="590063" y="976269"/>
                </a:lnTo>
                <a:lnTo>
                  <a:pt x="589684" y="977026"/>
                </a:lnTo>
                <a:lnTo>
                  <a:pt x="589558" y="977657"/>
                </a:lnTo>
                <a:lnTo>
                  <a:pt x="589432" y="978288"/>
                </a:lnTo>
                <a:lnTo>
                  <a:pt x="589432" y="979045"/>
                </a:lnTo>
                <a:lnTo>
                  <a:pt x="589558" y="979676"/>
                </a:lnTo>
                <a:lnTo>
                  <a:pt x="589811" y="980307"/>
                </a:lnTo>
                <a:lnTo>
                  <a:pt x="590063" y="980938"/>
                </a:lnTo>
                <a:lnTo>
                  <a:pt x="590568" y="981569"/>
                </a:lnTo>
                <a:lnTo>
                  <a:pt x="591704" y="982957"/>
                </a:lnTo>
                <a:lnTo>
                  <a:pt x="593218" y="984092"/>
                </a:lnTo>
                <a:lnTo>
                  <a:pt x="594733" y="985354"/>
                </a:lnTo>
                <a:lnTo>
                  <a:pt x="596626" y="986490"/>
                </a:lnTo>
                <a:lnTo>
                  <a:pt x="598772" y="987373"/>
                </a:lnTo>
                <a:lnTo>
                  <a:pt x="600918" y="988256"/>
                </a:lnTo>
                <a:lnTo>
                  <a:pt x="603063" y="988887"/>
                </a:lnTo>
                <a:lnTo>
                  <a:pt x="605209" y="989392"/>
                </a:lnTo>
                <a:lnTo>
                  <a:pt x="607354" y="989644"/>
                </a:lnTo>
                <a:lnTo>
                  <a:pt x="609374" y="989771"/>
                </a:lnTo>
                <a:lnTo>
                  <a:pt x="611393" y="989644"/>
                </a:lnTo>
                <a:lnTo>
                  <a:pt x="613035" y="989266"/>
                </a:lnTo>
                <a:lnTo>
                  <a:pt x="613918" y="988887"/>
                </a:lnTo>
                <a:lnTo>
                  <a:pt x="614549" y="988509"/>
                </a:lnTo>
                <a:lnTo>
                  <a:pt x="615180" y="988004"/>
                </a:lnTo>
                <a:lnTo>
                  <a:pt x="615811" y="987499"/>
                </a:lnTo>
                <a:lnTo>
                  <a:pt x="616316" y="986869"/>
                </a:lnTo>
                <a:lnTo>
                  <a:pt x="616569" y="986111"/>
                </a:lnTo>
                <a:lnTo>
                  <a:pt x="616947" y="985354"/>
                </a:lnTo>
                <a:lnTo>
                  <a:pt x="617073" y="984471"/>
                </a:lnTo>
                <a:lnTo>
                  <a:pt x="617073" y="983461"/>
                </a:lnTo>
                <a:lnTo>
                  <a:pt x="617073" y="982326"/>
                </a:lnTo>
                <a:lnTo>
                  <a:pt x="616947" y="981316"/>
                </a:lnTo>
                <a:lnTo>
                  <a:pt x="616694" y="979928"/>
                </a:lnTo>
                <a:lnTo>
                  <a:pt x="616316" y="978541"/>
                </a:lnTo>
                <a:lnTo>
                  <a:pt x="615811" y="977152"/>
                </a:lnTo>
                <a:lnTo>
                  <a:pt x="614928" y="975512"/>
                </a:lnTo>
                <a:lnTo>
                  <a:pt x="614170" y="973872"/>
                </a:lnTo>
                <a:lnTo>
                  <a:pt x="613035" y="971979"/>
                </a:lnTo>
                <a:close/>
                <a:moveTo>
                  <a:pt x="426991" y="946995"/>
                </a:moveTo>
                <a:lnTo>
                  <a:pt x="428632" y="949014"/>
                </a:lnTo>
                <a:lnTo>
                  <a:pt x="427118" y="947121"/>
                </a:lnTo>
                <a:close/>
                <a:moveTo>
                  <a:pt x="357572" y="869267"/>
                </a:moveTo>
                <a:lnTo>
                  <a:pt x="358456" y="870655"/>
                </a:lnTo>
                <a:lnTo>
                  <a:pt x="359213" y="871412"/>
                </a:lnTo>
                <a:close/>
                <a:moveTo>
                  <a:pt x="313901" y="808448"/>
                </a:moveTo>
                <a:lnTo>
                  <a:pt x="316047" y="811475"/>
                </a:lnTo>
                <a:lnTo>
                  <a:pt x="316678" y="812336"/>
                </a:lnTo>
                <a:lnTo>
                  <a:pt x="316678" y="812485"/>
                </a:lnTo>
                <a:lnTo>
                  <a:pt x="317687" y="813999"/>
                </a:lnTo>
                <a:lnTo>
                  <a:pt x="317435" y="813368"/>
                </a:lnTo>
                <a:lnTo>
                  <a:pt x="316678" y="812336"/>
                </a:lnTo>
                <a:lnTo>
                  <a:pt x="316678" y="812233"/>
                </a:lnTo>
                <a:close/>
                <a:moveTo>
                  <a:pt x="492822" y="769331"/>
                </a:moveTo>
                <a:lnTo>
                  <a:pt x="494991" y="771702"/>
                </a:lnTo>
                <a:lnTo>
                  <a:pt x="495472" y="777281"/>
                </a:lnTo>
                <a:close/>
                <a:moveTo>
                  <a:pt x="268842" y="749142"/>
                </a:moveTo>
                <a:lnTo>
                  <a:pt x="269094" y="749521"/>
                </a:lnTo>
                <a:lnTo>
                  <a:pt x="268968" y="749394"/>
                </a:lnTo>
                <a:close/>
                <a:moveTo>
                  <a:pt x="265055" y="743085"/>
                </a:moveTo>
                <a:lnTo>
                  <a:pt x="265181" y="743211"/>
                </a:lnTo>
                <a:lnTo>
                  <a:pt x="265939" y="744473"/>
                </a:lnTo>
                <a:close/>
                <a:moveTo>
                  <a:pt x="260802" y="470498"/>
                </a:moveTo>
                <a:lnTo>
                  <a:pt x="262909" y="478691"/>
                </a:lnTo>
                <a:lnTo>
                  <a:pt x="263162" y="479870"/>
                </a:lnTo>
                <a:lnTo>
                  <a:pt x="263667" y="481636"/>
                </a:lnTo>
                <a:lnTo>
                  <a:pt x="262909" y="478691"/>
                </a:lnTo>
                <a:lnTo>
                  <a:pt x="262783" y="478103"/>
                </a:lnTo>
                <a:lnTo>
                  <a:pt x="262279" y="474318"/>
                </a:lnTo>
                <a:lnTo>
                  <a:pt x="262102" y="472949"/>
                </a:lnTo>
                <a:lnTo>
                  <a:pt x="262062" y="472899"/>
                </a:lnTo>
                <a:lnTo>
                  <a:pt x="261354" y="471609"/>
                </a:lnTo>
                <a:close/>
                <a:moveTo>
                  <a:pt x="195185" y="428388"/>
                </a:moveTo>
                <a:lnTo>
                  <a:pt x="195406" y="428892"/>
                </a:lnTo>
                <a:lnTo>
                  <a:pt x="196952" y="435454"/>
                </a:lnTo>
                <a:close/>
                <a:moveTo>
                  <a:pt x="162508" y="423088"/>
                </a:moveTo>
                <a:lnTo>
                  <a:pt x="163391" y="423088"/>
                </a:lnTo>
                <a:lnTo>
                  <a:pt x="163391" y="423356"/>
                </a:lnTo>
                <a:lnTo>
                  <a:pt x="162508" y="427505"/>
                </a:lnTo>
                <a:close/>
                <a:moveTo>
                  <a:pt x="166924" y="421032"/>
                </a:moveTo>
                <a:lnTo>
                  <a:pt x="166804" y="421286"/>
                </a:lnTo>
                <a:lnTo>
                  <a:pt x="166205" y="425738"/>
                </a:lnTo>
                <a:lnTo>
                  <a:pt x="164648" y="421159"/>
                </a:lnTo>
                <a:close/>
                <a:moveTo>
                  <a:pt x="237469" y="417789"/>
                </a:moveTo>
                <a:lnTo>
                  <a:pt x="237580" y="417899"/>
                </a:lnTo>
                <a:lnTo>
                  <a:pt x="237248" y="419555"/>
                </a:lnTo>
                <a:lnTo>
                  <a:pt x="236696" y="417899"/>
                </a:lnTo>
                <a:lnTo>
                  <a:pt x="236806" y="417899"/>
                </a:lnTo>
                <a:lnTo>
                  <a:pt x="237138" y="418009"/>
                </a:lnTo>
                <a:lnTo>
                  <a:pt x="237138" y="417899"/>
                </a:lnTo>
                <a:close/>
                <a:moveTo>
                  <a:pt x="106653" y="416527"/>
                </a:moveTo>
                <a:lnTo>
                  <a:pt x="107032" y="417410"/>
                </a:lnTo>
                <a:lnTo>
                  <a:pt x="107663" y="418041"/>
                </a:lnTo>
                <a:lnTo>
                  <a:pt x="108546" y="418924"/>
                </a:lnTo>
                <a:lnTo>
                  <a:pt x="109556" y="419429"/>
                </a:lnTo>
                <a:lnTo>
                  <a:pt x="110818" y="420060"/>
                </a:lnTo>
                <a:lnTo>
                  <a:pt x="112333" y="420564"/>
                </a:lnTo>
                <a:lnTo>
                  <a:pt x="113848" y="421069"/>
                </a:lnTo>
                <a:lnTo>
                  <a:pt x="115615" y="421322"/>
                </a:lnTo>
                <a:lnTo>
                  <a:pt x="119275" y="421953"/>
                </a:lnTo>
                <a:lnTo>
                  <a:pt x="123440" y="422457"/>
                </a:lnTo>
                <a:lnTo>
                  <a:pt x="127857" y="422709"/>
                </a:lnTo>
                <a:lnTo>
                  <a:pt x="132528" y="422709"/>
                </a:lnTo>
                <a:lnTo>
                  <a:pt x="137072" y="422836"/>
                </a:lnTo>
                <a:lnTo>
                  <a:pt x="141615" y="422709"/>
                </a:lnTo>
                <a:lnTo>
                  <a:pt x="150198" y="422457"/>
                </a:lnTo>
                <a:lnTo>
                  <a:pt x="157392" y="422205"/>
                </a:lnTo>
                <a:lnTo>
                  <a:pt x="160043" y="422205"/>
                </a:lnTo>
                <a:lnTo>
                  <a:pt x="162062" y="422205"/>
                </a:lnTo>
                <a:lnTo>
                  <a:pt x="161431" y="422962"/>
                </a:lnTo>
                <a:lnTo>
                  <a:pt x="161053" y="429902"/>
                </a:lnTo>
                <a:lnTo>
                  <a:pt x="163829" y="428640"/>
                </a:lnTo>
                <a:lnTo>
                  <a:pt x="165849" y="431164"/>
                </a:lnTo>
                <a:lnTo>
                  <a:pt x="166003" y="430816"/>
                </a:lnTo>
                <a:lnTo>
                  <a:pt x="165157" y="425738"/>
                </a:lnTo>
                <a:lnTo>
                  <a:pt x="166924" y="427429"/>
                </a:lnTo>
                <a:lnTo>
                  <a:pt x="166206" y="430361"/>
                </a:lnTo>
                <a:lnTo>
                  <a:pt x="166354" y="430028"/>
                </a:lnTo>
                <a:lnTo>
                  <a:pt x="166732" y="428766"/>
                </a:lnTo>
                <a:lnTo>
                  <a:pt x="167111" y="426621"/>
                </a:lnTo>
                <a:lnTo>
                  <a:pt x="167490" y="424728"/>
                </a:lnTo>
                <a:lnTo>
                  <a:pt x="167868" y="423088"/>
                </a:lnTo>
                <a:lnTo>
                  <a:pt x="168247" y="422457"/>
                </a:lnTo>
                <a:lnTo>
                  <a:pt x="168626" y="421826"/>
                </a:lnTo>
                <a:lnTo>
                  <a:pt x="169130" y="421448"/>
                </a:lnTo>
                <a:lnTo>
                  <a:pt x="169762" y="421195"/>
                </a:lnTo>
                <a:lnTo>
                  <a:pt x="170645" y="421069"/>
                </a:lnTo>
                <a:lnTo>
                  <a:pt x="171655" y="421069"/>
                </a:lnTo>
                <a:lnTo>
                  <a:pt x="172917" y="421322"/>
                </a:lnTo>
                <a:lnTo>
                  <a:pt x="174432" y="421700"/>
                </a:lnTo>
                <a:lnTo>
                  <a:pt x="174812" y="422624"/>
                </a:lnTo>
                <a:lnTo>
                  <a:pt x="174936" y="423215"/>
                </a:lnTo>
                <a:lnTo>
                  <a:pt x="175693" y="425612"/>
                </a:lnTo>
                <a:lnTo>
                  <a:pt x="176577" y="427883"/>
                </a:lnTo>
                <a:lnTo>
                  <a:pt x="177839" y="429902"/>
                </a:lnTo>
                <a:lnTo>
                  <a:pt x="178561" y="430984"/>
                </a:lnTo>
                <a:lnTo>
                  <a:pt x="179102" y="432173"/>
                </a:lnTo>
                <a:lnTo>
                  <a:pt x="179859" y="433183"/>
                </a:lnTo>
                <a:lnTo>
                  <a:pt x="180616" y="434318"/>
                </a:lnTo>
                <a:lnTo>
                  <a:pt x="181499" y="435328"/>
                </a:lnTo>
                <a:lnTo>
                  <a:pt x="182257" y="435959"/>
                </a:lnTo>
                <a:lnTo>
                  <a:pt x="183267" y="436463"/>
                </a:lnTo>
                <a:lnTo>
                  <a:pt x="184150" y="436968"/>
                </a:lnTo>
                <a:lnTo>
                  <a:pt x="185286" y="437221"/>
                </a:lnTo>
                <a:lnTo>
                  <a:pt x="186422" y="437347"/>
                </a:lnTo>
                <a:lnTo>
                  <a:pt x="187684" y="436968"/>
                </a:lnTo>
                <a:lnTo>
                  <a:pt x="191218" y="441637"/>
                </a:lnTo>
                <a:lnTo>
                  <a:pt x="193490" y="433183"/>
                </a:lnTo>
                <a:lnTo>
                  <a:pt x="195131" y="439492"/>
                </a:lnTo>
                <a:lnTo>
                  <a:pt x="196898" y="445675"/>
                </a:lnTo>
                <a:lnTo>
                  <a:pt x="197782" y="448829"/>
                </a:lnTo>
                <a:lnTo>
                  <a:pt x="198791" y="451858"/>
                </a:lnTo>
                <a:lnTo>
                  <a:pt x="199927" y="454886"/>
                </a:lnTo>
                <a:lnTo>
                  <a:pt x="201316" y="457914"/>
                </a:lnTo>
                <a:lnTo>
                  <a:pt x="200811" y="456148"/>
                </a:lnTo>
                <a:lnTo>
                  <a:pt x="200432" y="454129"/>
                </a:lnTo>
                <a:lnTo>
                  <a:pt x="199801" y="450091"/>
                </a:lnTo>
                <a:lnTo>
                  <a:pt x="199422" y="445927"/>
                </a:lnTo>
                <a:lnTo>
                  <a:pt x="199170" y="441763"/>
                </a:lnTo>
                <a:lnTo>
                  <a:pt x="198918" y="433940"/>
                </a:lnTo>
                <a:lnTo>
                  <a:pt x="198791" y="430281"/>
                </a:lnTo>
                <a:lnTo>
                  <a:pt x="198665" y="427000"/>
                </a:lnTo>
                <a:lnTo>
                  <a:pt x="200811" y="429019"/>
                </a:lnTo>
                <a:lnTo>
                  <a:pt x="199170" y="425990"/>
                </a:lnTo>
                <a:lnTo>
                  <a:pt x="200937" y="423467"/>
                </a:lnTo>
                <a:lnTo>
                  <a:pt x="198034" y="423467"/>
                </a:lnTo>
                <a:lnTo>
                  <a:pt x="197403" y="419807"/>
                </a:lnTo>
                <a:lnTo>
                  <a:pt x="213937" y="419050"/>
                </a:lnTo>
                <a:lnTo>
                  <a:pt x="228957" y="418167"/>
                </a:lnTo>
                <a:lnTo>
                  <a:pt x="229714" y="418041"/>
                </a:lnTo>
                <a:lnTo>
                  <a:pt x="232996" y="423719"/>
                </a:lnTo>
                <a:lnTo>
                  <a:pt x="233249" y="420943"/>
                </a:lnTo>
                <a:lnTo>
                  <a:pt x="237413" y="429902"/>
                </a:lnTo>
                <a:lnTo>
                  <a:pt x="238045" y="423467"/>
                </a:lnTo>
                <a:lnTo>
                  <a:pt x="239812" y="425990"/>
                </a:lnTo>
                <a:lnTo>
                  <a:pt x="239685" y="422457"/>
                </a:lnTo>
                <a:lnTo>
                  <a:pt x="243134" y="427849"/>
                </a:lnTo>
                <a:lnTo>
                  <a:pt x="242878" y="426621"/>
                </a:lnTo>
                <a:lnTo>
                  <a:pt x="243762" y="427406"/>
                </a:lnTo>
                <a:lnTo>
                  <a:pt x="243351" y="428189"/>
                </a:lnTo>
                <a:lnTo>
                  <a:pt x="244608" y="430154"/>
                </a:lnTo>
                <a:lnTo>
                  <a:pt x="252433" y="448829"/>
                </a:lnTo>
                <a:lnTo>
                  <a:pt x="254453" y="446305"/>
                </a:lnTo>
                <a:lnTo>
                  <a:pt x="259123" y="463971"/>
                </a:lnTo>
                <a:lnTo>
                  <a:pt x="259679" y="466133"/>
                </a:lnTo>
                <a:lnTo>
                  <a:pt x="259659" y="465932"/>
                </a:lnTo>
                <a:lnTo>
                  <a:pt x="259659" y="464384"/>
                </a:lnTo>
                <a:lnTo>
                  <a:pt x="259800" y="462835"/>
                </a:lnTo>
                <a:lnTo>
                  <a:pt x="260083" y="463610"/>
                </a:lnTo>
                <a:lnTo>
                  <a:pt x="261696" y="469166"/>
                </a:lnTo>
                <a:lnTo>
                  <a:pt x="261521" y="466368"/>
                </a:lnTo>
                <a:lnTo>
                  <a:pt x="261394" y="458797"/>
                </a:lnTo>
                <a:lnTo>
                  <a:pt x="261269" y="455391"/>
                </a:lnTo>
                <a:lnTo>
                  <a:pt x="261142" y="452489"/>
                </a:lnTo>
                <a:lnTo>
                  <a:pt x="262783" y="462331"/>
                </a:lnTo>
                <a:lnTo>
                  <a:pt x="265181" y="464981"/>
                </a:lnTo>
                <a:lnTo>
                  <a:pt x="264929" y="461195"/>
                </a:lnTo>
                <a:lnTo>
                  <a:pt x="265055" y="459428"/>
                </a:lnTo>
                <a:lnTo>
                  <a:pt x="265181" y="458041"/>
                </a:lnTo>
                <a:lnTo>
                  <a:pt x="265434" y="457157"/>
                </a:lnTo>
                <a:lnTo>
                  <a:pt x="265686" y="456526"/>
                </a:lnTo>
                <a:lnTo>
                  <a:pt x="266191" y="456022"/>
                </a:lnTo>
                <a:lnTo>
                  <a:pt x="266570" y="455391"/>
                </a:lnTo>
                <a:lnTo>
                  <a:pt x="267201" y="455012"/>
                </a:lnTo>
                <a:lnTo>
                  <a:pt x="267958" y="454633"/>
                </a:lnTo>
                <a:lnTo>
                  <a:pt x="268715" y="454255"/>
                </a:lnTo>
                <a:lnTo>
                  <a:pt x="269725" y="453877"/>
                </a:lnTo>
                <a:lnTo>
                  <a:pt x="269346" y="450596"/>
                </a:lnTo>
                <a:lnTo>
                  <a:pt x="270861" y="450848"/>
                </a:lnTo>
                <a:lnTo>
                  <a:pt x="272376" y="451227"/>
                </a:lnTo>
                <a:lnTo>
                  <a:pt x="274016" y="451858"/>
                </a:lnTo>
                <a:lnTo>
                  <a:pt x="275657" y="452615"/>
                </a:lnTo>
                <a:lnTo>
                  <a:pt x="279318" y="454381"/>
                </a:lnTo>
                <a:lnTo>
                  <a:pt x="282978" y="456274"/>
                </a:lnTo>
                <a:lnTo>
                  <a:pt x="286386" y="458167"/>
                </a:lnTo>
                <a:lnTo>
                  <a:pt x="289667" y="459933"/>
                </a:lnTo>
                <a:lnTo>
                  <a:pt x="292570" y="461069"/>
                </a:lnTo>
                <a:lnTo>
                  <a:pt x="293706" y="461448"/>
                </a:lnTo>
                <a:lnTo>
                  <a:pt x="294842" y="461826"/>
                </a:lnTo>
                <a:lnTo>
                  <a:pt x="305823" y="467630"/>
                </a:lnTo>
                <a:lnTo>
                  <a:pt x="307590" y="464350"/>
                </a:lnTo>
                <a:lnTo>
                  <a:pt x="309610" y="463971"/>
                </a:lnTo>
                <a:lnTo>
                  <a:pt x="311755" y="463592"/>
                </a:lnTo>
                <a:lnTo>
                  <a:pt x="313775" y="463340"/>
                </a:lnTo>
                <a:lnTo>
                  <a:pt x="315794" y="463214"/>
                </a:lnTo>
                <a:lnTo>
                  <a:pt x="317687" y="463214"/>
                </a:lnTo>
                <a:lnTo>
                  <a:pt x="319707" y="463592"/>
                </a:lnTo>
                <a:lnTo>
                  <a:pt x="321600" y="463845"/>
                </a:lnTo>
                <a:lnTo>
                  <a:pt x="323367" y="464097"/>
                </a:lnTo>
                <a:lnTo>
                  <a:pt x="325260" y="464602"/>
                </a:lnTo>
                <a:lnTo>
                  <a:pt x="327027" y="465107"/>
                </a:lnTo>
                <a:lnTo>
                  <a:pt x="328795" y="465864"/>
                </a:lnTo>
                <a:lnTo>
                  <a:pt x="330562" y="466621"/>
                </a:lnTo>
                <a:lnTo>
                  <a:pt x="332329" y="467504"/>
                </a:lnTo>
                <a:lnTo>
                  <a:pt x="333969" y="468387"/>
                </a:lnTo>
                <a:lnTo>
                  <a:pt x="337377" y="470532"/>
                </a:lnTo>
                <a:lnTo>
                  <a:pt x="340406" y="473056"/>
                </a:lnTo>
                <a:lnTo>
                  <a:pt x="343688" y="475706"/>
                </a:lnTo>
                <a:lnTo>
                  <a:pt x="346591" y="478608"/>
                </a:lnTo>
                <a:lnTo>
                  <a:pt x="349620" y="481636"/>
                </a:lnTo>
                <a:lnTo>
                  <a:pt x="352650" y="484791"/>
                </a:lnTo>
                <a:lnTo>
                  <a:pt x="355553" y="488198"/>
                </a:lnTo>
                <a:lnTo>
                  <a:pt x="361232" y="495012"/>
                </a:lnTo>
                <a:lnTo>
                  <a:pt x="366912" y="501952"/>
                </a:lnTo>
                <a:lnTo>
                  <a:pt x="372592" y="508765"/>
                </a:lnTo>
                <a:lnTo>
                  <a:pt x="375621" y="511920"/>
                </a:lnTo>
                <a:lnTo>
                  <a:pt x="378398" y="515075"/>
                </a:lnTo>
                <a:lnTo>
                  <a:pt x="381427" y="517851"/>
                </a:lnTo>
                <a:lnTo>
                  <a:pt x="384582" y="520627"/>
                </a:lnTo>
                <a:lnTo>
                  <a:pt x="387611" y="522898"/>
                </a:lnTo>
                <a:lnTo>
                  <a:pt x="390767" y="525043"/>
                </a:lnTo>
                <a:lnTo>
                  <a:pt x="392407" y="526052"/>
                </a:lnTo>
                <a:lnTo>
                  <a:pt x="394049" y="526936"/>
                </a:lnTo>
                <a:lnTo>
                  <a:pt x="395689" y="527693"/>
                </a:lnTo>
                <a:lnTo>
                  <a:pt x="397330" y="528324"/>
                </a:lnTo>
                <a:lnTo>
                  <a:pt x="398971" y="528955"/>
                </a:lnTo>
                <a:lnTo>
                  <a:pt x="400738" y="529459"/>
                </a:lnTo>
                <a:lnTo>
                  <a:pt x="402505" y="529838"/>
                </a:lnTo>
                <a:lnTo>
                  <a:pt x="404398" y="530090"/>
                </a:lnTo>
                <a:lnTo>
                  <a:pt x="406165" y="530216"/>
                </a:lnTo>
                <a:lnTo>
                  <a:pt x="408058" y="530343"/>
                </a:lnTo>
                <a:lnTo>
                  <a:pt x="409952" y="530216"/>
                </a:lnTo>
                <a:lnTo>
                  <a:pt x="411845" y="530090"/>
                </a:lnTo>
                <a:lnTo>
                  <a:pt x="412981" y="529964"/>
                </a:lnTo>
                <a:lnTo>
                  <a:pt x="413991" y="529964"/>
                </a:lnTo>
                <a:lnTo>
                  <a:pt x="416010" y="530090"/>
                </a:lnTo>
                <a:lnTo>
                  <a:pt x="418030" y="530595"/>
                </a:lnTo>
                <a:lnTo>
                  <a:pt x="420175" y="531352"/>
                </a:lnTo>
                <a:lnTo>
                  <a:pt x="422195" y="532361"/>
                </a:lnTo>
                <a:lnTo>
                  <a:pt x="424214" y="533623"/>
                </a:lnTo>
                <a:lnTo>
                  <a:pt x="426108" y="535138"/>
                </a:lnTo>
                <a:lnTo>
                  <a:pt x="428127" y="536904"/>
                </a:lnTo>
                <a:lnTo>
                  <a:pt x="430020" y="538797"/>
                </a:lnTo>
                <a:lnTo>
                  <a:pt x="431787" y="540816"/>
                </a:lnTo>
                <a:lnTo>
                  <a:pt x="433680" y="542961"/>
                </a:lnTo>
                <a:lnTo>
                  <a:pt x="435448" y="545232"/>
                </a:lnTo>
                <a:lnTo>
                  <a:pt x="437215" y="547629"/>
                </a:lnTo>
                <a:lnTo>
                  <a:pt x="438982" y="550153"/>
                </a:lnTo>
                <a:lnTo>
                  <a:pt x="442137" y="555201"/>
                </a:lnTo>
                <a:lnTo>
                  <a:pt x="445166" y="560500"/>
                </a:lnTo>
                <a:lnTo>
                  <a:pt x="448069" y="565800"/>
                </a:lnTo>
                <a:lnTo>
                  <a:pt x="452991" y="575516"/>
                </a:lnTo>
                <a:lnTo>
                  <a:pt x="456904" y="583087"/>
                </a:lnTo>
                <a:lnTo>
                  <a:pt x="458419" y="585862"/>
                </a:lnTo>
                <a:lnTo>
                  <a:pt x="458924" y="586746"/>
                </a:lnTo>
                <a:lnTo>
                  <a:pt x="459429" y="587629"/>
                </a:lnTo>
                <a:lnTo>
                  <a:pt x="465866" y="601131"/>
                </a:lnTo>
                <a:lnTo>
                  <a:pt x="465866" y="604916"/>
                </a:lnTo>
                <a:lnTo>
                  <a:pt x="467885" y="605421"/>
                </a:lnTo>
                <a:lnTo>
                  <a:pt x="470409" y="612992"/>
                </a:lnTo>
                <a:lnTo>
                  <a:pt x="473313" y="621572"/>
                </a:lnTo>
                <a:lnTo>
                  <a:pt x="476089" y="630279"/>
                </a:lnTo>
                <a:lnTo>
                  <a:pt x="477478" y="634947"/>
                </a:lnTo>
                <a:lnTo>
                  <a:pt x="478866" y="639364"/>
                </a:lnTo>
                <a:lnTo>
                  <a:pt x="479875" y="643780"/>
                </a:lnTo>
                <a:lnTo>
                  <a:pt x="481011" y="648322"/>
                </a:lnTo>
                <a:lnTo>
                  <a:pt x="481643" y="652486"/>
                </a:lnTo>
                <a:lnTo>
                  <a:pt x="482274" y="656650"/>
                </a:lnTo>
                <a:lnTo>
                  <a:pt x="482653" y="660562"/>
                </a:lnTo>
                <a:lnTo>
                  <a:pt x="482653" y="662455"/>
                </a:lnTo>
                <a:lnTo>
                  <a:pt x="482526" y="664348"/>
                </a:lnTo>
                <a:lnTo>
                  <a:pt x="482400" y="665988"/>
                </a:lnTo>
                <a:lnTo>
                  <a:pt x="482274" y="667754"/>
                </a:lnTo>
                <a:lnTo>
                  <a:pt x="481769" y="669395"/>
                </a:lnTo>
                <a:lnTo>
                  <a:pt x="481390" y="670909"/>
                </a:lnTo>
                <a:lnTo>
                  <a:pt x="482526" y="671666"/>
                </a:lnTo>
                <a:lnTo>
                  <a:pt x="483536" y="672676"/>
                </a:lnTo>
                <a:lnTo>
                  <a:pt x="484420" y="673685"/>
                </a:lnTo>
                <a:lnTo>
                  <a:pt x="485050" y="674695"/>
                </a:lnTo>
                <a:lnTo>
                  <a:pt x="485681" y="675830"/>
                </a:lnTo>
                <a:lnTo>
                  <a:pt x="486187" y="677092"/>
                </a:lnTo>
                <a:lnTo>
                  <a:pt x="486565" y="678354"/>
                </a:lnTo>
                <a:lnTo>
                  <a:pt x="486818" y="679489"/>
                </a:lnTo>
                <a:lnTo>
                  <a:pt x="487070" y="680877"/>
                </a:lnTo>
                <a:lnTo>
                  <a:pt x="487196" y="682139"/>
                </a:lnTo>
                <a:lnTo>
                  <a:pt x="487196" y="684915"/>
                </a:lnTo>
                <a:lnTo>
                  <a:pt x="486944" y="687692"/>
                </a:lnTo>
                <a:lnTo>
                  <a:pt x="486439" y="690341"/>
                </a:lnTo>
                <a:lnTo>
                  <a:pt x="485681" y="693117"/>
                </a:lnTo>
                <a:lnTo>
                  <a:pt x="484924" y="695641"/>
                </a:lnTo>
                <a:lnTo>
                  <a:pt x="484041" y="697912"/>
                </a:lnTo>
                <a:lnTo>
                  <a:pt x="483032" y="700057"/>
                </a:lnTo>
                <a:lnTo>
                  <a:pt x="482148" y="701950"/>
                </a:lnTo>
                <a:lnTo>
                  <a:pt x="481264" y="703464"/>
                </a:lnTo>
                <a:lnTo>
                  <a:pt x="480507" y="704726"/>
                </a:lnTo>
                <a:lnTo>
                  <a:pt x="479750" y="705357"/>
                </a:lnTo>
                <a:lnTo>
                  <a:pt x="483662" y="710530"/>
                </a:lnTo>
                <a:lnTo>
                  <a:pt x="482400" y="713685"/>
                </a:lnTo>
                <a:lnTo>
                  <a:pt x="481895" y="713306"/>
                </a:lnTo>
                <a:lnTo>
                  <a:pt x="486187" y="718101"/>
                </a:lnTo>
                <a:lnTo>
                  <a:pt x="485429" y="719741"/>
                </a:lnTo>
                <a:lnTo>
                  <a:pt x="485050" y="721508"/>
                </a:lnTo>
                <a:lnTo>
                  <a:pt x="484672" y="723148"/>
                </a:lnTo>
                <a:lnTo>
                  <a:pt x="484546" y="724915"/>
                </a:lnTo>
                <a:lnTo>
                  <a:pt x="484420" y="726556"/>
                </a:lnTo>
                <a:lnTo>
                  <a:pt x="484420" y="728196"/>
                </a:lnTo>
                <a:lnTo>
                  <a:pt x="484546" y="729962"/>
                </a:lnTo>
                <a:lnTo>
                  <a:pt x="484798" y="731729"/>
                </a:lnTo>
                <a:lnTo>
                  <a:pt x="485303" y="735262"/>
                </a:lnTo>
                <a:lnTo>
                  <a:pt x="486313" y="738921"/>
                </a:lnTo>
                <a:lnTo>
                  <a:pt x="487449" y="742454"/>
                </a:lnTo>
                <a:lnTo>
                  <a:pt x="488711" y="745988"/>
                </a:lnTo>
                <a:lnTo>
                  <a:pt x="491362" y="752927"/>
                </a:lnTo>
                <a:lnTo>
                  <a:pt x="492750" y="756334"/>
                </a:lnTo>
                <a:lnTo>
                  <a:pt x="494012" y="759615"/>
                </a:lnTo>
                <a:lnTo>
                  <a:pt x="495022" y="763022"/>
                </a:lnTo>
                <a:lnTo>
                  <a:pt x="495905" y="766051"/>
                </a:lnTo>
                <a:lnTo>
                  <a:pt x="496158" y="767691"/>
                </a:lnTo>
                <a:lnTo>
                  <a:pt x="496284" y="769205"/>
                </a:lnTo>
                <a:lnTo>
                  <a:pt x="496410" y="770719"/>
                </a:lnTo>
                <a:lnTo>
                  <a:pt x="496410" y="772233"/>
                </a:lnTo>
                <a:lnTo>
                  <a:pt x="495148" y="769584"/>
                </a:lnTo>
                <a:lnTo>
                  <a:pt x="493759" y="767060"/>
                </a:lnTo>
                <a:lnTo>
                  <a:pt x="492119" y="764662"/>
                </a:lnTo>
                <a:lnTo>
                  <a:pt x="491235" y="763527"/>
                </a:lnTo>
                <a:lnTo>
                  <a:pt x="490478" y="762769"/>
                </a:lnTo>
                <a:lnTo>
                  <a:pt x="489847" y="762012"/>
                </a:lnTo>
                <a:lnTo>
                  <a:pt x="489090" y="761634"/>
                </a:lnTo>
                <a:lnTo>
                  <a:pt x="488585" y="761508"/>
                </a:lnTo>
                <a:lnTo>
                  <a:pt x="488332" y="761634"/>
                </a:lnTo>
                <a:lnTo>
                  <a:pt x="488206" y="761760"/>
                </a:lnTo>
                <a:lnTo>
                  <a:pt x="487953" y="762517"/>
                </a:lnTo>
                <a:lnTo>
                  <a:pt x="487828" y="763527"/>
                </a:lnTo>
                <a:lnTo>
                  <a:pt x="487953" y="765167"/>
                </a:lnTo>
                <a:lnTo>
                  <a:pt x="488206" y="767186"/>
                </a:lnTo>
                <a:lnTo>
                  <a:pt x="489342" y="768447"/>
                </a:lnTo>
                <a:lnTo>
                  <a:pt x="490856" y="770214"/>
                </a:lnTo>
                <a:lnTo>
                  <a:pt x="492371" y="772359"/>
                </a:lnTo>
                <a:lnTo>
                  <a:pt x="494012" y="774883"/>
                </a:lnTo>
                <a:lnTo>
                  <a:pt x="497420" y="780561"/>
                </a:lnTo>
                <a:lnTo>
                  <a:pt x="500702" y="786618"/>
                </a:lnTo>
                <a:lnTo>
                  <a:pt x="503731" y="792296"/>
                </a:lnTo>
                <a:lnTo>
                  <a:pt x="505876" y="796712"/>
                </a:lnTo>
                <a:lnTo>
                  <a:pt x="507265" y="799236"/>
                </a:lnTo>
                <a:lnTo>
                  <a:pt x="516731" y="814883"/>
                </a:lnTo>
                <a:lnTo>
                  <a:pt x="526324" y="830655"/>
                </a:lnTo>
                <a:lnTo>
                  <a:pt x="545508" y="861696"/>
                </a:lnTo>
                <a:lnTo>
                  <a:pt x="564693" y="892989"/>
                </a:lnTo>
                <a:lnTo>
                  <a:pt x="574285" y="908635"/>
                </a:lnTo>
                <a:lnTo>
                  <a:pt x="583500" y="924534"/>
                </a:lnTo>
                <a:lnTo>
                  <a:pt x="584762" y="926554"/>
                </a:lnTo>
                <a:lnTo>
                  <a:pt x="586276" y="928573"/>
                </a:lnTo>
                <a:lnTo>
                  <a:pt x="589558" y="932862"/>
                </a:lnTo>
                <a:lnTo>
                  <a:pt x="593092" y="937153"/>
                </a:lnTo>
                <a:lnTo>
                  <a:pt x="596500" y="941695"/>
                </a:lnTo>
                <a:lnTo>
                  <a:pt x="598267" y="943841"/>
                </a:lnTo>
                <a:lnTo>
                  <a:pt x="599908" y="946112"/>
                </a:lnTo>
                <a:lnTo>
                  <a:pt x="601423" y="948383"/>
                </a:lnTo>
                <a:lnTo>
                  <a:pt x="602811" y="950654"/>
                </a:lnTo>
                <a:lnTo>
                  <a:pt x="603821" y="952925"/>
                </a:lnTo>
                <a:lnTo>
                  <a:pt x="604830" y="955197"/>
                </a:lnTo>
                <a:lnTo>
                  <a:pt x="605587" y="957468"/>
                </a:lnTo>
                <a:lnTo>
                  <a:pt x="605966" y="959740"/>
                </a:lnTo>
                <a:lnTo>
                  <a:pt x="599908" y="960370"/>
                </a:lnTo>
                <a:lnTo>
                  <a:pt x="591451" y="961506"/>
                </a:lnTo>
                <a:lnTo>
                  <a:pt x="569111" y="964660"/>
                </a:lnTo>
                <a:lnTo>
                  <a:pt x="555858" y="966427"/>
                </a:lnTo>
                <a:lnTo>
                  <a:pt x="541595" y="968320"/>
                </a:lnTo>
                <a:lnTo>
                  <a:pt x="526828" y="970086"/>
                </a:lnTo>
                <a:lnTo>
                  <a:pt x="511935" y="971600"/>
                </a:lnTo>
                <a:lnTo>
                  <a:pt x="504362" y="972231"/>
                </a:lnTo>
                <a:lnTo>
                  <a:pt x="496915" y="972736"/>
                </a:lnTo>
                <a:lnTo>
                  <a:pt x="489720" y="973367"/>
                </a:lnTo>
                <a:lnTo>
                  <a:pt x="482526" y="973746"/>
                </a:lnTo>
                <a:lnTo>
                  <a:pt x="475458" y="973872"/>
                </a:lnTo>
                <a:lnTo>
                  <a:pt x="468642" y="973998"/>
                </a:lnTo>
                <a:lnTo>
                  <a:pt x="462205" y="973998"/>
                </a:lnTo>
                <a:lnTo>
                  <a:pt x="456021" y="973746"/>
                </a:lnTo>
                <a:lnTo>
                  <a:pt x="450215" y="973367"/>
                </a:lnTo>
                <a:lnTo>
                  <a:pt x="444787" y="972610"/>
                </a:lnTo>
                <a:lnTo>
                  <a:pt x="439739" y="971853"/>
                </a:lnTo>
                <a:lnTo>
                  <a:pt x="437467" y="971474"/>
                </a:lnTo>
                <a:lnTo>
                  <a:pt x="435321" y="970717"/>
                </a:lnTo>
                <a:lnTo>
                  <a:pt x="433049" y="970212"/>
                </a:lnTo>
                <a:lnTo>
                  <a:pt x="431156" y="969582"/>
                </a:lnTo>
                <a:lnTo>
                  <a:pt x="429515" y="968824"/>
                </a:lnTo>
                <a:lnTo>
                  <a:pt x="427874" y="968067"/>
                </a:lnTo>
                <a:lnTo>
                  <a:pt x="426360" y="967058"/>
                </a:lnTo>
                <a:lnTo>
                  <a:pt x="424972" y="966175"/>
                </a:lnTo>
                <a:lnTo>
                  <a:pt x="423709" y="965165"/>
                </a:lnTo>
                <a:lnTo>
                  <a:pt x="422826" y="964156"/>
                </a:lnTo>
                <a:lnTo>
                  <a:pt x="420933" y="963020"/>
                </a:lnTo>
                <a:lnTo>
                  <a:pt x="419166" y="961884"/>
                </a:lnTo>
                <a:lnTo>
                  <a:pt x="417273" y="960496"/>
                </a:lnTo>
                <a:lnTo>
                  <a:pt x="415505" y="959109"/>
                </a:lnTo>
                <a:lnTo>
                  <a:pt x="413738" y="957468"/>
                </a:lnTo>
                <a:lnTo>
                  <a:pt x="411971" y="955701"/>
                </a:lnTo>
                <a:lnTo>
                  <a:pt x="408437" y="951916"/>
                </a:lnTo>
                <a:lnTo>
                  <a:pt x="404903" y="947752"/>
                </a:lnTo>
                <a:lnTo>
                  <a:pt x="401495" y="943462"/>
                </a:lnTo>
                <a:lnTo>
                  <a:pt x="398088" y="938667"/>
                </a:lnTo>
                <a:lnTo>
                  <a:pt x="394679" y="933998"/>
                </a:lnTo>
                <a:lnTo>
                  <a:pt x="388243" y="924282"/>
                </a:lnTo>
                <a:lnTo>
                  <a:pt x="382058" y="914566"/>
                </a:lnTo>
                <a:lnTo>
                  <a:pt x="376252" y="905860"/>
                </a:lnTo>
                <a:lnTo>
                  <a:pt x="373475" y="901948"/>
                </a:lnTo>
                <a:lnTo>
                  <a:pt x="370825" y="898415"/>
                </a:lnTo>
                <a:lnTo>
                  <a:pt x="360475" y="884535"/>
                </a:lnTo>
                <a:lnTo>
                  <a:pt x="350125" y="870529"/>
                </a:lnTo>
                <a:lnTo>
                  <a:pt x="340154" y="856523"/>
                </a:lnTo>
                <a:lnTo>
                  <a:pt x="330309" y="842390"/>
                </a:lnTo>
                <a:lnTo>
                  <a:pt x="320590" y="828005"/>
                </a:lnTo>
                <a:lnTo>
                  <a:pt x="311124" y="813747"/>
                </a:lnTo>
                <a:lnTo>
                  <a:pt x="301658" y="799362"/>
                </a:lnTo>
                <a:lnTo>
                  <a:pt x="292444" y="784852"/>
                </a:lnTo>
                <a:lnTo>
                  <a:pt x="283357" y="770340"/>
                </a:lnTo>
                <a:lnTo>
                  <a:pt x="274269" y="755577"/>
                </a:lnTo>
                <a:lnTo>
                  <a:pt x="265434" y="740814"/>
                </a:lnTo>
                <a:lnTo>
                  <a:pt x="256851" y="726050"/>
                </a:lnTo>
                <a:lnTo>
                  <a:pt x="248268" y="711161"/>
                </a:lnTo>
                <a:lnTo>
                  <a:pt x="239938" y="696145"/>
                </a:lnTo>
                <a:lnTo>
                  <a:pt x="231608" y="681130"/>
                </a:lnTo>
                <a:lnTo>
                  <a:pt x="223404" y="665988"/>
                </a:lnTo>
                <a:lnTo>
                  <a:pt x="215452" y="650846"/>
                </a:lnTo>
                <a:lnTo>
                  <a:pt x="207374" y="635705"/>
                </a:lnTo>
                <a:lnTo>
                  <a:pt x="199674" y="620310"/>
                </a:lnTo>
                <a:lnTo>
                  <a:pt x="191975" y="605042"/>
                </a:lnTo>
                <a:lnTo>
                  <a:pt x="184403" y="589648"/>
                </a:lnTo>
                <a:lnTo>
                  <a:pt x="176829" y="574002"/>
                </a:lnTo>
                <a:lnTo>
                  <a:pt x="169383" y="558608"/>
                </a:lnTo>
                <a:lnTo>
                  <a:pt x="162062" y="542961"/>
                </a:lnTo>
                <a:lnTo>
                  <a:pt x="154994" y="527441"/>
                </a:lnTo>
                <a:lnTo>
                  <a:pt x="147800" y="511667"/>
                </a:lnTo>
                <a:lnTo>
                  <a:pt x="140732" y="495895"/>
                </a:lnTo>
                <a:lnTo>
                  <a:pt x="133790" y="480122"/>
                </a:lnTo>
                <a:lnTo>
                  <a:pt x="126974" y="464223"/>
                </a:lnTo>
                <a:lnTo>
                  <a:pt x="120032" y="448451"/>
                </a:lnTo>
                <a:close/>
                <a:moveTo>
                  <a:pt x="186044" y="416022"/>
                </a:moveTo>
                <a:lnTo>
                  <a:pt x="187432" y="416022"/>
                </a:lnTo>
                <a:lnTo>
                  <a:pt x="188441" y="416148"/>
                </a:lnTo>
                <a:lnTo>
                  <a:pt x="189577" y="416527"/>
                </a:lnTo>
                <a:lnTo>
                  <a:pt x="190461" y="416779"/>
                </a:lnTo>
                <a:lnTo>
                  <a:pt x="191344" y="417284"/>
                </a:lnTo>
                <a:lnTo>
                  <a:pt x="192102" y="418041"/>
                </a:lnTo>
                <a:lnTo>
                  <a:pt x="192859" y="418924"/>
                </a:lnTo>
                <a:lnTo>
                  <a:pt x="193364" y="419807"/>
                </a:lnTo>
                <a:lnTo>
                  <a:pt x="193743" y="420943"/>
                </a:lnTo>
                <a:lnTo>
                  <a:pt x="193869" y="427126"/>
                </a:lnTo>
                <a:lnTo>
                  <a:pt x="189073" y="426873"/>
                </a:lnTo>
                <a:lnTo>
                  <a:pt x="190082" y="434949"/>
                </a:lnTo>
                <a:lnTo>
                  <a:pt x="188316" y="432047"/>
                </a:lnTo>
                <a:lnTo>
                  <a:pt x="189199" y="434949"/>
                </a:lnTo>
                <a:lnTo>
                  <a:pt x="187684" y="434318"/>
                </a:lnTo>
                <a:lnTo>
                  <a:pt x="186296" y="433814"/>
                </a:lnTo>
                <a:lnTo>
                  <a:pt x="184024" y="434949"/>
                </a:lnTo>
                <a:lnTo>
                  <a:pt x="183519" y="434949"/>
                </a:lnTo>
                <a:lnTo>
                  <a:pt x="184403" y="436463"/>
                </a:lnTo>
                <a:lnTo>
                  <a:pt x="182383" y="434949"/>
                </a:lnTo>
                <a:lnTo>
                  <a:pt x="180616" y="433561"/>
                </a:lnTo>
                <a:lnTo>
                  <a:pt x="179102" y="431795"/>
                </a:lnTo>
                <a:lnTo>
                  <a:pt x="178561" y="430984"/>
                </a:lnTo>
                <a:lnTo>
                  <a:pt x="178471" y="430785"/>
                </a:lnTo>
                <a:lnTo>
                  <a:pt x="177082" y="428135"/>
                </a:lnTo>
                <a:lnTo>
                  <a:pt x="174812" y="422624"/>
                </a:lnTo>
                <a:lnTo>
                  <a:pt x="174432" y="420817"/>
                </a:lnTo>
                <a:lnTo>
                  <a:pt x="176451" y="419555"/>
                </a:lnTo>
                <a:lnTo>
                  <a:pt x="178344" y="418672"/>
                </a:lnTo>
                <a:lnTo>
                  <a:pt x="180111" y="417789"/>
                </a:lnTo>
                <a:lnTo>
                  <a:pt x="181752" y="417158"/>
                </a:lnTo>
                <a:lnTo>
                  <a:pt x="183267" y="416779"/>
                </a:lnTo>
                <a:lnTo>
                  <a:pt x="184655" y="416274"/>
                </a:lnTo>
                <a:close/>
                <a:moveTo>
                  <a:pt x="167994" y="406685"/>
                </a:moveTo>
                <a:lnTo>
                  <a:pt x="169762" y="409334"/>
                </a:lnTo>
                <a:lnTo>
                  <a:pt x="168499" y="409334"/>
                </a:lnTo>
                <a:lnTo>
                  <a:pt x="167994" y="406810"/>
                </a:lnTo>
                <a:close/>
                <a:moveTo>
                  <a:pt x="213733" y="405423"/>
                </a:moveTo>
                <a:lnTo>
                  <a:pt x="214285" y="405555"/>
                </a:lnTo>
                <a:lnTo>
                  <a:pt x="214285" y="405821"/>
                </a:lnTo>
                <a:lnTo>
                  <a:pt x="214616" y="407940"/>
                </a:lnTo>
                <a:lnTo>
                  <a:pt x="214064" y="408073"/>
                </a:lnTo>
                <a:close/>
                <a:moveTo>
                  <a:pt x="166924" y="405423"/>
                </a:moveTo>
                <a:lnTo>
                  <a:pt x="167512" y="405423"/>
                </a:lnTo>
                <a:lnTo>
                  <a:pt x="167512" y="405557"/>
                </a:lnTo>
                <a:lnTo>
                  <a:pt x="167807" y="409839"/>
                </a:lnTo>
                <a:lnTo>
                  <a:pt x="166924" y="409839"/>
                </a:lnTo>
                <a:lnTo>
                  <a:pt x="166924" y="408072"/>
                </a:lnTo>
                <a:close/>
                <a:moveTo>
                  <a:pt x="165157" y="395706"/>
                </a:moveTo>
                <a:lnTo>
                  <a:pt x="165746" y="397190"/>
                </a:lnTo>
                <a:lnTo>
                  <a:pt x="166099" y="399417"/>
                </a:lnTo>
                <a:lnTo>
                  <a:pt x="166453" y="402508"/>
                </a:lnTo>
                <a:lnTo>
                  <a:pt x="166924" y="408072"/>
                </a:lnTo>
                <a:close/>
                <a:moveTo>
                  <a:pt x="196069" y="394823"/>
                </a:moveTo>
                <a:lnTo>
                  <a:pt x="197836" y="397949"/>
                </a:lnTo>
                <a:lnTo>
                  <a:pt x="197541" y="398357"/>
                </a:lnTo>
                <a:lnTo>
                  <a:pt x="197247" y="398085"/>
                </a:lnTo>
                <a:close/>
                <a:moveTo>
                  <a:pt x="199170" y="394193"/>
                </a:moveTo>
                <a:lnTo>
                  <a:pt x="204219" y="400123"/>
                </a:lnTo>
                <a:lnTo>
                  <a:pt x="204723" y="398861"/>
                </a:lnTo>
                <a:lnTo>
                  <a:pt x="206238" y="402016"/>
                </a:lnTo>
                <a:lnTo>
                  <a:pt x="206491" y="400628"/>
                </a:lnTo>
                <a:lnTo>
                  <a:pt x="206617" y="400628"/>
                </a:lnTo>
                <a:lnTo>
                  <a:pt x="207753" y="403152"/>
                </a:lnTo>
                <a:lnTo>
                  <a:pt x="207879" y="399618"/>
                </a:lnTo>
                <a:lnTo>
                  <a:pt x="210782" y="405044"/>
                </a:lnTo>
                <a:lnTo>
                  <a:pt x="210782" y="402899"/>
                </a:lnTo>
                <a:lnTo>
                  <a:pt x="212044" y="403783"/>
                </a:lnTo>
                <a:lnTo>
                  <a:pt x="212170" y="407316"/>
                </a:lnTo>
                <a:lnTo>
                  <a:pt x="213306" y="407441"/>
                </a:lnTo>
                <a:lnTo>
                  <a:pt x="210656" y="407568"/>
                </a:lnTo>
                <a:lnTo>
                  <a:pt x="208383" y="407820"/>
                </a:lnTo>
                <a:lnTo>
                  <a:pt x="204345" y="408451"/>
                </a:lnTo>
                <a:lnTo>
                  <a:pt x="200811" y="409082"/>
                </a:lnTo>
                <a:lnTo>
                  <a:pt x="199422" y="409208"/>
                </a:lnTo>
                <a:lnTo>
                  <a:pt x="198034" y="409334"/>
                </a:lnTo>
                <a:lnTo>
                  <a:pt x="197024" y="409208"/>
                </a:lnTo>
                <a:lnTo>
                  <a:pt x="196014" y="408956"/>
                </a:lnTo>
                <a:lnTo>
                  <a:pt x="195257" y="408325"/>
                </a:lnTo>
                <a:lnTo>
                  <a:pt x="194753" y="407568"/>
                </a:lnTo>
                <a:lnTo>
                  <a:pt x="194247" y="406558"/>
                </a:lnTo>
                <a:lnTo>
                  <a:pt x="193869" y="405296"/>
                </a:lnTo>
                <a:lnTo>
                  <a:pt x="193869" y="403656"/>
                </a:lnTo>
                <a:lnTo>
                  <a:pt x="193869" y="401637"/>
                </a:lnTo>
                <a:lnTo>
                  <a:pt x="193995" y="400880"/>
                </a:lnTo>
                <a:lnTo>
                  <a:pt x="194122" y="400754"/>
                </a:lnTo>
                <a:lnTo>
                  <a:pt x="195005" y="401132"/>
                </a:lnTo>
                <a:lnTo>
                  <a:pt x="195888" y="399618"/>
                </a:lnTo>
                <a:lnTo>
                  <a:pt x="196393" y="397978"/>
                </a:lnTo>
                <a:lnTo>
                  <a:pt x="198034" y="399997"/>
                </a:lnTo>
                <a:lnTo>
                  <a:pt x="199674" y="399240"/>
                </a:lnTo>
                <a:lnTo>
                  <a:pt x="201568" y="400123"/>
                </a:lnTo>
                <a:lnTo>
                  <a:pt x="199296" y="394823"/>
                </a:lnTo>
                <a:close/>
                <a:moveTo>
                  <a:pt x="160337" y="393940"/>
                </a:moveTo>
                <a:lnTo>
                  <a:pt x="160576" y="394067"/>
                </a:lnTo>
                <a:lnTo>
                  <a:pt x="161055" y="394449"/>
                </a:lnTo>
                <a:lnTo>
                  <a:pt x="161654" y="395466"/>
                </a:lnTo>
                <a:lnTo>
                  <a:pt x="162373" y="396993"/>
                </a:lnTo>
                <a:lnTo>
                  <a:pt x="163211" y="398519"/>
                </a:lnTo>
                <a:lnTo>
                  <a:pt x="164049" y="400554"/>
                </a:lnTo>
                <a:lnTo>
                  <a:pt x="165187" y="405495"/>
                </a:lnTo>
                <a:lnTo>
                  <a:pt x="166788" y="409412"/>
                </a:lnTo>
                <a:lnTo>
                  <a:pt x="166924" y="409839"/>
                </a:lnTo>
                <a:lnTo>
                  <a:pt x="166108" y="409839"/>
                </a:lnTo>
                <a:lnTo>
                  <a:pt x="165285" y="406018"/>
                </a:lnTo>
                <a:lnTo>
                  <a:pt x="165127" y="405515"/>
                </a:lnTo>
                <a:lnTo>
                  <a:pt x="165846" y="409457"/>
                </a:lnTo>
                <a:lnTo>
                  <a:pt x="162851" y="409585"/>
                </a:lnTo>
                <a:lnTo>
                  <a:pt x="159858" y="396357"/>
                </a:lnTo>
                <a:lnTo>
                  <a:pt x="159858" y="395212"/>
                </a:lnTo>
                <a:lnTo>
                  <a:pt x="159978" y="394449"/>
                </a:lnTo>
                <a:lnTo>
                  <a:pt x="160097" y="394067"/>
                </a:lnTo>
                <a:close/>
                <a:moveTo>
                  <a:pt x="161625" y="390407"/>
                </a:moveTo>
                <a:lnTo>
                  <a:pt x="162129" y="391766"/>
                </a:lnTo>
                <a:lnTo>
                  <a:pt x="162508" y="394823"/>
                </a:lnTo>
                <a:close/>
                <a:moveTo>
                  <a:pt x="162802" y="389524"/>
                </a:moveTo>
                <a:lnTo>
                  <a:pt x="163391" y="391215"/>
                </a:lnTo>
                <a:lnTo>
                  <a:pt x="163195" y="393696"/>
                </a:lnTo>
                <a:lnTo>
                  <a:pt x="163195" y="394485"/>
                </a:lnTo>
                <a:lnTo>
                  <a:pt x="163097" y="394823"/>
                </a:lnTo>
                <a:lnTo>
                  <a:pt x="162998" y="394823"/>
                </a:lnTo>
                <a:lnTo>
                  <a:pt x="162802" y="394711"/>
                </a:lnTo>
                <a:lnTo>
                  <a:pt x="162704" y="394035"/>
                </a:lnTo>
                <a:lnTo>
                  <a:pt x="162508" y="392681"/>
                </a:lnTo>
                <a:lnTo>
                  <a:pt x="162508" y="391328"/>
                </a:lnTo>
                <a:lnTo>
                  <a:pt x="162508" y="390088"/>
                </a:lnTo>
                <a:lnTo>
                  <a:pt x="162606" y="389750"/>
                </a:lnTo>
                <a:close/>
                <a:moveTo>
                  <a:pt x="159858" y="386874"/>
                </a:moveTo>
                <a:lnTo>
                  <a:pt x="160961" y="387975"/>
                </a:lnTo>
                <a:lnTo>
                  <a:pt x="160851" y="387975"/>
                </a:lnTo>
                <a:lnTo>
                  <a:pt x="161625" y="394823"/>
                </a:lnTo>
                <a:close/>
                <a:moveTo>
                  <a:pt x="157208" y="381574"/>
                </a:moveTo>
                <a:lnTo>
                  <a:pt x="158344" y="384381"/>
                </a:lnTo>
                <a:lnTo>
                  <a:pt x="158975" y="393057"/>
                </a:lnTo>
                <a:close/>
                <a:moveTo>
                  <a:pt x="164081" y="380060"/>
                </a:moveTo>
                <a:lnTo>
                  <a:pt x="171402" y="383341"/>
                </a:lnTo>
                <a:lnTo>
                  <a:pt x="174305" y="383845"/>
                </a:lnTo>
                <a:lnTo>
                  <a:pt x="174558" y="381322"/>
                </a:lnTo>
                <a:lnTo>
                  <a:pt x="176577" y="380439"/>
                </a:lnTo>
                <a:lnTo>
                  <a:pt x="184150" y="383720"/>
                </a:lnTo>
                <a:lnTo>
                  <a:pt x="186422" y="388640"/>
                </a:lnTo>
                <a:lnTo>
                  <a:pt x="191344" y="408451"/>
                </a:lnTo>
                <a:lnTo>
                  <a:pt x="188568" y="408577"/>
                </a:lnTo>
                <a:lnTo>
                  <a:pt x="186044" y="408956"/>
                </a:lnTo>
                <a:lnTo>
                  <a:pt x="181626" y="409713"/>
                </a:lnTo>
                <a:lnTo>
                  <a:pt x="177839" y="410343"/>
                </a:lnTo>
                <a:lnTo>
                  <a:pt x="176325" y="410596"/>
                </a:lnTo>
                <a:lnTo>
                  <a:pt x="174810" y="410849"/>
                </a:lnTo>
                <a:lnTo>
                  <a:pt x="173422" y="410849"/>
                </a:lnTo>
                <a:lnTo>
                  <a:pt x="172412" y="410470"/>
                </a:lnTo>
                <a:lnTo>
                  <a:pt x="171402" y="410091"/>
                </a:lnTo>
                <a:lnTo>
                  <a:pt x="170645" y="409587"/>
                </a:lnTo>
                <a:lnTo>
                  <a:pt x="170014" y="408451"/>
                </a:lnTo>
                <a:lnTo>
                  <a:pt x="169257" y="407316"/>
                </a:lnTo>
                <a:lnTo>
                  <a:pt x="168878" y="405675"/>
                </a:lnTo>
                <a:lnTo>
                  <a:pt x="168626" y="403656"/>
                </a:lnTo>
                <a:lnTo>
                  <a:pt x="166101" y="397473"/>
                </a:lnTo>
                <a:lnTo>
                  <a:pt x="168878" y="399114"/>
                </a:lnTo>
                <a:close/>
                <a:moveTo>
                  <a:pt x="159858" y="377158"/>
                </a:moveTo>
                <a:lnTo>
                  <a:pt x="159984" y="377158"/>
                </a:lnTo>
                <a:lnTo>
                  <a:pt x="161625" y="379489"/>
                </a:lnTo>
                <a:lnTo>
                  <a:pt x="161625" y="385991"/>
                </a:lnTo>
                <a:close/>
                <a:moveTo>
                  <a:pt x="169573" y="374508"/>
                </a:moveTo>
                <a:lnTo>
                  <a:pt x="173106" y="379051"/>
                </a:lnTo>
                <a:lnTo>
                  <a:pt x="170548" y="380691"/>
                </a:lnTo>
                <a:close/>
                <a:moveTo>
                  <a:pt x="157650" y="374508"/>
                </a:moveTo>
                <a:lnTo>
                  <a:pt x="158975" y="375450"/>
                </a:lnTo>
                <a:lnTo>
                  <a:pt x="157944" y="378041"/>
                </a:lnTo>
                <a:lnTo>
                  <a:pt x="157208" y="376392"/>
                </a:lnTo>
                <a:close/>
                <a:moveTo>
                  <a:pt x="158975" y="370092"/>
                </a:moveTo>
                <a:lnTo>
                  <a:pt x="161625" y="375873"/>
                </a:lnTo>
                <a:lnTo>
                  <a:pt x="161625" y="377158"/>
                </a:lnTo>
                <a:close/>
                <a:moveTo>
                  <a:pt x="164876" y="365675"/>
                </a:moveTo>
                <a:lnTo>
                  <a:pt x="166803" y="368199"/>
                </a:lnTo>
                <a:lnTo>
                  <a:pt x="166924" y="378041"/>
                </a:lnTo>
                <a:lnTo>
                  <a:pt x="165599" y="377032"/>
                </a:lnTo>
                <a:lnTo>
                  <a:pt x="164515" y="376148"/>
                </a:lnTo>
                <a:lnTo>
                  <a:pt x="163671" y="375013"/>
                </a:lnTo>
                <a:lnTo>
                  <a:pt x="162949" y="374003"/>
                </a:lnTo>
                <a:lnTo>
                  <a:pt x="162347" y="372741"/>
                </a:lnTo>
                <a:lnTo>
                  <a:pt x="161865" y="371354"/>
                </a:lnTo>
                <a:lnTo>
                  <a:pt x="161625" y="370092"/>
                </a:lnTo>
                <a:lnTo>
                  <a:pt x="161625" y="368704"/>
                </a:lnTo>
                <a:close/>
                <a:moveTo>
                  <a:pt x="158092" y="354193"/>
                </a:moveTo>
                <a:lnTo>
                  <a:pt x="159637" y="356875"/>
                </a:lnTo>
                <a:lnTo>
                  <a:pt x="159858" y="364792"/>
                </a:lnTo>
                <a:close/>
                <a:moveTo>
                  <a:pt x="91633" y="334508"/>
                </a:moveTo>
                <a:lnTo>
                  <a:pt x="91507" y="334635"/>
                </a:lnTo>
                <a:lnTo>
                  <a:pt x="91633" y="334761"/>
                </a:lnTo>
                <a:close/>
                <a:moveTo>
                  <a:pt x="108530" y="304025"/>
                </a:moveTo>
                <a:lnTo>
                  <a:pt x="108457" y="304509"/>
                </a:lnTo>
                <a:lnTo>
                  <a:pt x="108546" y="304603"/>
                </a:lnTo>
                <a:close/>
                <a:moveTo>
                  <a:pt x="103372" y="298673"/>
                </a:moveTo>
                <a:lnTo>
                  <a:pt x="103459" y="298811"/>
                </a:lnTo>
                <a:lnTo>
                  <a:pt x="103436" y="298705"/>
                </a:lnTo>
                <a:close/>
                <a:moveTo>
                  <a:pt x="109379" y="298429"/>
                </a:moveTo>
                <a:lnTo>
                  <a:pt x="109099" y="300270"/>
                </a:lnTo>
                <a:lnTo>
                  <a:pt x="113119" y="301506"/>
                </a:lnTo>
                <a:lnTo>
                  <a:pt x="111117" y="300067"/>
                </a:lnTo>
                <a:close/>
                <a:moveTo>
                  <a:pt x="65254" y="290597"/>
                </a:moveTo>
                <a:lnTo>
                  <a:pt x="65759" y="291228"/>
                </a:lnTo>
                <a:lnTo>
                  <a:pt x="65633" y="291228"/>
                </a:lnTo>
                <a:close/>
                <a:moveTo>
                  <a:pt x="51987" y="244186"/>
                </a:moveTo>
                <a:lnTo>
                  <a:pt x="52506" y="245929"/>
                </a:lnTo>
                <a:lnTo>
                  <a:pt x="52506" y="246055"/>
                </a:lnTo>
                <a:close/>
                <a:moveTo>
                  <a:pt x="50613" y="239241"/>
                </a:moveTo>
                <a:lnTo>
                  <a:pt x="51987" y="244186"/>
                </a:lnTo>
                <a:lnTo>
                  <a:pt x="50739" y="239998"/>
                </a:lnTo>
                <a:close/>
                <a:moveTo>
                  <a:pt x="106653" y="224856"/>
                </a:moveTo>
                <a:lnTo>
                  <a:pt x="107537" y="227380"/>
                </a:lnTo>
                <a:lnTo>
                  <a:pt x="107537" y="227506"/>
                </a:lnTo>
                <a:close/>
                <a:moveTo>
                  <a:pt x="54021" y="219557"/>
                </a:moveTo>
                <a:lnTo>
                  <a:pt x="54399" y="220693"/>
                </a:lnTo>
                <a:lnTo>
                  <a:pt x="54147" y="219809"/>
                </a:lnTo>
                <a:close/>
                <a:moveTo>
                  <a:pt x="59701" y="191545"/>
                </a:moveTo>
                <a:lnTo>
                  <a:pt x="59701" y="191671"/>
                </a:lnTo>
                <a:lnTo>
                  <a:pt x="59953" y="193564"/>
                </a:lnTo>
                <a:close/>
                <a:moveTo>
                  <a:pt x="34205" y="133249"/>
                </a:moveTo>
                <a:lnTo>
                  <a:pt x="34205" y="133753"/>
                </a:lnTo>
                <a:lnTo>
                  <a:pt x="34331" y="134132"/>
                </a:lnTo>
                <a:close/>
                <a:moveTo>
                  <a:pt x="21419" y="79470"/>
                </a:moveTo>
                <a:lnTo>
                  <a:pt x="21640" y="80322"/>
                </a:lnTo>
                <a:lnTo>
                  <a:pt x="21709" y="80253"/>
                </a:lnTo>
                <a:close/>
                <a:moveTo>
                  <a:pt x="21374" y="74195"/>
                </a:moveTo>
                <a:lnTo>
                  <a:pt x="22080" y="75961"/>
                </a:lnTo>
                <a:lnTo>
                  <a:pt x="21197" y="74939"/>
                </a:lnTo>
                <a:close/>
                <a:moveTo>
                  <a:pt x="20313" y="69779"/>
                </a:moveTo>
                <a:lnTo>
                  <a:pt x="21197" y="70459"/>
                </a:lnTo>
                <a:lnTo>
                  <a:pt x="20902" y="74196"/>
                </a:lnTo>
                <a:close/>
                <a:moveTo>
                  <a:pt x="18932" y="58927"/>
                </a:moveTo>
                <a:lnTo>
                  <a:pt x="19059" y="59432"/>
                </a:lnTo>
                <a:lnTo>
                  <a:pt x="18970" y="59344"/>
                </a:lnTo>
                <a:close/>
                <a:moveTo>
                  <a:pt x="12985" y="22337"/>
                </a:moveTo>
                <a:lnTo>
                  <a:pt x="12444" y="24319"/>
                </a:lnTo>
                <a:lnTo>
                  <a:pt x="13263" y="24625"/>
                </a:lnTo>
                <a:close/>
                <a:moveTo>
                  <a:pt x="8093" y="903"/>
                </a:moveTo>
                <a:lnTo>
                  <a:pt x="11923" y="2981"/>
                </a:lnTo>
                <a:lnTo>
                  <a:pt x="13398" y="9520"/>
                </a:lnTo>
                <a:lnTo>
                  <a:pt x="14072" y="15562"/>
                </a:lnTo>
                <a:lnTo>
                  <a:pt x="14880" y="22863"/>
                </a:lnTo>
                <a:lnTo>
                  <a:pt x="15015" y="26135"/>
                </a:lnTo>
                <a:lnTo>
                  <a:pt x="15015" y="28904"/>
                </a:lnTo>
                <a:lnTo>
                  <a:pt x="15015" y="30037"/>
                </a:lnTo>
                <a:lnTo>
                  <a:pt x="14880" y="31044"/>
                </a:lnTo>
                <a:lnTo>
                  <a:pt x="14610" y="31547"/>
                </a:lnTo>
                <a:lnTo>
                  <a:pt x="14341" y="31799"/>
                </a:lnTo>
                <a:lnTo>
                  <a:pt x="12015" y="24435"/>
                </a:lnTo>
                <a:lnTo>
                  <a:pt x="11608" y="24235"/>
                </a:lnTo>
                <a:lnTo>
                  <a:pt x="11356" y="24733"/>
                </a:lnTo>
                <a:lnTo>
                  <a:pt x="11297" y="22720"/>
                </a:lnTo>
                <a:lnTo>
                  <a:pt x="10299" y="17954"/>
                </a:lnTo>
                <a:lnTo>
                  <a:pt x="9221" y="11912"/>
                </a:lnTo>
                <a:lnTo>
                  <a:pt x="8548" y="5996"/>
                </a:lnTo>
                <a:close/>
                <a:moveTo>
                  <a:pt x="4417" y="0"/>
                </a:moveTo>
                <a:lnTo>
                  <a:pt x="6185" y="1010"/>
                </a:lnTo>
                <a:lnTo>
                  <a:pt x="6437" y="1010"/>
                </a:lnTo>
                <a:lnTo>
                  <a:pt x="6563" y="1010"/>
                </a:lnTo>
                <a:lnTo>
                  <a:pt x="7573" y="1010"/>
                </a:lnTo>
                <a:lnTo>
                  <a:pt x="7447" y="9969"/>
                </a:lnTo>
                <a:lnTo>
                  <a:pt x="7447" y="11735"/>
                </a:lnTo>
                <a:lnTo>
                  <a:pt x="9593" y="25994"/>
                </a:lnTo>
                <a:lnTo>
                  <a:pt x="8962" y="18549"/>
                </a:lnTo>
                <a:lnTo>
                  <a:pt x="12243" y="36972"/>
                </a:lnTo>
                <a:lnTo>
                  <a:pt x="10981" y="27760"/>
                </a:lnTo>
                <a:lnTo>
                  <a:pt x="12874" y="39748"/>
                </a:lnTo>
                <a:lnTo>
                  <a:pt x="11233" y="26877"/>
                </a:lnTo>
                <a:lnTo>
                  <a:pt x="13505" y="37981"/>
                </a:lnTo>
                <a:lnTo>
                  <a:pt x="13632" y="33691"/>
                </a:lnTo>
                <a:lnTo>
                  <a:pt x="16787" y="48833"/>
                </a:lnTo>
                <a:lnTo>
                  <a:pt x="18554" y="57287"/>
                </a:lnTo>
                <a:lnTo>
                  <a:pt x="18932" y="59306"/>
                </a:lnTo>
                <a:lnTo>
                  <a:pt x="18970" y="59344"/>
                </a:lnTo>
                <a:lnTo>
                  <a:pt x="19059" y="60316"/>
                </a:lnTo>
                <a:lnTo>
                  <a:pt x="19059" y="62208"/>
                </a:lnTo>
                <a:lnTo>
                  <a:pt x="19059" y="66498"/>
                </a:lnTo>
                <a:lnTo>
                  <a:pt x="18932" y="71293"/>
                </a:lnTo>
                <a:lnTo>
                  <a:pt x="19059" y="75710"/>
                </a:lnTo>
                <a:lnTo>
                  <a:pt x="19185" y="77476"/>
                </a:lnTo>
                <a:lnTo>
                  <a:pt x="19311" y="79117"/>
                </a:lnTo>
                <a:lnTo>
                  <a:pt x="19816" y="80252"/>
                </a:lnTo>
                <a:lnTo>
                  <a:pt x="20068" y="80631"/>
                </a:lnTo>
                <a:lnTo>
                  <a:pt x="20321" y="80757"/>
                </a:lnTo>
                <a:lnTo>
                  <a:pt x="20574" y="80883"/>
                </a:lnTo>
                <a:lnTo>
                  <a:pt x="20952" y="80883"/>
                </a:lnTo>
                <a:lnTo>
                  <a:pt x="21331" y="80631"/>
                </a:lnTo>
                <a:lnTo>
                  <a:pt x="21628" y="80334"/>
                </a:lnTo>
                <a:lnTo>
                  <a:pt x="21396" y="79406"/>
                </a:lnTo>
                <a:lnTo>
                  <a:pt x="21197" y="78868"/>
                </a:lnTo>
                <a:lnTo>
                  <a:pt x="21241" y="78784"/>
                </a:lnTo>
                <a:lnTo>
                  <a:pt x="21197" y="78612"/>
                </a:lnTo>
                <a:lnTo>
                  <a:pt x="21241" y="78783"/>
                </a:lnTo>
                <a:lnTo>
                  <a:pt x="21786" y="77728"/>
                </a:lnTo>
                <a:lnTo>
                  <a:pt x="21786" y="77842"/>
                </a:lnTo>
                <a:lnTo>
                  <a:pt x="21967" y="79945"/>
                </a:lnTo>
                <a:lnTo>
                  <a:pt x="22845" y="78738"/>
                </a:lnTo>
                <a:lnTo>
                  <a:pt x="24234" y="76466"/>
                </a:lnTo>
                <a:lnTo>
                  <a:pt x="25748" y="80883"/>
                </a:lnTo>
                <a:lnTo>
                  <a:pt x="25622" y="80378"/>
                </a:lnTo>
                <a:lnTo>
                  <a:pt x="29787" y="93375"/>
                </a:lnTo>
                <a:lnTo>
                  <a:pt x="27768" y="86183"/>
                </a:lnTo>
                <a:lnTo>
                  <a:pt x="29409" y="90347"/>
                </a:lnTo>
                <a:lnTo>
                  <a:pt x="30923" y="94637"/>
                </a:lnTo>
                <a:lnTo>
                  <a:pt x="32185" y="99053"/>
                </a:lnTo>
                <a:lnTo>
                  <a:pt x="33447" y="103344"/>
                </a:lnTo>
                <a:lnTo>
                  <a:pt x="35719" y="112176"/>
                </a:lnTo>
                <a:lnTo>
                  <a:pt x="37865" y="120883"/>
                </a:lnTo>
                <a:lnTo>
                  <a:pt x="39759" y="129842"/>
                </a:lnTo>
                <a:lnTo>
                  <a:pt x="41652" y="138674"/>
                </a:lnTo>
                <a:lnTo>
                  <a:pt x="43419" y="147633"/>
                </a:lnTo>
                <a:lnTo>
                  <a:pt x="45312" y="156214"/>
                </a:lnTo>
                <a:lnTo>
                  <a:pt x="44933" y="152554"/>
                </a:lnTo>
                <a:lnTo>
                  <a:pt x="44555" y="148895"/>
                </a:lnTo>
                <a:lnTo>
                  <a:pt x="44176" y="145110"/>
                </a:lnTo>
                <a:lnTo>
                  <a:pt x="44050" y="141324"/>
                </a:lnTo>
                <a:lnTo>
                  <a:pt x="44680" y="142964"/>
                </a:lnTo>
                <a:lnTo>
                  <a:pt x="45565" y="145362"/>
                </a:lnTo>
                <a:lnTo>
                  <a:pt x="47584" y="152050"/>
                </a:lnTo>
                <a:lnTo>
                  <a:pt x="52632" y="168075"/>
                </a:lnTo>
                <a:lnTo>
                  <a:pt x="54778" y="174762"/>
                </a:lnTo>
                <a:lnTo>
                  <a:pt x="55788" y="177160"/>
                </a:lnTo>
                <a:lnTo>
                  <a:pt x="56419" y="178800"/>
                </a:lnTo>
                <a:lnTo>
                  <a:pt x="56671" y="179179"/>
                </a:lnTo>
                <a:lnTo>
                  <a:pt x="56924" y="179305"/>
                </a:lnTo>
                <a:lnTo>
                  <a:pt x="57050" y="179179"/>
                </a:lnTo>
                <a:lnTo>
                  <a:pt x="57303" y="178800"/>
                </a:lnTo>
                <a:lnTo>
                  <a:pt x="57303" y="176908"/>
                </a:lnTo>
                <a:lnTo>
                  <a:pt x="56924" y="173501"/>
                </a:lnTo>
                <a:lnTo>
                  <a:pt x="58565" y="172365"/>
                </a:lnTo>
                <a:lnTo>
                  <a:pt x="65507" y="182838"/>
                </a:lnTo>
                <a:lnTo>
                  <a:pt x="65001" y="179810"/>
                </a:lnTo>
                <a:lnTo>
                  <a:pt x="64497" y="177286"/>
                </a:lnTo>
                <a:lnTo>
                  <a:pt x="64497" y="176150"/>
                </a:lnTo>
                <a:lnTo>
                  <a:pt x="64371" y="175015"/>
                </a:lnTo>
                <a:lnTo>
                  <a:pt x="64497" y="173879"/>
                </a:lnTo>
                <a:lnTo>
                  <a:pt x="64749" y="172365"/>
                </a:lnTo>
                <a:lnTo>
                  <a:pt x="64875" y="172365"/>
                </a:lnTo>
                <a:lnTo>
                  <a:pt x="66643" y="172870"/>
                </a:lnTo>
                <a:lnTo>
                  <a:pt x="69293" y="177665"/>
                </a:lnTo>
                <a:lnTo>
                  <a:pt x="70429" y="175898"/>
                </a:lnTo>
                <a:lnTo>
                  <a:pt x="68283" y="171355"/>
                </a:lnTo>
                <a:lnTo>
                  <a:pt x="69167" y="171482"/>
                </a:lnTo>
                <a:lnTo>
                  <a:pt x="69924" y="171986"/>
                </a:lnTo>
                <a:lnTo>
                  <a:pt x="70934" y="172365"/>
                </a:lnTo>
                <a:lnTo>
                  <a:pt x="71691" y="172870"/>
                </a:lnTo>
                <a:lnTo>
                  <a:pt x="72575" y="173501"/>
                </a:lnTo>
                <a:lnTo>
                  <a:pt x="73332" y="174510"/>
                </a:lnTo>
                <a:lnTo>
                  <a:pt x="74216" y="175393"/>
                </a:lnTo>
                <a:lnTo>
                  <a:pt x="74973" y="176655"/>
                </a:lnTo>
                <a:lnTo>
                  <a:pt x="76488" y="179179"/>
                </a:lnTo>
                <a:lnTo>
                  <a:pt x="78128" y="182207"/>
                </a:lnTo>
                <a:lnTo>
                  <a:pt x="78203" y="182397"/>
                </a:lnTo>
                <a:lnTo>
                  <a:pt x="78329" y="182206"/>
                </a:lnTo>
                <a:lnTo>
                  <a:pt x="78825" y="181450"/>
                </a:lnTo>
                <a:lnTo>
                  <a:pt x="79322" y="181072"/>
                </a:lnTo>
                <a:lnTo>
                  <a:pt x="80192" y="181450"/>
                </a:lnTo>
                <a:lnTo>
                  <a:pt x="81061" y="182206"/>
                </a:lnTo>
                <a:lnTo>
                  <a:pt x="82800" y="183467"/>
                </a:lnTo>
                <a:lnTo>
                  <a:pt x="84538" y="185232"/>
                </a:lnTo>
                <a:lnTo>
                  <a:pt x="86153" y="187249"/>
                </a:lnTo>
                <a:lnTo>
                  <a:pt x="87767" y="189518"/>
                </a:lnTo>
                <a:lnTo>
                  <a:pt x="89383" y="191912"/>
                </a:lnTo>
                <a:lnTo>
                  <a:pt x="90748" y="194433"/>
                </a:lnTo>
                <a:lnTo>
                  <a:pt x="92115" y="197081"/>
                </a:lnTo>
                <a:lnTo>
                  <a:pt x="93481" y="199728"/>
                </a:lnTo>
                <a:lnTo>
                  <a:pt x="94598" y="202375"/>
                </a:lnTo>
                <a:lnTo>
                  <a:pt x="95716" y="205148"/>
                </a:lnTo>
                <a:lnTo>
                  <a:pt x="96710" y="207669"/>
                </a:lnTo>
                <a:lnTo>
                  <a:pt x="97580" y="210190"/>
                </a:lnTo>
                <a:lnTo>
                  <a:pt x="98201" y="212459"/>
                </a:lnTo>
                <a:lnTo>
                  <a:pt x="98821" y="214476"/>
                </a:lnTo>
                <a:lnTo>
                  <a:pt x="99195" y="216367"/>
                </a:lnTo>
                <a:lnTo>
                  <a:pt x="99690" y="216115"/>
                </a:lnTo>
                <a:lnTo>
                  <a:pt x="100187" y="215988"/>
                </a:lnTo>
                <a:lnTo>
                  <a:pt x="100809" y="216115"/>
                </a:lnTo>
                <a:lnTo>
                  <a:pt x="101305" y="216367"/>
                </a:lnTo>
                <a:lnTo>
                  <a:pt x="101678" y="216745"/>
                </a:lnTo>
                <a:lnTo>
                  <a:pt x="102299" y="217376"/>
                </a:lnTo>
                <a:lnTo>
                  <a:pt x="102671" y="218257"/>
                </a:lnTo>
                <a:lnTo>
                  <a:pt x="103169" y="219140"/>
                </a:lnTo>
                <a:lnTo>
                  <a:pt x="103790" y="221409"/>
                </a:lnTo>
                <a:lnTo>
                  <a:pt x="104072" y="222316"/>
                </a:lnTo>
                <a:lnTo>
                  <a:pt x="104907" y="229477"/>
                </a:lnTo>
                <a:lnTo>
                  <a:pt x="104783" y="226577"/>
                </a:lnTo>
                <a:lnTo>
                  <a:pt x="104534" y="223804"/>
                </a:lnTo>
                <a:lnTo>
                  <a:pt x="104072" y="222316"/>
                </a:lnTo>
                <a:lnTo>
                  <a:pt x="103790" y="219897"/>
                </a:lnTo>
                <a:lnTo>
                  <a:pt x="104783" y="221409"/>
                </a:lnTo>
                <a:lnTo>
                  <a:pt x="105528" y="222922"/>
                </a:lnTo>
                <a:lnTo>
                  <a:pt x="106398" y="224812"/>
                </a:lnTo>
                <a:lnTo>
                  <a:pt x="107019" y="226577"/>
                </a:lnTo>
                <a:lnTo>
                  <a:pt x="108137" y="230485"/>
                </a:lnTo>
                <a:lnTo>
                  <a:pt x="109006" y="234141"/>
                </a:lnTo>
                <a:lnTo>
                  <a:pt x="110372" y="244099"/>
                </a:lnTo>
                <a:lnTo>
                  <a:pt x="111862" y="254057"/>
                </a:lnTo>
                <a:lnTo>
                  <a:pt x="113228" y="265654"/>
                </a:lnTo>
                <a:lnTo>
                  <a:pt x="114719" y="277755"/>
                </a:lnTo>
                <a:lnTo>
                  <a:pt x="115961" y="288848"/>
                </a:lnTo>
                <a:lnTo>
                  <a:pt x="116333" y="293638"/>
                </a:lnTo>
                <a:lnTo>
                  <a:pt x="116582" y="297798"/>
                </a:lnTo>
                <a:lnTo>
                  <a:pt x="116582" y="300950"/>
                </a:lnTo>
                <a:lnTo>
                  <a:pt x="116505" y="302283"/>
                </a:lnTo>
                <a:lnTo>
                  <a:pt x="116876" y="302332"/>
                </a:lnTo>
                <a:lnTo>
                  <a:pt x="116876" y="297790"/>
                </a:lnTo>
                <a:lnTo>
                  <a:pt x="116876" y="293373"/>
                </a:lnTo>
                <a:lnTo>
                  <a:pt x="116751" y="288831"/>
                </a:lnTo>
                <a:lnTo>
                  <a:pt x="116498" y="284162"/>
                </a:lnTo>
                <a:lnTo>
                  <a:pt x="116245" y="279619"/>
                </a:lnTo>
                <a:lnTo>
                  <a:pt x="115867" y="274950"/>
                </a:lnTo>
                <a:lnTo>
                  <a:pt x="114731" y="265613"/>
                </a:lnTo>
                <a:lnTo>
                  <a:pt x="113342" y="256276"/>
                </a:lnTo>
                <a:lnTo>
                  <a:pt x="111828" y="246938"/>
                </a:lnTo>
                <a:lnTo>
                  <a:pt x="110061" y="238106"/>
                </a:lnTo>
                <a:lnTo>
                  <a:pt x="108294" y="229273"/>
                </a:lnTo>
                <a:lnTo>
                  <a:pt x="111948" y="238214"/>
                </a:lnTo>
                <a:lnTo>
                  <a:pt x="111954" y="238232"/>
                </a:lnTo>
                <a:lnTo>
                  <a:pt x="113090" y="241008"/>
                </a:lnTo>
                <a:lnTo>
                  <a:pt x="111948" y="238214"/>
                </a:lnTo>
                <a:lnTo>
                  <a:pt x="110945" y="235203"/>
                </a:lnTo>
                <a:lnTo>
                  <a:pt x="110187" y="232175"/>
                </a:lnTo>
                <a:lnTo>
                  <a:pt x="109682" y="229020"/>
                </a:lnTo>
                <a:lnTo>
                  <a:pt x="112333" y="232932"/>
                </a:lnTo>
                <a:lnTo>
                  <a:pt x="114731" y="236339"/>
                </a:lnTo>
                <a:lnTo>
                  <a:pt x="116751" y="239241"/>
                </a:lnTo>
                <a:lnTo>
                  <a:pt x="118518" y="241891"/>
                </a:lnTo>
                <a:lnTo>
                  <a:pt x="119527" y="243784"/>
                </a:lnTo>
                <a:lnTo>
                  <a:pt x="119779" y="244288"/>
                </a:lnTo>
                <a:lnTo>
                  <a:pt x="119779" y="244793"/>
                </a:lnTo>
                <a:lnTo>
                  <a:pt x="119654" y="245046"/>
                </a:lnTo>
                <a:lnTo>
                  <a:pt x="119023" y="245172"/>
                </a:lnTo>
                <a:lnTo>
                  <a:pt x="118391" y="245046"/>
                </a:lnTo>
                <a:lnTo>
                  <a:pt x="117382" y="244667"/>
                </a:lnTo>
                <a:lnTo>
                  <a:pt x="118139" y="247443"/>
                </a:lnTo>
                <a:lnTo>
                  <a:pt x="118770" y="250093"/>
                </a:lnTo>
                <a:lnTo>
                  <a:pt x="120663" y="255518"/>
                </a:lnTo>
                <a:lnTo>
                  <a:pt x="122683" y="260944"/>
                </a:lnTo>
                <a:lnTo>
                  <a:pt x="125081" y="266244"/>
                </a:lnTo>
                <a:lnTo>
                  <a:pt x="127479" y="271292"/>
                </a:lnTo>
                <a:lnTo>
                  <a:pt x="130003" y="276591"/>
                </a:lnTo>
                <a:lnTo>
                  <a:pt x="135304" y="286938"/>
                </a:lnTo>
                <a:lnTo>
                  <a:pt x="140605" y="297159"/>
                </a:lnTo>
                <a:lnTo>
                  <a:pt x="143003" y="302332"/>
                </a:lnTo>
                <a:lnTo>
                  <a:pt x="145275" y="307506"/>
                </a:lnTo>
                <a:lnTo>
                  <a:pt x="147295" y="312679"/>
                </a:lnTo>
                <a:lnTo>
                  <a:pt x="149188" y="317979"/>
                </a:lnTo>
                <a:lnTo>
                  <a:pt x="150072" y="320629"/>
                </a:lnTo>
                <a:lnTo>
                  <a:pt x="150703" y="323278"/>
                </a:lnTo>
                <a:lnTo>
                  <a:pt x="151346" y="325421"/>
                </a:lnTo>
                <a:lnTo>
                  <a:pt x="151460" y="325802"/>
                </a:lnTo>
                <a:lnTo>
                  <a:pt x="151965" y="328578"/>
                </a:lnTo>
                <a:lnTo>
                  <a:pt x="151965" y="335392"/>
                </a:lnTo>
                <a:lnTo>
                  <a:pt x="153858" y="336149"/>
                </a:lnTo>
                <a:lnTo>
                  <a:pt x="154742" y="340692"/>
                </a:lnTo>
                <a:lnTo>
                  <a:pt x="154960" y="342040"/>
                </a:lnTo>
                <a:lnTo>
                  <a:pt x="155344" y="343085"/>
                </a:lnTo>
                <a:lnTo>
                  <a:pt x="155422" y="344886"/>
                </a:lnTo>
                <a:lnTo>
                  <a:pt x="155499" y="345360"/>
                </a:lnTo>
                <a:lnTo>
                  <a:pt x="155672" y="347437"/>
                </a:lnTo>
                <a:lnTo>
                  <a:pt x="156325" y="348321"/>
                </a:lnTo>
                <a:lnTo>
                  <a:pt x="155895" y="350116"/>
                </a:lnTo>
                <a:lnTo>
                  <a:pt x="156256" y="354571"/>
                </a:lnTo>
                <a:lnTo>
                  <a:pt x="156345" y="357779"/>
                </a:lnTo>
                <a:lnTo>
                  <a:pt x="158534" y="363476"/>
                </a:lnTo>
                <a:lnTo>
                  <a:pt x="159858" y="370975"/>
                </a:lnTo>
                <a:lnTo>
                  <a:pt x="156346" y="357806"/>
                </a:lnTo>
                <a:lnTo>
                  <a:pt x="156383" y="359114"/>
                </a:lnTo>
                <a:lnTo>
                  <a:pt x="156509" y="363657"/>
                </a:lnTo>
                <a:lnTo>
                  <a:pt x="156635" y="372994"/>
                </a:lnTo>
                <a:lnTo>
                  <a:pt x="156887" y="377663"/>
                </a:lnTo>
                <a:lnTo>
                  <a:pt x="157014" y="382205"/>
                </a:lnTo>
                <a:lnTo>
                  <a:pt x="157392" y="386874"/>
                </a:lnTo>
                <a:lnTo>
                  <a:pt x="157771" y="391417"/>
                </a:lnTo>
                <a:lnTo>
                  <a:pt x="158402" y="396085"/>
                </a:lnTo>
                <a:lnTo>
                  <a:pt x="159411" y="400628"/>
                </a:lnTo>
                <a:lnTo>
                  <a:pt x="160422" y="405044"/>
                </a:lnTo>
                <a:lnTo>
                  <a:pt x="161178" y="407441"/>
                </a:lnTo>
                <a:lnTo>
                  <a:pt x="161936" y="409587"/>
                </a:lnTo>
                <a:lnTo>
                  <a:pt x="155751" y="409713"/>
                </a:lnTo>
                <a:lnTo>
                  <a:pt x="149441" y="409839"/>
                </a:lnTo>
                <a:lnTo>
                  <a:pt x="135304" y="409839"/>
                </a:lnTo>
                <a:lnTo>
                  <a:pt x="129498" y="409713"/>
                </a:lnTo>
                <a:lnTo>
                  <a:pt x="124324" y="409460"/>
                </a:lnTo>
                <a:lnTo>
                  <a:pt x="119906" y="408956"/>
                </a:lnTo>
                <a:lnTo>
                  <a:pt x="117887" y="408577"/>
                </a:lnTo>
                <a:lnTo>
                  <a:pt x="115993" y="408072"/>
                </a:lnTo>
                <a:lnTo>
                  <a:pt x="114227" y="407694"/>
                </a:lnTo>
                <a:lnTo>
                  <a:pt x="112459" y="407063"/>
                </a:lnTo>
                <a:lnTo>
                  <a:pt x="110818" y="406306"/>
                </a:lnTo>
                <a:lnTo>
                  <a:pt x="109304" y="405549"/>
                </a:lnTo>
                <a:lnTo>
                  <a:pt x="108042" y="404539"/>
                </a:lnTo>
                <a:lnTo>
                  <a:pt x="106653" y="403656"/>
                </a:lnTo>
                <a:lnTo>
                  <a:pt x="105391" y="402394"/>
                </a:lnTo>
                <a:lnTo>
                  <a:pt x="104255" y="401132"/>
                </a:lnTo>
                <a:lnTo>
                  <a:pt x="102993" y="399744"/>
                </a:lnTo>
                <a:lnTo>
                  <a:pt x="101857" y="398104"/>
                </a:lnTo>
                <a:lnTo>
                  <a:pt x="100847" y="396464"/>
                </a:lnTo>
                <a:lnTo>
                  <a:pt x="99712" y="394571"/>
                </a:lnTo>
                <a:lnTo>
                  <a:pt x="97691" y="390281"/>
                </a:lnTo>
                <a:lnTo>
                  <a:pt x="95546" y="385360"/>
                </a:lnTo>
                <a:lnTo>
                  <a:pt x="93274" y="379556"/>
                </a:lnTo>
                <a:lnTo>
                  <a:pt x="90876" y="372994"/>
                </a:lnTo>
                <a:lnTo>
                  <a:pt x="83808" y="350912"/>
                </a:lnTo>
                <a:lnTo>
                  <a:pt x="76992" y="328704"/>
                </a:lnTo>
                <a:lnTo>
                  <a:pt x="70555" y="306496"/>
                </a:lnTo>
                <a:lnTo>
                  <a:pt x="64244" y="284288"/>
                </a:lnTo>
                <a:lnTo>
                  <a:pt x="58313" y="262080"/>
                </a:lnTo>
                <a:lnTo>
                  <a:pt x="52632" y="239872"/>
                </a:lnTo>
                <a:lnTo>
                  <a:pt x="47205" y="217664"/>
                </a:lnTo>
                <a:lnTo>
                  <a:pt x="41904" y="195330"/>
                </a:lnTo>
                <a:lnTo>
                  <a:pt x="36856" y="172870"/>
                </a:lnTo>
                <a:lnTo>
                  <a:pt x="31933" y="150536"/>
                </a:lnTo>
                <a:lnTo>
                  <a:pt x="27263" y="127949"/>
                </a:lnTo>
                <a:lnTo>
                  <a:pt x="22593" y="105488"/>
                </a:lnTo>
                <a:lnTo>
                  <a:pt x="18049" y="82776"/>
                </a:lnTo>
                <a:lnTo>
                  <a:pt x="13632" y="60063"/>
                </a:lnTo>
                <a:lnTo>
                  <a:pt x="9466" y="37350"/>
                </a:lnTo>
                <a:lnTo>
                  <a:pt x="5301" y="14511"/>
                </a:lnTo>
                <a:lnTo>
                  <a:pt x="6690" y="22713"/>
                </a:lnTo>
                <a:lnTo>
                  <a:pt x="3913" y="17035"/>
                </a:lnTo>
                <a:lnTo>
                  <a:pt x="2020" y="12366"/>
                </a:lnTo>
                <a:lnTo>
                  <a:pt x="1262" y="10095"/>
                </a:lnTo>
                <a:lnTo>
                  <a:pt x="631" y="8455"/>
                </a:lnTo>
                <a:lnTo>
                  <a:pt x="253" y="6815"/>
                </a:lnTo>
                <a:lnTo>
                  <a:pt x="126" y="5300"/>
                </a:lnTo>
                <a:lnTo>
                  <a:pt x="0" y="4164"/>
                </a:lnTo>
                <a:lnTo>
                  <a:pt x="126" y="3281"/>
                </a:lnTo>
                <a:lnTo>
                  <a:pt x="378" y="2398"/>
                </a:lnTo>
                <a:lnTo>
                  <a:pt x="1010" y="1893"/>
                </a:lnTo>
                <a:lnTo>
                  <a:pt x="1641" y="1641"/>
                </a:lnTo>
                <a:lnTo>
                  <a:pt x="2399" y="1641"/>
                </a:lnTo>
                <a:lnTo>
                  <a:pt x="3408" y="1767"/>
                </a:lnTo>
                <a:lnTo>
                  <a:pt x="4670" y="214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wrap="square" anchor="ctr"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5" name="直接连接符 24"/>
          <p:cNvCxnSpPr>
            <a:stCxn id="19" idx="777"/>
          </p:cNvCxnSpPr>
          <p:nvPr/>
        </p:nvCxnSpPr>
        <p:spPr>
          <a:xfrm flipV="1">
            <a:off x="6586894" y="1796871"/>
            <a:ext cx="1968737" cy="290610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9" idx="778"/>
          </p:cNvCxnSpPr>
          <p:nvPr/>
        </p:nvCxnSpPr>
        <p:spPr>
          <a:xfrm flipV="1">
            <a:off x="6576564" y="2701654"/>
            <a:ext cx="2408343" cy="198355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6668446" y="4293059"/>
            <a:ext cx="2386773" cy="35294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8505140" y="1722032"/>
            <a:ext cx="121640" cy="12164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934417" y="2623065"/>
            <a:ext cx="121640" cy="12164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95237" y="4217856"/>
            <a:ext cx="121640" cy="12164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00059" y="2764173"/>
            <a:ext cx="350855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00059" y="2007952"/>
            <a:ext cx="3984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ADD YOUR TITLE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HERE </a:t>
            </a:r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ADD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YOUR TITLE HERE</a:t>
            </a:r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35069" y="3896849"/>
            <a:ext cx="15980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pairs. 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00059" y="4245839"/>
            <a:ext cx="21722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49" name="矩形 48"/>
          <p:cNvSpPr/>
          <p:nvPr/>
        </p:nvSpPr>
        <p:spPr>
          <a:xfrm>
            <a:off x="700059" y="1691926"/>
            <a:ext cx="305763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</a:t>
            </a:r>
            <a:endParaRPr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104198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9" grpId="0" animBg="1"/>
      <p:bldP spid="36" grpId="0" animBg="1"/>
      <p:bldP spid="37" grpId="0" animBg="1"/>
      <p:bldP spid="38" grpId="0" animBg="1"/>
      <p:bldP spid="40" grpId="0"/>
      <p:bldP spid="42" grpId="0"/>
      <p:bldP spid="47" grpId="0"/>
      <p:bldP spid="48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15960" y="265548"/>
            <a:ext cx="11385417" cy="472387"/>
            <a:chOff x="315960" y="265548"/>
            <a:chExt cx="11385417" cy="472387"/>
          </a:xfrm>
        </p:grpSpPr>
        <p:sp>
          <p:nvSpPr>
            <p:cNvPr id="4" name="文本框 3"/>
            <p:cNvSpPr txBox="1"/>
            <p:nvPr/>
          </p:nvSpPr>
          <p:spPr bwMode="auto">
            <a:xfrm>
              <a:off x="10439493" y="265548"/>
              <a:ext cx="1261884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9801140" y="307048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15960" y="708376"/>
              <a:ext cx="1044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11713" y="5812646"/>
            <a:ext cx="11610942" cy="740554"/>
            <a:chOff x="111713" y="5812646"/>
            <a:chExt cx="11610942" cy="7405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10841117" y="594768"/>
            <a:ext cx="1900237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US</a:t>
            </a:r>
            <a:endParaRPr kumimoji="0"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81263" y="1637818"/>
            <a:ext cx="5064026" cy="1644270"/>
            <a:chOff x="481263" y="1637818"/>
            <a:chExt cx="5064026" cy="164427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8" r="18018"/>
            <a:stretch/>
          </p:blipFill>
          <p:spPr>
            <a:xfrm>
              <a:off x="481263" y="1637818"/>
              <a:ext cx="1588168" cy="1588168"/>
            </a:xfrm>
            <a:prstGeom prst="rect">
              <a:avLst/>
            </a:prstGeom>
          </p:spPr>
        </p:pic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3470373" y="1749610"/>
              <a:ext cx="421096" cy="346000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449161" y="2155520"/>
              <a:ext cx="3096128" cy="1126568"/>
              <a:chOff x="2518608" y="1934884"/>
              <a:chExt cx="3096128" cy="1126568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2518608" y="1934884"/>
                <a:ext cx="30961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TITLE HERE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8608" y="2393071"/>
                <a:ext cx="2807370" cy="414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8608" y="2807536"/>
                <a:ext cx="2807370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words </a:t>
                </a:r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1a and write a </a:t>
                </a:r>
                <a:r>
                  <a:rPr lang="en-US" altLang="zh-CN" sz="105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 </a:t>
                </a:r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each one. </a:t>
                </a: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6657473" y="1637818"/>
            <a:ext cx="5077574" cy="1644270"/>
            <a:chOff x="6657473" y="1637818"/>
            <a:chExt cx="5077574" cy="164427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r="21875"/>
            <a:stretch/>
          </p:blipFill>
          <p:spPr>
            <a:xfrm>
              <a:off x="6657473" y="1637818"/>
              <a:ext cx="1588168" cy="1588168"/>
            </a:xfrm>
            <a:prstGeom prst="rect">
              <a:avLst/>
            </a:prstGeom>
          </p:spPr>
        </p:pic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9830651" y="1641829"/>
              <a:ext cx="423906" cy="397739"/>
            </a:xfrm>
            <a:custGeom>
              <a:avLst/>
              <a:gdLst>
                <a:gd name="T0" fmla="*/ 1055443 w 3282"/>
                <a:gd name="T1" fmla="*/ 1189453 h 3077"/>
                <a:gd name="T2" fmla="*/ 931467 w 3282"/>
                <a:gd name="T3" fmla="*/ 1056072 h 3077"/>
                <a:gd name="T4" fmla="*/ 931467 w 3282"/>
                <a:gd name="T5" fmla="*/ 944097 h 3077"/>
                <a:gd name="T6" fmla="*/ 1055443 w 3282"/>
                <a:gd name="T7" fmla="*/ 825536 h 3077"/>
                <a:gd name="T8" fmla="*/ 1800397 w 3282"/>
                <a:gd name="T9" fmla="*/ 825536 h 3077"/>
                <a:gd name="T10" fmla="*/ 1800397 w 3282"/>
                <a:gd name="T11" fmla="*/ 1189453 h 3077"/>
                <a:gd name="T12" fmla="*/ 1055443 w 3282"/>
                <a:gd name="T13" fmla="*/ 1189453 h 3077"/>
                <a:gd name="T14" fmla="*/ 1148699 w 3282"/>
                <a:gd name="T15" fmla="*/ 905675 h 3077"/>
                <a:gd name="T16" fmla="*/ 1055443 w 3282"/>
                <a:gd name="T17" fmla="*/ 998987 h 3077"/>
                <a:gd name="T18" fmla="*/ 1148699 w 3282"/>
                <a:gd name="T19" fmla="*/ 1092299 h 3077"/>
                <a:gd name="T20" fmla="*/ 1241956 w 3282"/>
                <a:gd name="T21" fmla="*/ 998987 h 3077"/>
                <a:gd name="T22" fmla="*/ 1148699 w 3282"/>
                <a:gd name="T23" fmla="*/ 905675 h 3077"/>
                <a:gd name="T24" fmla="*/ 868930 w 3282"/>
                <a:gd name="T25" fmla="*/ 932022 h 3077"/>
                <a:gd name="T26" fmla="*/ 868930 w 3282"/>
                <a:gd name="T27" fmla="*/ 1056072 h 3077"/>
                <a:gd name="T28" fmla="*/ 1055443 w 3282"/>
                <a:gd name="T29" fmla="*/ 1257516 h 3077"/>
                <a:gd name="T30" fmla="*/ 1691232 w 3282"/>
                <a:gd name="T31" fmla="*/ 1257516 h 3077"/>
                <a:gd name="T32" fmla="*/ 1691232 w 3282"/>
                <a:gd name="T33" fmla="*/ 1490795 h 3077"/>
                <a:gd name="T34" fmla="*/ 1489908 w 3282"/>
                <a:gd name="T35" fmla="*/ 1688946 h 3077"/>
                <a:gd name="T36" fmla="*/ 186513 w 3282"/>
                <a:gd name="T37" fmla="*/ 1688946 h 3077"/>
                <a:gd name="T38" fmla="*/ 0 w 3282"/>
                <a:gd name="T39" fmla="*/ 1490795 h 3077"/>
                <a:gd name="T40" fmla="*/ 0 w 3282"/>
                <a:gd name="T41" fmla="*/ 310674 h 3077"/>
                <a:gd name="T42" fmla="*/ 186513 w 3282"/>
                <a:gd name="T43" fmla="*/ 109230 h 3077"/>
                <a:gd name="T44" fmla="*/ 784451 w 3282"/>
                <a:gd name="T45" fmla="*/ 109230 h 3077"/>
                <a:gd name="T46" fmla="*/ 638532 w 3282"/>
                <a:gd name="T47" fmla="*/ 215166 h 3077"/>
                <a:gd name="T48" fmla="*/ 155244 w 3282"/>
                <a:gd name="T49" fmla="*/ 215166 h 3077"/>
                <a:gd name="T50" fmla="*/ 61988 w 3282"/>
                <a:gd name="T51" fmla="*/ 287071 h 3077"/>
                <a:gd name="T52" fmla="*/ 155244 w 3282"/>
                <a:gd name="T53" fmla="*/ 359525 h 3077"/>
                <a:gd name="T54" fmla="*/ 1691232 w 3282"/>
                <a:gd name="T55" fmla="*/ 359525 h 3077"/>
                <a:gd name="T56" fmla="*/ 1691232 w 3282"/>
                <a:gd name="T57" fmla="*/ 754729 h 3077"/>
                <a:gd name="T58" fmla="*/ 1055443 w 3282"/>
                <a:gd name="T59" fmla="*/ 754729 h 3077"/>
                <a:gd name="T60" fmla="*/ 868930 w 3282"/>
                <a:gd name="T61" fmla="*/ 932022 h 3077"/>
                <a:gd name="T62" fmla="*/ 179930 w 3282"/>
                <a:gd name="T63" fmla="*/ 503884 h 3077"/>
                <a:gd name="T64" fmla="*/ 108068 w 3282"/>
                <a:gd name="T65" fmla="*/ 503884 h 3077"/>
                <a:gd name="T66" fmla="*/ 108068 w 3282"/>
                <a:gd name="T67" fmla="*/ 648243 h 3077"/>
                <a:gd name="T68" fmla="*/ 179930 w 3282"/>
                <a:gd name="T69" fmla="*/ 648243 h 3077"/>
                <a:gd name="T70" fmla="*/ 179930 w 3282"/>
                <a:gd name="T71" fmla="*/ 503884 h 3077"/>
                <a:gd name="T72" fmla="*/ 179930 w 3282"/>
                <a:gd name="T73" fmla="*/ 792054 h 3077"/>
                <a:gd name="T74" fmla="*/ 108068 w 3282"/>
                <a:gd name="T75" fmla="*/ 792054 h 3077"/>
                <a:gd name="T76" fmla="*/ 108068 w 3282"/>
                <a:gd name="T77" fmla="*/ 936413 h 3077"/>
                <a:gd name="T78" fmla="*/ 179930 w 3282"/>
                <a:gd name="T79" fmla="*/ 936413 h 3077"/>
                <a:gd name="T80" fmla="*/ 179930 w 3282"/>
                <a:gd name="T81" fmla="*/ 792054 h 3077"/>
                <a:gd name="T82" fmla="*/ 179930 w 3282"/>
                <a:gd name="T83" fmla="*/ 1080223 h 3077"/>
                <a:gd name="T84" fmla="*/ 108068 w 3282"/>
                <a:gd name="T85" fmla="*/ 1080223 h 3077"/>
                <a:gd name="T86" fmla="*/ 108068 w 3282"/>
                <a:gd name="T87" fmla="*/ 1224033 h 3077"/>
                <a:gd name="T88" fmla="*/ 179930 w 3282"/>
                <a:gd name="T89" fmla="*/ 1224033 h 3077"/>
                <a:gd name="T90" fmla="*/ 179930 w 3282"/>
                <a:gd name="T91" fmla="*/ 1080223 h 3077"/>
                <a:gd name="T92" fmla="*/ 179930 w 3282"/>
                <a:gd name="T93" fmla="*/ 1367843 h 3077"/>
                <a:gd name="T94" fmla="*/ 108068 w 3282"/>
                <a:gd name="T95" fmla="*/ 1367843 h 3077"/>
                <a:gd name="T96" fmla="*/ 108068 w 3282"/>
                <a:gd name="T97" fmla="*/ 1512202 h 3077"/>
                <a:gd name="T98" fmla="*/ 179930 w 3282"/>
                <a:gd name="T99" fmla="*/ 1512202 h 3077"/>
                <a:gd name="T100" fmla="*/ 179930 w 3282"/>
                <a:gd name="T101" fmla="*/ 1367843 h 3077"/>
                <a:gd name="T102" fmla="*/ 496453 w 3282"/>
                <a:gd name="T103" fmla="*/ 321652 h 3077"/>
                <a:gd name="T104" fmla="*/ 1226047 w 3282"/>
                <a:gd name="T105" fmla="*/ 0 h 3077"/>
                <a:gd name="T106" fmla="*/ 1365932 w 3282"/>
                <a:gd name="T107" fmla="*/ 321652 h 3077"/>
                <a:gd name="T108" fmla="*/ 496453 w 3282"/>
                <a:gd name="T109" fmla="*/ 321652 h 3077"/>
                <a:gd name="T110" fmla="*/ 1343989 w 3282"/>
                <a:gd name="T111" fmla="*/ 109230 h 3077"/>
                <a:gd name="T112" fmla="*/ 1489908 w 3282"/>
                <a:gd name="T113" fmla="*/ 109230 h 3077"/>
                <a:gd name="T114" fmla="*/ 1627050 w 3282"/>
                <a:gd name="T115" fmla="*/ 215166 h 3077"/>
                <a:gd name="T116" fmla="*/ 1373612 w 3282"/>
                <a:gd name="T117" fmla="*/ 215166 h 3077"/>
                <a:gd name="T118" fmla="*/ 1343989 w 3282"/>
                <a:gd name="T119" fmla="*/ 109230 h 3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282" h="3077">
                  <a:moveTo>
                    <a:pt x="1924" y="2167"/>
                  </a:moveTo>
                  <a:cubicBezTo>
                    <a:pt x="1799" y="2167"/>
                    <a:pt x="1698" y="2049"/>
                    <a:pt x="1698" y="1924"/>
                  </a:cubicBezTo>
                  <a:cubicBezTo>
                    <a:pt x="1698" y="1720"/>
                    <a:pt x="1698" y="1720"/>
                    <a:pt x="1698" y="1720"/>
                  </a:cubicBezTo>
                  <a:cubicBezTo>
                    <a:pt x="1698" y="1594"/>
                    <a:pt x="1799" y="1504"/>
                    <a:pt x="1924" y="1504"/>
                  </a:cubicBezTo>
                  <a:cubicBezTo>
                    <a:pt x="3282" y="1504"/>
                    <a:pt x="3282" y="1504"/>
                    <a:pt x="3282" y="1504"/>
                  </a:cubicBezTo>
                  <a:cubicBezTo>
                    <a:pt x="3282" y="2167"/>
                    <a:pt x="3282" y="2167"/>
                    <a:pt x="3282" y="2167"/>
                  </a:cubicBezTo>
                  <a:lnTo>
                    <a:pt x="1924" y="2167"/>
                  </a:lnTo>
                  <a:close/>
                  <a:moveTo>
                    <a:pt x="2094" y="1650"/>
                  </a:moveTo>
                  <a:cubicBezTo>
                    <a:pt x="2000" y="1650"/>
                    <a:pt x="1924" y="1726"/>
                    <a:pt x="1924" y="1820"/>
                  </a:cubicBezTo>
                  <a:cubicBezTo>
                    <a:pt x="1924" y="1914"/>
                    <a:pt x="2000" y="1990"/>
                    <a:pt x="2094" y="1990"/>
                  </a:cubicBezTo>
                  <a:cubicBezTo>
                    <a:pt x="2188" y="1990"/>
                    <a:pt x="2264" y="1914"/>
                    <a:pt x="2264" y="1820"/>
                  </a:cubicBezTo>
                  <a:cubicBezTo>
                    <a:pt x="2264" y="1726"/>
                    <a:pt x="2188" y="1650"/>
                    <a:pt x="2094" y="1650"/>
                  </a:cubicBezTo>
                  <a:close/>
                  <a:moveTo>
                    <a:pt x="1584" y="1698"/>
                  </a:moveTo>
                  <a:cubicBezTo>
                    <a:pt x="1584" y="1924"/>
                    <a:pt x="1584" y="1924"/>
                    <a:pt x="1584" y="1924"/>
                  </a:cubicBezTo>
                  <a:cubicBezTo>
                    <a:pt x="1584" y="2111"/>
                    <a:pt x="1736" y="2291"/>
                    <a:pt x="1924" y="2291"/>
                  </a:cubicBezTo>
                  <a:cubicBezTo>
                    <a:pt x="3083" y="2291"/>
                    <a:pt x="3083" y="2291"/>
                    <a:pt x="3083" y="2291"/>
                  </a:cubicBezTo>
                  <a:cubicBezTo>
                    <a:pt x="3083" y="2716"/>
                    <a:pt x="3083" y="2716"/>
                    <a:pt x="3083" y="2716"/>
                  </a:cubicBezTo>
                  <a:cubicBezTo>
                    <a:pt x="3083" y="2904"/>
                    <a:pt x="2904" y="3077"/>
                    <a:pt x="2716" y="3077"/>
                  </a:cubicBezTo>
                  <a:cubicBezTo>
                    <a:pt x="340" y="3077"/>
                    <a:pt x="340" y="3077"/>
                    <a:pt x="340" y="3077"/>
                  </a:cubicBezTo>
                  <a:cubicBezTo>
                    <a:pt x="152" y="3077"/>
                    <a:pt x="0" y="2904"/>
                    <a:pt x="0" y="271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378"/>
                    <a:pt x="152" y="199"/>
                    <a:pt x="340" y="199"/>
                  </a:cubicBezTo>
                  <a:cubicBezTo>
                    <a:pt x="1430" y="199"/>
                    <a:pt x="1430" y="199"/>
                    <a:pt x="1430" y="199"/>
                  </a:cubicBezTo>
                  <a:cubicBezTo>
                    <a:pt x="1164" y="392"/>
                    <a:pt x="1164" y="392"/>
                    <a:pt x="1164" y="392"/>
                  </a:cubicBezTo>
                  <a:cubicBezTo>
                    <a:pt x="283" y="392"/>
                    <a:pt x="283" y="392"/>
                    <a:pt x="283" y="392"/>
                  </a:cubicBezTo>
                  <a:cubicBezTo>
                    <a:pt x="189" y="392"/>
                    <a:pt x="113" y="430"/>
                    <a:pt x="113" y="523"/>
                  </a:cubicBezTo>
                  <a:cubicBezTo>
                    <a:pt x="113" y="617"/>
                    <a:pt x="189" y="655"/>
                    <a:pt x="283" y="655"/>
                  </a:cubicBezTo>
                  <a:cubicBezTo>
                    <a:pt x="3083" y="655"/>
                    <a:pt x="3083" y="655"/>
                    <a:pt x="3083" y="655"/>
                  </a:cubicBezTo>
                  <a:cubicBezTo>
                    <a:pt x="3083" y="1375"/>
                    <a:pt x="3083" y="1375"/>
                    <a:pt x="3083" y="1375"/>
                  </a:cubicBezTo>
                  <a:cubicBezTo>
                    <a:pt x="1924" y="1375"/>
                    <a:pt x="1924" y="1375"/>
                    <a:pt x="1924" y="1375"/>
                  </a:cubicBezTo>
                  <a:cubicBezTo>
                    <a:pt x="1736" y="1375"/>
                    <a:pt x="1584" y="1510"/>
                    <a:pt x="1584" y="1698"/>
                  </a:cubicBezTo>
                  <a:close/>
                  <a:moveTo>
                    <a:pt x="328" y="918"/>
                  </a:moveTo>
                  <a:cubicBezTo>
                    <a:pt x="197" y="918"/>
                    <a:pt x="197" y="918"/>
                    <a:pt x="197" y="918"/>
                  </a:cubicBezTo>
                  <a:cubicBezTo>
                    <a:pt x="197" y="1181"/>
                    <a:pt x="197" y="1181"/>
                    <a:pt x="197" y="1181"/>
                  </a:cubicBezTo>
                  <a:cubicBezTo>
                    <a:pt x="328" y="1181"/>
                    <a:pt x="328" y="1181"/>
                    <a:pt x="328" y="1181"/>
                  </a:cubicBezTo>
                  <a:lnTo>
                    <a:pt x="328" y="918"/>
                  </a:lnTo>
                  <a:close/>
                  <a:moveTo>
                    <a:pt x="328" y="1443"/>
                  </a:moveTo>
                  <a:cubicBezTo>
                    <a:pt x="197" y="1443"/>
                    <a:pt x="197" y="1443"/>
                    <a:pt x="197" y="1443"/>
                  </a:cubicBezTo>
                  <a:cubicBezTo>
                    <a:pt x="197" y="1706"/>
                    <a:pt x="197" y="1706"/>
                    <a:pt x="197" y="1706"/>
                  </a:cubicBezTo>
                  <a:cubicBezTo>
                    <a:pt x="328" y="1706"/>
                    <a:pt x="328" y="1706"/>
                    <a:pt x="328" y="1706"/>
                  </a:cubicBezTo>
                  <a:lnTo>
                    <a:pt x="328" y="1443"/>
                  </a:lnTo>
                  <a:close/>
                  <a:moveTo>
                    <a:pt x="328" y="1968"/>
                  </a:moveTo>
                  <a:cubicBezTo>
                    <a:pt x="197" y="1968"/>
                    <a:pt x="197" y="1968"/>
                    <a:pt x="197" y="1968"/>
                  </a:cubicBezTo>
                  <a:cubicBezTo>
                    <a:pt x="197" y="2230"/>
                    <a:pt x="197" y="2230"/>
                    <a:pt x="197" y="2230"/>
                  </a:cubicBezTo>
                  <a:cubicBezTo>
                    <a:pt x="328" y="2230"/>
                    <a:pt x="328" y="2230"/>
                    <a:pt x="328" y="2230"/>
                  </a:cubicBezTo>
                  <a:lnTo>
                    <a:pt x="328" y="1968"/>
                  </a:lnTo>
                  <a:close/>
                  <a:moveTo>
                    <a:pt x="328" y="2492"/>
                  </a:moveTo>
                  <a:cubicBezTo>
                    <a:pt x="197" y="2492"/>
                    <a:pt x="197" y="2492"/>
                    <a:pt x="197" y="2492"/>
                  </a:cubicBezTo>
                  <a:cubicBezTo>
                    <a:pt x="197" y="2755"/>
                    <a:pt x="197" y="2755"/>
                    <a:pt x="197" y="2755"/>
                  </a:cubicBezTo>
                  <a:cubicBezTo>
                    <a:pt x="328" y="2755"/>
                    <a:pt x="328" y="2755"/>
                    <a:pt x="328" y="2755"/>
                  </a:cubicBezTo>
                  <a:lnTo>
                    <a:pt x="328" y="2492"/>
                  </a:lnTo>
                  <a:close/>
                  <a:moveTo>
                    <a:pt x="905" y="586"/>
                  </a:moveTo>
                  <a:cubicBezTo>
                    <a:pt x="2235" y="0"/>
                    <a:pt x="2235" y="0"/>
                    <a:pt x="2235" y="0"/>
                  </a:cubicBezTo>
                  <a:cubicBezTo>
                    <a:pt x="2490" y="586"/>
                    <a:pt x="2490" y="586"/>
                    <a:pt x="2490" y="586"/>
                  </a:cubicBezTo>
                  <a:lnTo>
                    <a:pt x="905" y="586"/>
                  </a:lnTo>
                  <a:close/>
                  <a:moveTo>
                    <a:pt x="2450" y="199"/>
                  </a:moveTo>
                  <a:cubicBezTo>
                    <a:pt x="2716" y="199"/>
                    <a:pt x="2716" y="199"/>
                    <a:pt x="2716" y="199"/>
                  </a:cubicBezTo>
                  <a:cubicBezTo>
                    <a:pt x="2815" y="199"/>
                    <a:pt x="2903" y="324"/>
                    <a:pt x="2966" y="392"/>
                  </a:cubicBezTo>
                  <a:cubicBezTo>
                    <a:pt x="2504" y="392"/>
                    <a:pt x="2504" y="392"/>
                    <a:pt x="2504" y="392"/>
                  </a:cubicBezTo>
                  <a:lnTo>
                    <a:pt x="2450" y="19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8638919" y="2155520"/>
              <a:ext cx="3096128" cy="1126568"/>
              <a:chOff x="2518608" y="1934884"/>
              <a:chExt cx="3096128" cy="1126568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2518608" y="1934884"/>
                <a:ext cx="30961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TITLE HERE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518608" y="2393071"/>
                <a:ext cx="2807370" cy="414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2518608" y="2807536"/>
                <a:ext cx="2807370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words </a:t>
                </a:r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1a and write a </a:t>
                </a:r>
                <a:r>
                  <a:rPr lang="en-US" altLang="zh-CN" sz="105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 </a:t>
                </a:r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each one. 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481263" y="3769896"/>
            <a:ext cx="5064026" cy="1623891"/>
            <a:chOff x="481263" y="3769896"/>
            <a:chExt cx="5064026" cy="162389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r="21875"/>
            <a:stretch/>
          </p:blipFill>
          <p:spPr>
            <a:xfrm>
              <a:off x="481263" y="3769896"/>
              <a:ext cx="1588168" cy="1588168"/>
            </a:xfrm>
            <a:prstGeom prst="rect">
              <a:avLst/>
            </a:prstGeom>
          </p:spPr>
        </p:pic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3504547" y="3847345"/>
              <a:ext cx="343372" cy="343372"/>
            </a:xfrm>
            <a:custGeom>
              <a:avLst/>
              <a:gdLst>
                <a:gd name="T0" fmla="*/ 883582 w 2298700"/>
                <a:gd name="T1" fmla="*/ 1295872 h 2298700"/>
                <a:gd name="T2" fmla="*/ 899660 w 2298700"/>
                <a:gd name="T3" fmla="*/ 1824434 h 2298700"/>
                <a:gd name="T4" fmla="*/ 870674 w 2298700"/>
                <a:gd name="T5" fmla="*/ 1867800 h 2298700"/>
                <a:gd name="T6" fmla="*/ 472571 w 2298700"/>
                <a:gd name="T7" fmla="*/ 1870524 h 2298700"/>
                <a:gd name="T8" fmla="*/ 439282 w 2298700"/>
                <a:gd name="T9" fmla="*/ 1829883 h 2298700"/>
                <a:gd name="T10" fmla="*/ 450831 w 2298700"/>
                <a:gd name="T11" fmla="*/ 1299959 h 2298700"/>
                <a:gd name="T12" fmla="*/ 1168971 w 2298700"/>
                <a:gd name="T13" fmla="*/ 903287 h 2298700"/>
                <a:gd name="T14" fmla="*/ 1561900 w 2298700"/>
                <a:gd name="T15" fmla="*/ 923717 h 2298700"/>
                <a:gd name="T16" fmla="*/ 1573443 w 2298700"/>
                <a:gd name="T17" fmla="*/ 1829892 h 2298700"/>
                <a:gd name="T18" fmla="*/ 1540624 w 2298700"/>
                <a:gd name="T19" fmla="*/ 1870524 h 2298700"/>
                <a:gd name="T20" fmla="*/ 1142262 w 2298700"/>
                <a:gd name="T21" fmla="*/ 1867800 h 2298700"/>
                <a:gd name="T22" fmla="*/ 1113291 w 2298700"/>
                <a:gd name="T23" fmla="*/ 1824444 h 2298700"/>
                <a:gd name="T24" fmla="*/ 1129361 w 2298700"/>
                <a:gd name="T25" fmla="*/ 919404 h 2298700"/>
                <a:gd name="T26" fmla="*/ 2191940 w 2298700"/>
                <a:gd name="T27" fmla="*/ 450850 h 2298700"/>
                <a:gd name="T28" fmla="*/ 2238385 w 2298700"/>
                <a:gd name="T29" fmla="*/ 475582 h 2298700"/>
                <a:gd name="T30" fmla="*/ 2245636 w 2298700"/>
                <a:gd name="T31" fmla="*/ 1835358 h 2298700"/>
                <a:gd name="T32" fmla="*/ 2208706 w 2298700"/>
                <a:gd name="T33" fmla="*/ 1872115 h 2298700"/>
                <a:gd name="T34" fmla="*/ 1810633 w 2298700"/>
                <a:gd name="T35" fmla="*/ 1865309 h 2298700"/>
                <a:gd name="T36" fmla="*/ 1785938 w 2298700"/>
                <a:gd name="T37" fmla="*/ 1818568 h 2298700"/>
                <a:gd name="T38" fmla="*/ 1806329 w 2298700"/>
                <a:gd name="T39" fmla="*/ 463556 h 2298700"/>
                <a:gd name="T40" fmla="*/ 1464870 w 2298700"/>
                <a:gd name="T41" fmla="*/ 38100 h 2298700"/>
                <a:gd name="T42" fmla="*/ 1493876 w 2298700"/>
                <a:gd name="T43" fmla="*/ 48317 h 2298700"/>
                <a:gd name="T44" fmla="*/ 1512005 w 2298700"/>
                <a:gd name="T45" fmla="*/ 72609 h 2298700"/>
                <a:gd name="T46" fmla="*/ 1540105 w 2298700"/>
                <a:gd name="T47" fmla="*/ 509198 h 2298700"/>
                <a:gd name="T48" fmla="*/ 1503847 w 2298700"/>
                <a:gd name="T49" fmla="*/ 543253 h 2298700"/>
                <a:gd name="T50" fmla="*/ 1459205 w 2298700"/>
                <a:gd name="T51" fmla="*/ 535761 h 2298700"/>
                <a:gd name="T52" fmla="*/ 1437677 w 2298700"/>
                <a:gd name="T53" fmla="*/ 503749 h 2298700"/>
                <a:gd name="T54" fmla="*/ 1348845 w 2298700"/>
                <a:gd name="T55" fmla="*/ 357311 h 2298700"/>
                <a:gd name="T56" fmla="*/ 1214465 w 2298700"/>
                <a:gd name="T57" fmla="*/ 507608 h 2298700"/>
                <a:gd name="T58" fmla="*/ 1010062 w 2298700"/>
                <a:gd name="T59" fmla="*/ 669711 h 2298700"/>
                <a:gd name="T60" fmla="*/ 834212 w 2298700"/>
                <a:gd name="T61" fmla="*/ 763477 h 2298700"/>
                <a:gd name="T62" fmla="*/ 682609 w 2298700"/>
                <a:gd name="T63" fmla="*/ 817965 h 2298700"/>
                <a:gd name="T64" fmla="*/ 523528 w 2298700"/>
                <a:gd name="T65" fmla="*/ 852928 h 2298700"/>
                <a:gd name="T66" fmla="*/ 404104 w 2298700"/>
                <a:gd name="T67" fmla="*/ 862464 h 2298700"/>
                <a:gd name="T68" fmla="*/ 374191 w 2298700"/>
                <a:gd name="T69" fmla="*/ 838852 h 2298700"/>
                <a:gd name="T70" fmla="*/ 369206 w 2298700"/>
                <a:gd name="T71" fmla="*/ 795034 h 2298700"/>
                <a:gd name="T72" fmla="*/ 405237 w 2298700"/>
                <a:gd name="T73" fmla="*/ 760071 h 2298700"/>
                <a:gd name="T74" fmla="*/ 535765 w 2298700"/>
                <a:gd name="T75" fmla="*/ 742589 h 2298700"/>
                <a:gd name="T76" fmla="*/ 679890 w 2298700"/>
                <a:gd name="T77" fmla="*/ 706945 h 2298700"/>
                <a:gd name="T78" fmla="*/ 816536 w 2298700"/>
                <a:gd name="T79" fmla="*/ 654273 h 2298700"/>
                <a:gd name="T80" fmla="*/ 989667 w 2298700"/>
                <a:gd name="T81" fmla="*/ 554832 h 2298700"/>
                <a:gd name="T82" fmla="*/ 1171862 w 2298700"/>
                <a:gd name="T83" fmla="*/ 398859 h 2298700"/>
                <a:gd name="T84" fmla="*/ 1282675 w 2298700"/>
                <a:gd name="T85" fmla="*/ 267178 h 2298700"/>
                <a:gd name="T86" fmla="*/ 1087110 w 2298700"/>
                <a:gd name="T87" fmla="*/ 283979 h 2298700"/>
                <a:gd name="T88" fmla="*/ 1044054 w 2298700"/>
                <a:gd name="T89" fmla="*/ 259005 h 2298700"/>
                <a:gd name="T90" fmla="*/ 1040654 w 2298700"/>
                <a:gd name="T91" fmla="*/ 208376 h 2298700"/>
                <a:gd name="T92" fmla="*/ 1446288 w 2298700"/>
                <a:gd name="T93" fmla="*/ 40370 h 2298700"/>
                <a:gd name="T94" fmla="*/ 128386 w 2298700"/>
                <a:gd name="T95" fmla="*/ 3403 h 2298700"/>
                <a:gd name="T96" fmla="*/ 171711 w 2298700"/>
                <a:gd name="T97" fmla="*/ 26993 h 2298700"/>
                <a:gd name="T98" fmla="*/ 199157 w 2298700"/>
                <a:gd name="T99" fmla="*/ 67596 h 2298700"/>
                <a:gd name="T100" fmla="*/ 2201163 w 2298700"/>
                <a:gd name="T101" fmla="*/ 2093192 h 2298700"/>
                <a:gd name="T102" fmla="*/ 2249251 w 2298700"/>
                <a:gd name="T103" fmla="*/ 2107936 h 2298700"/>
                <a:gd name="T104" fmla="*/ 2283729 w 2298700"/>
                <a:gd name="T105" fmla="*/ 2142414 h 2298700"/>
                <a:gd name="T106" fmla="*/ 2298473 w 2298700"/>
                <a:gd name="T107" fmla="*/ 2190729 h 2298700"/>
                <a:gd name="T108" fmla="*/ 2288720 w 2298700"/>
                <a:gd name="T109" fmla="*/ 2240405 h 2298700"/>
                <a:gd name="T110" fmla="*/ 2257417 w 2298700"/>
                <a:gd name="T111" fmla="*/ 2278059 h 2298700"/>
                <a:gd name="T112" fmla="*/ 2211597 w 2298700"/>
                <a:gd name="T113" fmla="*/ 2297566 h 2298700"/>
                <a:gd name="T114" fmla="*/ 72132 w 2298700"/>
                <a:gd name="T115" fmla="*/ 2294164 h 2298700"/>
                <a:gd name="T116" fmla="*/ 29715 w 2298700"/>
                <a:gd name="T117" fmla="*/ 2268532 h 2298700"/>
                <a:gd name="T118" fmla="*/ 4537 w 2298700"/>
                <a:gd name="T119" fmla="*/ 2226568 h 2298700"/>
                <a:gd name="T120" fmla="*/ 907 w 2298700"/>
                <a:gd name="T121" fmla="*/ 87330 h 2298700"/>
                <a:gd name="T122" fmla="*/ 20188 w 2298700"/>
                <a:gd name="T123" fmla="*/ 41510 h 2298700"/>
                <a:gd name="T124" fmla="*/ 57842 w 2298700"/>
                <a:gd name="T125" fmla="*/ 10434 h 2298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8700" h="2298700">
                  <a:moveTo>
                    <a:pt x="494084" y="1279525"/>
                  </a:moveTo>
                  <a:lnTo>
                    <a:pt x="844179" y="1279525"/>
                  </a:lnTo>
                  <a:lnTo>
                    <a:pt x="849841" y="1279752"/>
                  </a:lnTo>
                  <a:lnTo>
                    <a:pt x="855502" y="1280660"/>
                  </a:lnTo>
                  <a:lnTo>
                    <a:pt x="860710" y="1282023"/>
                  </a:lnTo>
                  <a:lnTo>
                    <a:pt x="865692" y="1283839"/>
                  </a:lnTo>
                  <a:lnTo>
                    <a:pt x="870674" y="1286109"/>
                  </a:lnTo>
                  <a:lnTo>
                    <a:pt x="875203" y="1289061"/>
                  </a:lnTo>
                  <a:lnTo>
                    <a:pt x="879732" y="1292467"/>
                  </a:lnTo>
                  <a:lnTo>
                    <a:pt x="883582" y="1295872"/>
                  </a:lnTo>
                  <a:lnTo>
                    <a:pt x="887205" y="1299959"/>
                  </a:lnTo>
                  <a:lnTo>
                    <a:pt x="890602" y="1304273"/>
                  </a:lnTo>
                  <a:lnTo>
                    <a:pt x="893320" y="1308814"/>
                  </a:lnTo>
                  <a:lnTo>
                    <a:pt x="895584" y="1313809"/>
                  </a:lnTo>
                  <a:lnTo>
                    <a:pt x="897396" y="1319031"/>
                  </a:lnTo>
                  <a:lnTo>
                    <a:pt x="898981" y="1324480"/>
                  </a:lnTo>
                  <a:lnTo>
                    <a:pt x="899660" y="1329702"/>
                  </a:lnTo>
                  <a:lnTo>
                    <a:pt x="900113" y="1335378"/>
                  </a:lnTo>
                  <a:lnTo>
                    <a:pt x="900113" y="1818531"/>
                  </a:lnTo>
                  <a:lnTo>
                    <a:pt x="899660" y="1824434"/>
                  </a:lnTo>
                  <a:lnTo>
                    <a:pt x="898981" y="1829883"/>
                  </a:lnTo>
                  <a:lnTo>
                    <a:pt x="897396" y="1835332"/>
                  </a:lnTo>
                  <a:lnTo>
                    <a:pt x="895584" y="1840554"/>
                  </a:lnTo>
                  <a:lnTo>
                    <a:pt x="893320" y="1845322"/>
                  </a:lnTo>
                  <a:lnTo>
                    <a:pt x="890602" y="1850090"/>
                  </a:lnTo>
                  <a:lnTo>
                    <a:pt x="887205" y="1854404"/>
                  </a:lnTo>
                  <a:lnTo>
                    <a:pt x="883582" y="1858264"/>
                  </a:lnTo>
                  <a:lnTo>
                    <a:pt x="879732" y="1861897"/>
                  </a:lnTo>
                  <a:lnTo>
                    <a:pt x="875203" y="1865302"/>
                  </a:lnTo>
                  <a:lnTo>
                    <a:pt x="870674" y="1867800"/>
                  </a:lnTo>
                  <a:lnTo>
                    <a:pt x="865692" y="1870524"/>
                  </a:lnTo>
                  <a:lnTo>
                    <a:pt x="860710" y="1872114"/>
                  </a:lnTo>
                  <a:lnTo>
                    <a:pt x="855502" y="1873476"/>
                  </a:lnTo>
                  <a:lnTo>
                    <a:pt x="849841" y="1874611"/>
                  </a:lnTo>
                  <a:lnTo>
                    <a:pt x="844179" y="1874838"/>
                  </a:lnTo>
                  <a:lnTo>
                    <a:pt x="494084" y="1874838"/>
                  </a:lnTo>
                  <a:lnTo>
                    <a:pt x="488423" y="1874611"/>
                  </a:lnTo>
                  <a:lnTo>
                    <a:pt x="482761" y="1873476"/>
                  </a:lnTo>
                  <a:lnTo>
                    <a:pt x="477326" y="1872114"/>
                  </a:lnTo>
                  <a:lnTo>
                    <a:pt x="472571" y="1870524"/>
                  </a:lnTo>
                  <a:lnTo>
                    <a:pt x="467589" y="1867800"/>
                  </a:lnTo>
                  <a:lnTo>
                    <a:pt x="463060" y="1865302"/>
                  </a:lnTo>
                  <a:lnTo>
                    <a:pt x="458531" y="1861897"/>
                  </a:lnTo>
                  <a:lnTo>
                    <a:pt x="454455" y="1858264"/>
                  </a:lnTo>
                  <a:lnTo>
                    <a:pt x="450831" y="1854404"/>
                  </a:lnTo>
                  <a:lnTo>
                    <a:pt x="447661" y="1850090"/>
                  </a:lnTo>
                  <a:lnTo>
                    <a:pt x="444944" y="1845322"/>
                  </a:lnTo>
                  <a:lnTo>
                    <a:pt x="442679" y="1840554"/>
                  </a:lnTo>
                  <a:lnTo>
                    <a:pt x="440868" y="1835332"/>
                  </a:lnTo>
                  <a:lnTo>
                    <a:pt x="439282" y="1829883"/>
                  </a:lnTo>
                  <a:lnTo>
                    <a:pt x="438603" y="1824434"/>
                  </a:lnTo>
                  <a:lnTo>
                    <a:pt x="438150" y="1818531"/>
                  </a:lnTo>
                  <a:lnTo>
                    <a:pt x="438150" y="1335378"/>
                  </a:lnTo>
                  <a:lnTo>
                    <a:pt x="438603" y="1329702"/>
                  </a:lnTo>
                  <a:lnTo>
                    <a:pt x="439282" y="1324480"/>
                  </a:lnTo>
                  <a:lnTo>
                    <a:pt x="440868" y="1319031"/>
                  </a:lnTo>
                  <a:lnTo>
                    <a:pt x="442679" y="1313809"/>
                  </a:lnTo>
                  <a:lnTo>
                    <a:pt x="444944" y="1308814"/>
                  </a:lnTo>
                  <a:lnTo>
                    <a:pt x="447661" y="1304273"/>
                  </a:lnTo>
                  <a:lnTo>
                    <a:pt x="450831" y="1299959"/>
                  </a:lnTo>
                  <a:lnTo>
                    <a:pt x="454455" y="1295872"/>
                  </a:lnTo>
                  <a:lnTo>
                    <a:pt x="458531" y="1292467"/>
                  </a:lnTo>
                  <a:lnTo>
                    <a:pt x="463060" y="1289061"/>
                  </a:lnTo>
                  <a:lnTo>
                    <a:pt x="467589" y="1286109"/>
                  </a:lnTo>
                  <a:lnTo>
                    <a:pt x="472571" y="1283839"/>
                  </a:lnTo>
                  <a:lnTo>
                    <a:pt x="477326" y="1282023"/>
                  </a:lnTo>
                  <a:lnTo>
                    <a:pt x="482761" y="1280660"/>
                  </a:lnTo>
                  <a:lnTo>
                    <a:pt x="488423" y="1279752"/>
                  </a:lnTo>
                  <a:lnTo>
                    <a:pt x="494084" y="1279525"/>
                  </a:lnTo>
                  <a:close/>
                  <a:moveTo>
                    <a:pt x="1168971" y="903287"/>
                  </a:moveTo>
                  <a:lnTo>
                    <a:pt x="1518668" y="903287"/>
                  </a:lnTo>
                  <a:lnTo>
                    <a:pt x="1524553" y="903514"/>
                  </a:lnTo>
                  <a:lnTo>
                    <a:pt x="1529985" y="904195"/>
                  </a:lnTo>
                  <a:lnTo>
                    <a:pt x="1535418" y="905557"/>
                  </a:lnTo>
                  <a:lnTo>
                    <a:pt x="1540624" y="907600"/>
                  </a:lnTo>
                  <a:lnTo>
                    <a:pt x="1545377" y="909870"/>
                  </a:lnTo>
                  <a:lnTo>
                    <a:pt x="1550130" y="912821"/>
                  </a:lnTo>
                  <a:lnTo>
                    <a:pt x="1554430" y="915999"/>
                  </a:lnTo>
                  <a:lnTo>
                    <a:pt x="1558278" y="919404"/>
                  </a:lnTo>
                  <a:lnTo>
                    <a:pt x="1561900" y="923717"/>
                  </a:lnTo>
                  <a:lnTo>
                    <a:pt x="1565295" y="927803"/>
                  </a:lnTo>
                  <a:lnTo>
                    <a:pt x="1567784" y="932343"/>
                  </a:lnTo>
                  <a:lnTo>
                    <a:pt x="1570274" y="937337"/>
                  </a:lnTo>
                  <a:lnTo>
                    <a:pt x="1572085" y="942558"/>
                  </a:lnTo>
                  <a:lnTo>
                    <a:pt x="1573443" y="948006"/>
                  </a:lnTo>
                  <a:lnTo>
                    <a:pt x="1574575" y="953681"/>
                  </a:lnTo>
                  <a:lnTo>
                    <a:pt x="1574801" y="959355"/>
                  </a:lnTo>
                  <a:lnTo>
                    <a:pt x="1574801" y="1818542"/>
                  </a:lnTo>
                  <a:lnTo>
                    <a:pt x="1574575" y="1824444"/>
                  </a:lnTo>
                  <a:lnTo>
                    <a:pt x="1573443" y="1829892"/>
                  </a:lnTo>
                  <a:lnTo>
                    <a:pt x="1572085" y="1835340"/>
                  </a:lnTo>
                  <a:lnTo>
                    <a:pt x="1570274" y="1840560"/>
                  </a:lnTo>
                  <a:lnTo>
                    <a:pt x="1567784" y="1845327"/>
                  </a:lnTo>
                  <a:lnTo>
                    <a:pt x="1565295" y="1850094"/>
                  </a:lnTo>
                  <a:lnTo>
                    <a:pt x="1561900" y="1854407"/>
                  </a:lnTo>
                  <a:lnTo>
                    <a:pt x="1558278" y="1858266"/>
                  </a:lnTo>
                  <a:lnTo>
                    <a:pt x="1554430" y="1861898"/>
                  </a:lnTo>
                  <a:lnTo>
                    <a:pt x="1550130" y="1865303"/>
                  </a:lnTo>
                  <a:lnTo>
                    <a:pt x="1545377" y="1867800"/>
                  </a:lnTo>
                  <a:lnTo>
                    <a:pt x="1540624" y="1870524"/>
                  </a:lnTo>
                  <a:lnTo>
                    <a:pt x="1535418" y="1872113"/>
                  </a:lnTo>
                  <a:lnTo>
                    <a:pt x="1529985" y="1873475"/>
                  </a:lnTo>
                  <a:lnTo>
                    <a:pt x="1524553" y="1874610"/>
                  </a:lnTo>
                  <a:lnTo>
                    <a:pt x="1518668" y="1874837"/>
                  </a:lnTo>
                  <a:lnTo>
                    <a:pt x="1168971" y="1874837"/>
                  </a:lnTo>
                  <a:lnTo>
                    <a:pt x="1163312" y="1874610"/>
                  </a:lnTo>
                  <a:lnTo>
                    <a:pt x="1157654" y="1873475"/>
                  </a:lnTo>
                  <a:lnTo>
                    <a:pt x="1152221" y="1872113"/>
                  </a:lnTo>
                  <a:lnTo>
                    <a:pt x="1147242" y="1870524"/>
                  </a:lnTo>
                  <a:lnTo>
                    <a:pt x="1142262" y="1867800"/>
                  </a:lnTo>
                  <a:lnTo>
                    <a:pt x="1137736" y="1865303"/>
                  </a:lnTo>
                  <a:lnTo>
                    <a:pt x="1133435" y="1861898"/>
                  </a:lnTo>
                  <a:lnTo>
                    <a:pt x="1129361" y="1858266"/>
                  </a:lnTo>
                  <a:lnTo>
                    <a:pt x="1125740" y="1854407"/>
                  </a:lnTo>
                  <a:lnTo>
                    <a:pt x="1122797" y="1850094"/>
                  </a:lnTo>
                  <a:lnTo>
                    <a:pt x="1119855" y="1845327"/>
                  </a:lnTo>
                  <a:lnTo>
                    <a:pt x="1117365" y="1840560"/>
                  </a:lnTo>
                  <a:lnTo>
                    <a:pt x="1115554" y="1835340"/>
                  </a:lnTo>
                  <a:lnTo>
                    <a:pt x="1114196" y="1829892"/>
                  </a:lnTo>
                  <a:lnTo>
                    <a:pt x="1113291" y="1824444"/>
                  </a:lnTo>
                  <a:lnTo>
                    <a:pt x="1112838" y="1818542"/>
                  </a:lnTo>
                  <a:lnTo>
                    <a:pt x="1112838" y="959355"/>
                  </a:lnTo>
                  <a:lnTo>
                    <a:pt x="1113291" y="953681"/>
                  </a:lnTo>
                  <a:lnTo>
                    <a:pt x="1114196" y="948006"/>
                  </a:lnTo>
                  <a:lnTo>
                    <a:pt x="1115554" y="942558"/>
                  </a:lnTo>
                  <a:lnTo>
                    <a:pt x="1117365" y="937337"/>
                  </a:lnTo>
                  <a:lnTo>
                    <a:pt x="1119855" y="932343"/>
                  </a:lnTo>
                  <a:lnTo>
                    <a:pt x="1122797" y="927803"/>
                  </a:lnTo>
                  <a:lnTo>
                    <a:pt x="1125740" y="923717"/>
                  </a:lnTo>
                  <a:lnTo>
                    <a:pt x="1129361" y="919404"/>
                  </a:lnTo>
                  <a:lnTo>
                    <a:pt x="1133435" y="915999"/>
                  </a:lnTo>
                  <a:lnTo>
                    <a:pt x="1137736" y="912821"/>
                  </a:lnTo>
                  <a:lnTo>
                    <a:pt x="1142262" y="909870"/>
                  </a:lnTo>
                  <a:lnTo>
                    <a:pt x="1147242" y="907600"/>
                  </a:lnTo>
                  <a:lnTo>
                    <a:pt x="1152221" y="905557"/>
                  </a:lnTo>
                  <a:lnTo>
                    <a:pt x="1157654" y="904195"/>
                  </a:lnTo>
                  <a:lnTo>
                    <a:pt x="1163312" y="903514"/>
                  </a:lnTo>
                  <a:lnTo>
                    <a:pt x="1168971" y="903287"/>
                  </a:lnTo>
                  <a:close/>
                  <a:moveTo>
                    <a:pt x="1841899" y="450850"/>
                  </a:moveTo>
                  <a:lnTo>
                    <a:pt x="2191940" y="450850"/>
                  </a:lnTo>
                  <a:lnTo>
                    <a:pt x="2197604" y="451077"/>
                  </a:lnTo>
                  <a:lnTo>
                    <a:pt x="2203268" y="451985"/>
                  </a:lnTo>
                  <a:lnTo>
                    <a:pt x="2208706" y="453573"/>
                  </a:lnTo>
                  <a:lnTo>
                    <a:pt x="2213917" y="455388"/>
                  </a:lnTo>
                  <a:lnTo>
                    <a:pt x="2218674" y="457657"/>
                  </a:lnTo>
                  <a:lnTo>
                    <a:pt x="2223206" y="460380"/>
                  </a:lnTo>
                  <a:lnTo>
                    <a:pt x="2227510" y="463556"/>
                  </a:lnTo>
                  <a:lnTo>
                    <a:pt x="2231589" y="467186"/>
                  </a:lnTo>
                  <a:lnTo>
                    <a:pt x="2235214" y="471271"/>
                  </a:lnTo>
                  <a:lnTo>
                    <a:pt x="2238385" y="475582"/>
                  </a:lnTo>
                  <a:lnTo>
                    <a:pt x="2241104" y="480119"/>
                  </a:lnTo>
                  <a:lnTo>
                    <a:pt x="2243596" y="484884"/>
                  </a:lnTo>
                  <a:lnTo>
                    <a:pt x="2245636" y="490103"/>
                  </a:lnTo>
                  <a:lnTo>
                    <a:pt x="2246768" y="495548"/>
                  </a:lnTo>
                  <a:lnTo>
                    <a:pt x="2247675" y="501221"/>
                  </a:lnTo>
                  <a:lnTo>
                    <a:pt x="2247901" y="506893"/>
                  </a:lnTo>
                  <a:lnTo>
                    <a:pt x="2247901" y="1818568"/>
                  </a:lnTo>
                  <a:lnTo>
                    <a:pt x="2247675" y="1824468"/>
                  </a:lnTo>
                  <a:lnTo>
                    <a:pt x="2246768" y="1829913"/>
                  </a:lnTo>
                  <a:lnTo>
                    <a:pt x="2245636" y="1835358"/>
                  </a:lnTo>
                  <a:lnTo>
                    <a:pt x="2243596" y="1840577"/>
                  </a:lnTo>
                  <a:lnTo>
                    <a:pt x="2241104" y="1845342"/>
                  </a:lnTo>
                  <a:lnTo>
                    <a:pt x="2238385" y="1850107"/>
                  </a:lnTo>
                  <a:lnTo>
                    <a:pt x="2235214" y="1854418"/>
                  </a:lnTo>
                  <a:lnTo>
                    <a:pt x="2231589" y="1858275"/>
                  </a:lnTo>
                  <a:lnTo>
                    <a:pt x="2227510" y="1861905"/>
                  </a:lnTo>
                  <a:lnTo>
                    <a:pt x="2223206" y="1865309"/>
                  </a:lnTo>
                  <a:lnTo>
                    <a:pt x="2218674" y="1867804"/>
                  </a:lnTo>
                  <a:lnTo>
                    <a:pt x="2213917" y="1870527"/>
                  </a:lnTo>
                  <a:lnTo>
                    <a:pt x="2208706" y="1872115"/>
                  </a:lnTo>
                  <a:lnTo>
                    <a:pt x="2203268" y="1873477"/>
                  </a:lnTo>
                  <a:lnTo>
                    <a:pt x="2197604" y="1874611"/>
                  </a:lnTo>
                  <a:lnTo>
                    <a:pt x="2191940" y="1874838"/>
                  </a:lnTo>
                  <a:lnTo>
                    <a:pt x="1841899" y="1874838"/>
                  </a:lnTo>
                  <a:lnTo>
                    <a:pt x="1836235" y="1874611"/>
                  </a:lnTo>
                  <a:lnTo>
                    <a:pt x="1830798" y="1873477"/>
                  </a:lnTo>
                  <a:lnTo>
                    <a:pt x="1825360" y="1872115"/>
                  </a:lnTo>
                  <a:lnTo>
                    <a:pt x="1820149" y="1870527"/>
                  </a:lnTo>
                  <a:lnTo>
                    <a:pt x="1815165" y="1867804"/>
                  </a:lnTo>
                  <a:lnTo>
                    <a:pt x="1810633" y="1865309"/>
                  </a:lnTo>
                  <a:lnTo>
                    <a:pt x="1806329" y="1861905"/>
                  </a:lnTo>
                  <a:lnTo>
                    <a:pt x="1802477" y="1858275"/>
                  </a:lnTo>
                  <a:lnTo>
                    <a:pt x="1798852" y="1854418"/>
                  </a:lnTo>
                  <a:lnTo>
                    <a:pt x="1795454" y="1850107"/>
                  </a:lnTo>
                  <a:lnTo>
                    <a:pt x="1792508" y="1845342"/>
                  </a:lnTo>
                  <a:lnTo>
                    <a:pt x="1790243" y="1840577"/>
                  </a:lnTo>
                  <a:lnTo>
                    <a:pt x="1788430" y="1835358"/>
                  </a:lnTo>
                  <a:lnTo>
                    <a:pt x="1786844" y="1829913"/>
                  </a:lnTo>
                  <a:lnTo>
                    <a:pt x="1786165" y="1824468"/>
                  </a:lnTo>
                  <a:lnTo>
                    <a:pt x="1785938" y="1818568"/>
                  </a:lnTo>
                  <a:lnTo>
                    <a:pt x="1785938" y="506893"/>
                  </a:lnTo>
                  <a:lnTo>
                    <a:pt x="1786165" y="501221"/>
                  </a:lnTo>
                  <a:lnTo>
                    <a:pt x="1786844" y="495548"/>
                  </a:lnTo>
                  <a:lnTo>
                    <a:pt x="1788430" y="490103"/>
                  </a:lnTo>
                  <a:lnTo>
                    <a:pt x="1790243" y="484884"/>
                  </a:lnTo>
                  <a:lnTo>
                    <a:pt x="1792508" y="480119"/>
                  </a:lnTo>
                  <a:lnTo>
                    <a:pt x="1795454" y="475582"/>
                  </a:lnTo>
                  <a:lnTo>
                    <a:pt x="1798852" y="471271"/>
                  </a:lnTo>
                  <a:lnTo>
                    <a:pt x="1802477" y="467186"/>
                  </a:lnTo>
                  <a:lnTo>
                    <a:pt x="1806329" y="463556"/>
                  </a:lnTo>
                  <a:lnTo>
                    <a:pt x="1810633" y="460380"/>
                  </a:lnTo>
                  <a:lnTo>
                    <a:pt x="1815165" y="457657"/>
                  </a:lnTo>
                  <a:lnTo>
                    <a:pt x="1820149" y="455388"/>
                  </a:lnTo>
                  <a:lnTo>
                    <a:pt x="1825360" y="453573"/>
                  </a:lnTo>
                  <a:lnTo>
                    <a:pt x="1830798" y="451985"/>
                  </a:lnTo>
                  <a:lnTo>
                    <a:pt x="1836235" y="451077"/>
                  </a:lnTo>
                  <a:lnTo>
                    <a:pt x="1841899" y="450850"/>
                  </a:lnTo>
                  <a:close/>
                  <a:moveTo>
                    <a:pt x="1458752" y="38100"/>
                  </a:moveTo>
                  <a:lnTo>
                    <a:pt x="1461698" y="38100"/>
                  </a:lnTo>
                  <a:lnTo>
                    <a:pt x="1464870" y="38100"/>
                  </a:lnTo>
                  <a:lnTo>
                    <a:pt x="1468043" y="38327"/>
                  </a:lnTo>
                  <a:lnTo>
                    <a:pt x="1470989" y="38554"/>
                  </a:lnTo>
                  <a:lnTo>
                    <a:pt x="1473935" y="39235"/>
                  </a:lnTo>
                  <a:lnTo>
                    <a:pt x="1477107" y="40143"/>
                  </a:lnTo>
                  <a:lnTo>
                    <a:pt x="1479827" y="40825"/>
                  </a:lnTo>
                  <a:lnTo>
                    <a:pt x="1482773" y="42187"/>
                  </a:lnTo>
                  <a:lnTo>
                    <a:pt x="1485718" y="43322"/>
                  </a:lnTo>
                  <a:lnTo>
                    <a:pt x="1488438" y="44684"/>
                  </a:lnTo>
                  <a:lnTo>
                    <a:pt x="1491157" y="46500"/>
                  </a:lnTo>
                  <a:lnTo>
                    <a:pt x="1493876" y="48317"/>
                  </a:lnTo>
                  <a:lnTo>
                    <a:pt x="1496143" y="50133"/>
                  </a:lnTo>
                  <a:lnTo>
                    <a:pt x="1498409" y="52176"/>
                  </a:lnTo>
                  <a:lnTo>
                    <a:pt x="1500675" y="54447"/>
                  </a:lnTo>
                  <a:lnTo>
                    <a:pt x="1502714" y="56490"/>
                  </a:lnTo>
                  <a:lnTo>
                    <a:pt x="1504754" y="59214"/>
                  </a:lnTo>
                  <a:lnTo>
                    <a:pt x="1506567" y="61485"/>
                  </a:lnTo>
                  <a:lnTo>
                    <a:pt x="1508153" y="64436"/>
                  </a:lnTo>
                  <a:lnTo>
                    <a:pt x="1509739" y="66934"/>
                  </a:lnTo>
                  <a:lnTo>
                    <a:pt x="1511099" y="69658"/>
                  </a:lnTo>
                  <a:lnTo>
                    <a:pt x="1512005" y="72609"/>
                  </a:lnTo>
                  <a:lnTo>
                    <a:pt x="1513138" y="75334"/>
                  </a:lnTo>
                  <a:lnTo>
                    <a:pt x="1514045" y="78512"/>
                  </a:lnTo>
                  <a:lnTo>
                    <a:pt x="1514725" y="81691"/>
                  </a:lnTo>
                  <a:lnTo>
                    <a:pt x="1515178" y="84642"/>
                  </a:lnTo>
                  <a:lnTo>
                    <a:pt x="1515405" y="87821"/>
                  </a:lnTo>
                  <a:lnTo>
                    <a:pt x="1543051" y="488083"/>
                  </a:lnTo>
                  <a:lnTo>
                    <a:pt x="1543051" y="493305"/>
                  </a:lnTo>
                  <a:lnTo>
                    <a:pt x="1542371" y="498754"/>
                  </a:lnTo>
                  <a:lnTo>
                    <a:pt x="1541691" y="503976"/>
                  </a:lnTo>
                  <a:lnTo>
                    <a:pt x="1540105" y="509198"/>
                  </a:lnTo>
                  <a:lnTo>
                    <a:pt x="1538066" y="513965"/>
                  </a:lnTo>
                  <a:lnTo>
                    <a:pt x="1535800" y="518506"/>
                  </a:lnTo>
                  <a:lnTo>
                    <a:pt x="1532854" y="522820"/>
                  </a:lnTo>
                  <a:lnTo>
                    <a:pt x="1529908" y="526906"/>
                  </a:lnTo>
                  <a:lnTo>
                    <a:pt x="1526282" y="530539"/>
                  </a:lnTo>
                  <a:lnTo>
                    <a:pt x="1522429" y="533944"/>
                  </a:lnTo>
                  <a:lnTo>
                    <a:pt x="1518350" y="537123"/>
                  </a:lnTo>
                  <a:lnTo>
                    <a:pt x="1513592" y="539620"/>
                  </a:lnTo>
                  <a:lnTo>
                    <a:pt x="1509059" y="541663"/>
                  </a:lnTo>
                  <a:lnTo>
                    <a:pt x="1503847" y="543253"/>
                  </a:lnTo>
                  <a:lnTo>
                    <a:pt x="1498635" y="544615"/>
                  </a:lnTo>
                  <a:lnTo>
                    <a:pt x="1493197" y="545069"/>
                  </a:lnTo>
                  <a:lnTo>
                    <a:pt x="1488211" y="545296"/>
                  </a:lnTo>
                  <a:lnTo>
                    <a:pt x="1482999" y="544842"/>
                  </a:lnTo>
                  <a:lnTo>
                    <a:pt x="1478014" y="543934"/>
                  </a:lnTo>
                  <a:lnTo>
                    <a:pt x="1473481" y="542799"/>
                  </a:lnTo>
                  <a:lnTo>
                    <a:pt x="1469629" y="541437"/>
                  </a:lnTo>
                  <a:lnTo>
                    <a:pt x="1466003" y="539847"/>
                  </a:lnTo>
                  <a:lnTo>
                    <a:pt x="1462604" y="537804"/>
                  </a:lnTo>
                  <a:lnTo>
                    <a:pt x="1459205" y="535761"/>
                  </a:lnTo>
                  <a:lnTo>
                    <a:pt x="1456032" y="533490"/>
                  </a:lnTo>
                  <a:lnTo>
                    <a:pt x="1453086" y="530766"/>
                  </a:lnTo>
                  <a:lnTo>
                    <a:pt x="1450367" y="528041"/>
                  </a:lnTo>
                  <a:lnTo>
                    <a:pt x="1447874" y="525090"/>
                  </a:lnTo>
                  <a:lnTo>
                    <a:pt x="1445382" y="522139"/>
                  </a:lnTo>
                  <a:lnTo>
                    <a:pt x="1443342" y="518733"/>
                  </a:lnTo>
                  <a:lnTo>
                    <a:pt x="1441529" y="515100"/>
                  </a:lnTo>
                  <a:lnTo>
                    <a:pt x="1439943" y="511468"/>
                  </a:lnTo>
                  <a:lnTo>
                    <a:pt x="1438583" y="507608"/>
                  </a:lnTo>
                  <a:lnTo>
                    <a:pt x="1437677" y="503749"/>
                  </a:lnTo>
                  <a:lnTo>
                    <a:pt x="1436770" y="499662"/>
                  </a:lnTo>
                  <a:lnTo>
                    <a:pt x="1436317" y="495348"/>
                  </a:lnTo>
                  <a:lnTo>
                    <a:pt x="1419775" y="256735"/>
                  </a:lnTo>
                  <a:lnTo>
                    <a:pt x="1404592" y="280119"/>
                  </a:lnTo>
                  <a:lnTo>
                    <a:pt x="1396434" y="292606"/>
                  </a:lnTo>
                  <a:lnTo>
                    <a:pt x="1387596" y="304866"/>
                  </a:lnTo>
                  <a:lnTo>
                    <a:pt x="1378531" y="317580"/>
                  </a:lnTo>
                  <a:lnTo>
                    <a:pt x="1369014" y="330748"/>
                  </a:lnTo>
                  <a:lnTo>
                    <a:pt x="1359270" y="343916"/>
                  </a:lnTo>
                  <a:lnTo>
                    <a:pt x="1348845" y="357311"/>
                  </a:lnTo>
                  <a:lnTo>
                    <a:pt x="1338421" y="370933"/>
                  </a:lnTo>
                  <a:lnTo>
                    <a:pt x="1327317" y="384782"/>
                  </a:lnTo>
                  <a:lnTo>
                    <a:pt x="1315760" y="398632"/>
                  </a:lnTo>
                  <a:lnTo>
                    <a:pt x="1303750" y="412935"/>
                  </a:lnTo>
                  <a:lnTo>
                    <a:pt x="1291513" y="426784"/>
                  </a:lnTo>
                  <a:lnTo>
                    <a:pt x="1278823" y="441314"/>
                  </a:lnTo>
                  <a:lnTo>
                    <a:pt x="1265679" y="455390"/>
                  </a:lnTo>
                  <a:lnTo>
                    <a:pt x="1252082" y="469920"/>
                  </a:lnTo>
                  <a:lnTo>
                    <a:pt x="1233500" y="488991"/>
                  </a:lnTo>
                  <a:lnTo>
                    <a:pt x="1214465" y="507608"/>
                  </a:lnTo>
                  <a:lnTo>
                    <a:pt x="1195430" y="525998"/>
                  </a:lnTo>
                  <a:lnTo>
                    <a:pt x="1175715" y="543707"/>
                  </a:lnTo>
                  <a:lnTo>
                    <a:pt x="1156226" y="560961"/>
                  </a:lnTo>
                  <a:lnTo>
                    <a:pt x="1136058" y="577762"/>
                  </a:lnTo>
                  <a:lnTo>
                    <a:pt x="1115663" y="594336"/>
                  </a:lnTo>
                  <a:lnTo>
                    <a:pt x="1095041" y="610455"/>
                  </a:lnTo>
                  <a:lnTo>
                    <a:pt x="1074193" y="625893"/>
                  </a:lnTo>
                  <a:lnTo>
                    <a:pt x="1053118" y="641105"/>
                  </a:lnTo>
                  <a:lnTo>
                    <a:pt x="1031590" y="655408"/>
                  </a:lnTo>
                  <a:lnTo>
                    <a:pt x="1010062" y="669711"/>
                  </a:lnTo>
                  <a:lnTo>
                    <a:pt x="988081" y="683333"/>
                  </a:lnTo>
                  <a:lnTo>
                    <a:pt x="966099" y="696501"/>
                  </a:lnTo>
                  <a:lnTo>
                    <a:pt x="943891" y="709442"/>
                  </a:lnTo>
                  <a:lnTo>
                    <a:pt x="921004" y="721702"/>
                  </a:lnTo>
                  <a:lnTo>
                    <a:pt x="906954" y="729194"/>
                  </a:lnTo>
                  <a:lnTo>
                    <a:pt x="892451" y="736232"/>
                  </a:lnTo>
                  <a:lnTo>
                    <a:pt x="878174" y="743497"/>
                  </a:lnTo>
                  <a:lnTo>
                    <a:pt x="863671" y="750309"/>
                  </a:lnTo>
                  <a:lnTo>
                    <a:pt x="848941" y="756893"/>
                  </a:lnTo>
                  <a:lnTo>
                    <a:pt x="834212" y="763477"/>
                  </a:lnTo>
                  <a:lnTo>
                    <a:pt x="819482" y="769834"/>
                  </a:lnTo>
                  <a:lnTo>
                    <a:pt x="804526" y="775736"/>
                  </a:lnTo>
                  <a:lnTo>
                    <a:pt x="789569" y="781866"/>
                  </a:lnTo>
                  <a:lnTo>
                    <a:pt x="774613" y="787542"/>
                  </a:lnTo>
                  <a:lnTo>
                    <a:pt x="759430" y="793218"/>
                  </a:lnTo>
                  <a:lnTo>
                    <a:pt x="744247" y="798440"/>
                  </a:lnTo>
                  <a:lnTo>
                    <a:pt x="729064" y="803435"/>
                  </a:lnTo>
                  <a:lnTo>
                    <a:pt x="713655" y="808657"/>
                  </a:lnTo>
                  <a:lnTo>
                    <a:pt x="698472" y="813197"/>
                  </a:lnTo>
                  <a:lnTo>
                    <a:pt x="682609" y="817965"/>
                  </a:lnTo>
                  <a:lnTo>
                    <a:pt x="667199" y="822279"/>
                  </a:lnTo>
                  <a:lnTo>
                    <a:pt x="651563" y="826365"/>
                  </a:lnTo>
                  <a:lnTo>
                    <a:pt x="635701" y="830452"/>
                  </a:lnTo>
                  <a:lnTo>
                    <a:pt x="620064" y="834084"/>
                  </a:lnTo>
                  <a:lnTo>
                    <a:pt x="604202" y="837717"/>
                  </a:lnTo>
                  <a:lnTo>
                    <a:pt x="588112" y="841350"/>
                  </a:lnTo>
                  <a:lnTo>
                    <a:pt x="572249" y="844528"/>
                  </a:lnTo>
                  <a:lnTo>
                    <a:pt x="555933" y="847479"/>
                  </a:lnTo>
                  <a:lnTo>
                    <a:pt x="539618" y="850431"/>
                  </a:lnTo>
                  <a:lnTo>
                    <a:pt x="523528" y="852928"/>
                  </a:lnTo>
                  <a:lnTo>
                    <a:pt x="507212" y="855653"/>
                  </a:lnTo>
                  <a:lnTo>
                    <a:pt x="490896" y="857923"/>
                  </a:lnTo>
                  <a:lnTo>
                    <a:pt x="474353" y="859966"/>
                  </a:lnTo>
                  <a:lnTo>
                    <a:pt x="458037" y="861783"/>
                  </a:lnTo>
                  <a:lnTo>
                    <a:pt x="441268" y="863372"/>
                  </a:lnTo>
                  <a:lnTo>
                    <a:pt x="424726" y="864961"/>
                  </a:lnTo>
                  <a:lnTo>
                    <a:pt x="419287" y="865188"/>
                  </a:lnTo>
                  <a:lnTo>
                    <a:pt x="414075" y="864734"/>
                  </a:lnTo>
                  <a:lnTo>
                    <a:pt x="409089" y="863826"/>
                  </a:lnTo>
                  <a:lnTo>
                    <a:pt x="404104" y="862464"/>
                  </a:lnTo>
                  <a:lnTo>
                    <a:pt x="400252" y="861329"/>
                  </a:lnTo>
                  <a:lnTo>
                    <a:pt x="396626" y="859739"/>
                  </a:lnTo>
                  <a:lnTo>
                    <a:pt x="393227" y="857923"/>
                  </a:lnTo>
                  <a:lnTo>
                    <a:pt x="389827" y="855880"/>
                  </a:lnTo>
                  <a:lnTo>
                    <a:pt x="386882" y="853609"/>
                  </a:lnTo>
                  <a:lnTo>
                    <a:pt x="383936" y="850885"/>
                  </a:lnTo>
                  <a:lnTo>
                    <a:pt x="381216" y="848161"/>
                  </a:lnTo>
                  <a:lnTo>
                    <a:pt x="378497" y="845209"/>
                  </a:lnTo>
                  <a:lnTo>
                    <a:pt x="376231" y="842258"/>
                  </a:lnTo>
                  <a:lnTo>
                    <a:pt x="374191" y="838852"/>
                  </a:lnTo>
                  <a:lnTo>
                    <a:pt x="372378" y="835447"/>
                  </a:lnTo>
                  <a:lnTo>
                    <a:pt x="370566" y="831814"/>
                  </a:lnTo>
                  <a:lnTo>
                    <a:pt x="369206" y="827955"/>
                  </a:lnTo>
                  <a:lnTo>
                    <a:pt x="368299" y="824095"/>
                  </a:lnTo>
                  <a:lnTo>
                    <a:pt x="367620" y="820008"/>
                  </a:lnTo>
                  <a:lnTo>
                    <a:pt x="366940" y="815922"/>
                  </a:lnTo>
                  <a:lnTo>
                    <a:pt x="366713" y="810473"/>
                  </a:lnTo>
                  <a:lnTo>
                    <a:pt x="367167" y="805024"/>
                  </a:lnTo>
                  <a:lnTo>
                    <a:pt x="368073" y="799802"/>
                  </a:lnTo>
                  <a:lnTo>
                    <a:pt x="369206" y="795034"/>
                  </a:lnTo>
                  <a:lnTo>
                    <a:pt x="371472" y="790040"/>
                  </a:lnTo>
                  <a:lnTo>
                    <a:pt x="373738" y="785272"/>
                  </a:lnTo>
                  <a:lnTo>
                    <a:pt x="376231" y="780958"/>
                  </a:lnTo>
                  <a:lnTo>
                    <a:pt x="379403" y="776872"/>
                  </a:lnTo>
                  <a:lnTo>
                    <a:pt x="383029" y="773239"/>
                  </a:lnTo>
                  <a:lnTo>
                    <a:pt x="386882" y="769607"/>
                  </a:lnTo>
                  <a:lnTo>
                    <a:pt x="390961" y="766882"/>
                  </a:lnTo>
                  <a:lnTo>
                    <a:pt x="395266" y="763931"/>
                  </a:lnTo>
                  <a:lnTo>
                    <a:pt x="400252" y="761887"/>
                  </a:lnTo>
                  <a:lnTo>
                    <a:pt x="405237" y="760071"/>
                  </a:lnTo>
                  <a:lnTo>
                    <a:pt x="410222" y="758709"/>
                  </a:lnTo>
                  <a:lnTo>
                    <a:pt x="415661" y="758255"/>
                  </a:lnTo>
                  <a:lnTo>
                    <a:pt x="431071" y="756666"/>
                  </a:lnTo>
                  <a:lnTo>
                    <a:pt x="446027" y="755076"/>
                  </a:lnTo>
                  <a:lnTo>
                    <a:pt x="461210" y="753714"/>
                  </a:lnTo>
                  <a:lnTo>
                    <a:pt x="476166" y="751898"/>
                  </a:lnTo>
                  <a:lnTo>
                    <a:pt x="491123" y="749854"/>
                  </a:lnTo>
                  <a:lnTo>
                    <a:pt x="506079" y="747357"/>
                  </a:lnTo>
                  <a:lnTo>
                    <a:pt x="521035" y="745087"/>
                  </a:lnTo>
                  <a:lnTo>
                    <a:pt x="535765" y="742589"/>
                  </a:lnTo>
                  <a:lnTo>
                    <a:pt x="550495" y="739638"/>
                  </a:lnTo>
                  <a:lnTo>
                    <a:pt x="565224" y="736913"/>
                  </a:lnTo>
                  <a:lnTo>
                    <a:pt x="579728" y="733735"/>
                  </a:lnTo>
                  <a:lnTo>
                    <a:pt x="594231" y="730329"/>
                  </a:lnTo>
                  <a:lnTo>
                    <a:pt x="608734" y="726697"/>
                  </a:lnTo>
                  <a:lnTo>
                    <a:pt x="623010" y="723064"/>
                  </a:lnTo>
                  <a:lnTo>
                    <a:pt x="637287" y="719432"/>
                  </a:lnTo>
                  <a:lnTo>
                    <a:pt x="651563" y="715345"/>
                  </a:lnTo>
                  <a:lnTo>
                    <a:pt x="665613" y="711259"/>
                  </a:lnTo>
                  <a:lnTo>
                    <a:pt x="679890" y="706945"/>
                  </a:lnTo>
                  <a:lnTo>
                    <a:pt x="693713" y="702404"/>
                  </a:lnTo>
                  <a:lnTo>
                    <a:pt x="707763" y="697864"/>
                  </a:lnTo>
                  <a:lnTo>
                    <a:pt x="721586" y="692869"/>
                  </a:lnTo>
                  <a:lnTo>
                    <a:pt x="735183" y="687874"/>
                  </a:lnTo>
                  <a:lnTo>
                    <a:pt x="749233" y="682652"/>
                  </a:lnTo>
                  <a:lnTo>
                    <a:pt x="762603" y="677430"/>
                  </a:lnTo>
                  <a:lnTo>
                    <a:pt x="776199" y="671755"/>
                  </a:lnTo>
                  <a:lnTo>
                    <a:pt x="789569" y="666079"/>
                  </a:lnTo>
                  <a:lnTo>
                    <a:pt x="803166" y="660176"/>
                  </a:lnTo>
                  <a:lnTo>
                    <a:pt x="816536" y="654273"/>
                  </a:lnTo>
                  <a:lnTo>
                    <a:pt x="829679" y="648143"/>
                  </a:lnTo>
                  <a:lnTo>
                    <a:pt x="842823" y="641559"/>
                  </a:lnTo>
                  <a:lnTo>
                    <a:pt x="855966" y="634975"/>
                  </a:lnTo>
                  <a:lnTo>
                    <a:pt x="868883" y="628164"/>
                  </a:lnTo>
                  <a:lnTo>
                    <a:pt x="889505" y="617039"/>
                  </a:lnTo>
                  <a:lnTo>
                    <a:pt x="910126" y="605460"/>
                  </a:lnTo>
                  <a:lnTo>
                    <a:pt x="930068" y="593655"/>
                  </a:lnTo>
                  <a:lnTo>
                    <a:pt x="950237" y="580941"/>
                  </a:lnTo>
                  <a:lnTo>
                    <a:pt x="970178" y="568000"/>
                  </a:lnTo>
                  <a:lnTo>
                    <a:pt x="989667" y="554832"/>
                  </a:lnTo>
                  <a:lnTo>
                    <a:pt x="1008929" y="540982"/>
                  </a:lnTo>
                  <a:lnTo>
                    <a:pt x="1027964" y="526906"/>
                  </a:lnTo>
                  <a:lnTo>
                    <a:pt x="1046773" y="512149"/>
                  </a:lnTo>
                  <a:lnTo>
                    <a:pt x="1065355" y="497165"/>
                  </a:lnTo>
                  <a:lnTo>
                    <a:pt x="1083937" y="481726"/>
                  </a:lnTo>
                  <a:lnTo>
                    <a:pt x="1102066" y="466061"/>
                  </a:lnTo>
                  <a:lnTo>
                    <a:pt x="1119742" y="449714"/>
                  </a:lnTo>
                  <a:lnTo>
                    <a:pt x="1137644" y="433141"/>
                  </a:lnTo>
                  <a:lnTo>
                    <a:pt x="1154866" y="416113"/>
                  </a:lnTo>
                  <a:lnTo>
                    <a:pt x="1171862" y="398859"/>
                  </a:lnTo>
                  <a:lnTo>
                    <a:pt x="1184779" y="385236"/>
                  </a:lnTo>
                  <a:lnTo>
                    <a:pt x="1197469" y="371841"/>
                  </a:lnTo>
                  <a:lnTo>
                    <a:pt x="1209480" y="358219"/>
                  </a:lnTo>
                  <a:lnTo>
                    <a:pt x="1221037" y="344597"/>
                  </a:lnTo>
                  <a:lnTo>
                    <a:pt x="1232367" y="331429"/>
                  </a:lnTo>
                  <a:lnTo>
                    <a:pt x="1243245" y="318261"/>
                  </a:lnTo>
                  <a:lnTo>
                    <a:pt x="1253895" y="305093"/>
                  </a:lnTo>
                  <a:lnTo>
                    <a:pt x="1263866" y="292606"/>
                  </a:lnTo>
                  <a:lnTo>
                    <a:pt x="1273384" y="279665"/>
                  </a:lnTo>
                  <a:lnTo>
                    <a:pt x="1282675" y="267178"/>
                  </a:lnTo>
                  <a:lnTo>
                    <a:pt x="1291739" y="255145"/>
                  </a:lnTo>
                  <a:lnTo>
                    <a:pt x="1300124" y="242886"/>
                  </a:lnTo>
                  <a:lnTo>
                    <a:pt x="1308282" y="231307"/>
                  </a:lnTo>
                  <a:lnTo>
                    <a:pt x="1316213" y="219728"/>
                  </a:lnTo>
                  <a:lnTo>
                    <a:pt x="1330263" y="197706"/>
                  </a:lnTo>
                  <a:lnTo>
                    <a:pt x="1107958" y="281027"/>
                  </a:lnTo>
                  <a:lnTo>
                    <a:pt x="1102746" y="282390"/>
                  </a:lnTo>
                  <a:lnTo>
                    <a:pt x="1097534" y="283525"/>
                  </a:lnTo>
                  <a:lnTo>
                    <a:pt x="1092322" y="283979"/>
                  </a:lnTo>
                  <a:lnTo>
                    <a:pt x="1087110" y="283979"/>
                  </a:lnTo>
                  <a:lnTo>
                    <a:pt x="1081898" y="283752"/>
                  </a:lnTo>
                  <a:lnTo>
                    <a:pt x="1076686" y="282844"/>
                  </a:lnTo>
                  <a:lnTo>
                    <a:pt x="1071927" y="281255"/>
                  </a:lnTo>
                  <a:lnTo>
                    <a:pt x="1067168" y="279438"/>
                  </a:lnTo>
                  <a:lnTo>
                    <a:pt x="1062636" y="277168"/>
                  </a:lnTo>
                  <a:lnTo>
                    <a:pt x="1058103" y="274216"/>
                  </a:lnTo>
                  <a:lnTo>
                    <a:pt x="1054251" y="270811"/>
                  </a:lnTo>
                  <a:lnTo>
                    <a:pt x="1050399" y="267178"/>
                  </a:lnTo>
                  <a:lnTo>
                    <a:pt x="1047226" y="263319"/>
                  </a:lnTo>
                  <a:lnTo>
                    <a:pt x="1044054" y="259005"/>
                  </a:lnTo>
                  <a:lnTo>
                    <a:pt x="1041561" y="254237"/>
                  </a:lnTo>
                  <a:lnTo>
                    <a:pt x="1039295" y="249470"/>
                  </a:lnTo>
                  <a:lnTo>
                    <a:pt x="1037482" y="244021"/>
                  </a:lnTo>
                  <a:lnTo>
                    <a:pt x="1036575" y="238799"/>
                  </a:lnTo>
                  <a:lnTo>
                    <a:pt x="1036122" y="233350"/>
                  </a:lnTo>
                  <a:lnTo>
                    <a:pt x="1036122" y="228355"/>
                  </a:lnTo>
                  <a:lnTo>
                    <a:pt x="1036349" y="223134"/>
                  </a:lnTo>
                  <a:lnTo>
                    <a:pt x="1037255" y="218139"/>
                  </a:lnTo>
                  <a:lnTo>
                    <a:pt x="1038841" y="213144"/>
                  </a:lnTo>
                  <a:lnTo>
                    <a:pt x="1040654" y="208376"/>
                  </a:lnTo>
                  <a:lnTo>
                    <a:pt x="1042920" y="203836"/>
                  </a:lnTo>
                  <a:lnTo>
                    <a:pt x="1045866" y="199295"/>
                  </a:lnTo>
                  <a:lnTo>
                    <a:pt x="1049266" y="195435"/>
                  </a:lnTo>
                  <a:lnTo>
                    <a:pt x="1052891" y="191576"/>
                  </a:lnTo>
                  <a:lnTo>
                    <a:pt x="1056744" y="188170"/>
                  </a:lnTo>
                  <a:lnTo>
                    <a:pt x="1061049" y="185219"/>
                  </a:lnTo>
                  <a:lnTo>
                    <a:pt x="1065582" y="182494"/>
                  </a:lnTo>
                  <a:lnTo>
                    <a:pt x="1070567" y="180451"/>
                  </a:lnTo>
                  <a:lnTo>
                    <a:pt x="1443569" y="41279"/>
                  </a:lnTo>
                  <a:lnTo>
                    <a:pt x="1446288" y="40370"/>
                  </a:lnTo>
                  <a:lnTo>
                    <a:pt x="1449461" y="39462"/>
                  </a:lnTo>
                  <a:lnTo>
                    <a:pt x="1452633" y="38781"/>
                  </a:lnTo>
                  <a:lnTo>
                    <a:pt x="1455579" y="38327"/>
                  </a:lnTo>
                  <a:lnTo>
                    <a:pt x="1458752" y="38100"/>
                  </a:lnTo>
                  <a:close/>
                  <a:moveTo>
                    <a:pt x="102528" y="0"/>
                  </a:moveTo>
                  <a:lnTo>
                    <a:pt x="107971" y="454"/>
                  </a:lnTo>
                  <a:lnTo>
                    <a:pt x="113189" y="681"/>
                  </a:lnTo>
                  <a:lnTo>
                    <a:pt x="118406" y="1361"/>
                  </a:lnTo>
                  <a:lnTo>
                    <a:pt x="123169" y="2268"/>
                  </a:lnTo>
                  <a:lnTo>
                    <a:pt x="128386" y="3403"/>
                  </a:lnTo>
                  <a:lnTo>
                    <a:pt x="133376" y="4764"/>
                  </a:lnTo>
                  <a:lnTo>
                    <a:pt x="137913" y="6578"/>
                  </a:lnTo>
                  <a:lnTo>
                    <a:pt x="142450" y="8393"/>
                  </a:lnTo>
                  <a:lnTo>
                    <a:pt x="147213" y="10434"/>
                  </a:lnTo>
                  <a:lnTo>
                    <a:pt x="151523" y="12476"/>
                  </a:lnTo>
                  <a:lnTo>
                    <a:pt x="156059" y="14971"/>
                  </a:lnTo>
                  <a:lnTo>
                    <a:pt x="160143" y="17693"/>
                  </a:lnTo>
                  <a:lnTo>
                    <a:pt x="164225" y="20642"/>
                  </a:lnTo>
                  <a:lnTo>
                    <a:pt x="168082" y="23590"/>
                  </a:lnTo>
                  <a:lnTo>
                    <a:pt x="171711" y="26993"/>
                  </a:lnTo>
                  <a:lnTo>
                    <a:pt x="175340" y="30169"/>
                  </a:lnTo>
                  <a:lnTo>
                    <a:pt x="178743" y="33798"/>
                  </a:lnTo>
                  <a:lnTo>
                    <a:pt x="181918" y="37427"/>
                  </a:lnTo>
                  <a:lnTo>
                    <a:pt x="185094" y="41510"/>
                  </a:lnTo>
                  <a:lnTo>
                    <a:pt x="188043" y="45593"/>
                  </a:lnTo>
                  <a:lnTo>
                    <a:pt x="190538" y="49676"/>
                  </a:lnTo>
                  <a:lnTo>
                    <a:pt x="193033" y="53986"/>
                  </a:lnTo>
                  <a:lnTo>
                    <a:pt x="195074" y="58296"/>
                  </a:lnTo>
                  <a:lnTo>
                    <a:pt x="197343" y="63059"/>
                  </a:lnTo>
                  <a:lnTo>
                    <a:pt x="199157" y="67596"/>
                  </a:lnTo>
                  <a:lnTo>
                    <a:pt x="200745" y="72359"/>
                  </a:lnTo>
                  <a:lnTo>
                    <a:pt x="202106" y="77122"/>
                  </a:lnTo>
                  <a:lnTo>
                    <a:pt x="203467" y="82340"/>
                  </a:lnTo>
                  <a:lnTo>
                    <a:pt x="204148" y="87330"/>
                  </a:lnTo>
                  <a:lnTo>
                    <a:pt x="205055" y="92320"/>
                  </a:lnTo>
                  <a:lnTo>
                    <a:pt x="205282" y="97537"/>
                  </a:lnTo>
                  <a:lnTo>
                    <a:pt x="205509" y="102981"/>
                  </a:lnTo>
                  <a:lnTo>
                    <a:pt x="205509" y="2092965"/>
                  </a:lnTo>
                  <a:lnTo>
                    <a:pt x="2195719" y="2092965"/>
                  </a:lnTo>
                  <a:lnTo>
                    <a:pt x="2201163" y="2093192"/>
                  </a:lnTo>
                  <a:lnTo>
                    <a:pt x="2206380" y="2093419"/>
                  </a:lnTo>
                  <a:lnTo>
                    <a:pt x="2211597" y="2094326"/>
                  </a:lnTo>
                  <a:lnTo>
                    <a:pt x="2216587" y="2095233"/>
                  </a:lnTo>
                  <a:lnTo>
                    <a:pt x="2221578" y="2096367"/>
                  </a:lnTo>
                  <a:lnTo>
                    <a:pt x="2226568" y="2097501"/>
                  </a:lnTo>
                  <a:lnTo>
                    <a:pt x="2231105" y="2099316"/>
                  </a:lnTo>
                  <a:lnTo>
                    <a:pt x="2235868" y="2101131"/>
                  </a:lnTo>
                  <a:lnTo>
                    <a:pt x="2240405" y="2103172"/>
                  </a:lnTo>
                  <a:lnTo>
                    <a:pt x="2244714" y="2105667"/>
                  </a:lnTo>
                  <a:lnTo>
                    <a:pt x="2249251" y="2107936"/>
                  </a:lnTo>
                  <a:lnTo>
                    <a:pt x="2253334" y="2110658"/>
                  </a:lnTo>
                  <a:lnTo>
                    <a:pt x="2257417" y="2113606"/>
                  </a:lnTo>
                  <a:lnTo>
                    <a:pt x="2261273" y="2116328"/>
                  </a:lnTo>
                  <a:lnTo>
                    <a:pt x="2264902" y="2119731"/>
                  </a:lnTo>
                  <a:lnTo>
                    <a:pt x="2268532" y="2123133"/>
                  </a:lnTo>
                  <a:lnTo>
                    <a:pt x="2271934" y="2126763"/>
                  </a:lnTo>
                  <a:lnTo>
                    <a:pt x="2275337" y="2130619"/>
                  </a:lnTo>
                  <a:lnTo>
                    <a:pt x="2278285" y="2134475"/>
                  </a:lnTo>
                  <a:lnTo>
                    <a:pt x="2281234" y="2138331"/>
                  </a:lnTo>
                  <a:lnTo>
                    <a:pt x="2283729" y="2142414"/>
                  </a:lnTo>
                  <a:lnTo>
                    <a:pt x="2286224" y="2146724"/>
                  </a:lnTo>
                  <a:lnTo>
                    <a:pt x="2288720" y="2151260"/>
                  </a:lnTo>
                  <a:lnTo>
                    <a:pt x="2290761" y="2155797"/>
                  </a:lnTo>
                  <a:lnTo>
                    <a:pt x="2292576" y="2160560"/>
                  </a:lnTo>
                  <a:lnTo>
                    <a:pt x="2294164" y="2165324"/>
                  </a:lnTo>
                  <a:lnTo>
                    <a:pt x="2295298" y="2170087"/>
                  </a:lnTo>
                  <a:lnTo>
                    <a:pt x="2296659" y="2175304"/>
                  </a:lnTo>
                  <a:lnTo>
                    <a:pt x="2297339" y="2180068"/>
                  </a:lnTo>
                  <a:lnTo>
                    <a:pt x="2298246" y="2185285"/>
                  </a:lnTo>
                  <a:lnTo>
                    <a:pt x="2298473" y="2190729"/>
                  </a:lnTo>
                  <a:lnTo>
                    <a:pt x="2298700" y="2195946"/>
                  </a:lnTo>
                  <a:lnTo>
                    <a:pt x="2298473" y="2201163"/>
                  </a:lnTo>
                  <a:lnTo>
                    <a:pt x="2298246" y="2206380"/>
                  </a:lnTo>
                  <a:lnTo>
                    <a:pt x="2297339" y="2211597"/>
                  </a:lnTo>
                  <a:lnTo>
                    <a:pt x="2296659" y="2216361"/>
                  </a:lnTo>
                  <a:lnTo>
                    <a:pt x="2295298" y="2221578"/>
                  </a:lnTo>
                  <a:lnTo>
                    <a:pt x="2294164" y="2226568"/>
                  </a:lnTo>
                  <a:lnTo>
                    <a:pt x="2292576" y="2231105"/>
                  </a:lnTo>
                  <a:lnTo>
                    <a:pt x="2290761" y="2235868"/>
                  </a:lnTo>
                  <a:lnTo>
                    <a:pt x="2288720" y="2240405"/>
                  </a:lnTo>
                  <a:lnTo>
                    <a:pt x="2286224" y="2244941"/>
                  </a:lnTo>
                  <a:lnTo>
                    <a:pt x="2283729" y="2249251"/>
                  </a:lnTo>
                  <a:lnTo>
                    <a:pt x="2281234" y="2253334"/>
                  </a:lnTo>
                  <a:lnTo>
                    <a:pt x="2278285" y="2257417"/>
                  </a:lnTo>
                  <a:lnTo>
                    <a:pt x="2275337" y="2261273"/>
                  </a:lnTo>
                  <a:lnTo>
                    <a:pt x="2271934" y="2264902"/>
                  </a:lnTo>
                  <a:lnTo>
                    <a:pt x="2268532" y="2268532"/>
                  </a:lnTo>
                  <a:lnTo>
                    <a:pt x="2264902" y="2271934"/>
                  </a:lnTo>
                  <a:lnTo>
                    <a:pt x="2261273" y="2275337"/>
                  </a:lnTo>
                  <a:lnTo>
                    <a:pt x="2257417" y="2278059"/>
                  </a:lnTo>
                  <a:lnTo>
                    <a:pt x="2253334" y="2281234"/>
                  </a:lnTo>
                  <a:lnTo>
                    <a:pt x="2249251" y="2283729"/>
                  </a:lnTo>
                  <a:lnTo>
                    <a:pt x="2244714" y="2286451"/>
                  </a:lnTo>
                  <a:lnTo>
                    <a:pt x="2240405" y="2288493"/>
                  </a:lnTo>
                  <a:lnTo>
                    <a:pt x="2235868" y="2290534"/>
                  </a:lnTo>
                  <a:lnTo>
                    <a:pt x="2231105" y="2292349"/>
                  </a:lnTo>
                  <a:lnTo>
                    <a:pt x="2226568" y="2294164"/>
                  </a:lnTo>
                  <a:lnTo>
                    <a:pt x="2221578" y="2295298"/>
                  </a:lnTo>
                  <a:lnTo>
                    <a:pt x="2216587" y="2296659"/>
                  </a:lnTo>
                  <a:lnTo>
                    <a:pt x="2211597" y="2297566"/>
                  </a:lnTo>
                  <a:lnTo>
                    <a:pt x="2206380" y="2298246"/>
                  </a:lnTo>
                  <a:lnTo>
                    <a:pt x="2201163" y="2298473"/>
                  </a:lnTo>
                  <a:lnTo>
                    <a:pt x="2195719" y="2298700"/>
                  </a:lnTo>
                  <a:lnTo>
                    <a:pt x="102528" y="2298700"/>
                  </a:lnTo>
                  <a:lnTo>
                    <a:pt x="97310" y="2298473"/>
                  </a:lnTo>
                  <a:lnTo>
                    <a:pt x="92093" y="2298246"/>
                  </a:lnTo>
                  <a:lnTo>
                    <a:pt x="86876" y="2297566"/>
                  </a:lnTo>
                  <a:lnTo>
                    <a:pt x="81886" y="2296659"/>
                  </a:lnTo>
                  <a:lnTo>
                    <a:pt x="77122" y="2295298"/>
                  </a:lnTo>
                  <a:lnTo>
                    <a:pt x="72132" y="2294164"/>
                  </a:lnTo>
                  <a:lnTo>
                    <a:pt x="67142" y="2292349"/>
                  </a:lnTo>
                  <a:lnTo>
                    <a:pt x="62605" y="2290534"/>
                  </a:lnTo>
                  <a:lnTo>
                    <a:pt x="57842" y="2288493"/>
                  </a:lnTo>
                  <a:lnTo>
                    <a:pt x="53532" y="2286451"/>
                  </a:lnTo>
                  <a:lnTo>
                    <a:pt x="49449" y="2283729"/>
                  </a:lnTo>
                  <a:lnTo>
                    <a:pt x="45139" y="2281234"/>
                  </a:lnTo>
                  <a:lnTo>
                    <a:pt x="41283" y="2278059"/>
                  </a:lnTo>
                  <a:lnTo>
                    <a:pt x="37200" y="2275337"/>
                  </a:lnTo>
                  <a:lnTo>
                    <a:pt x="33344" y="2271934"/>
                  </a:lnTo>
                  <a:lnTo>
                    <a:pt x="29715" y="2268532"/>
                  </a:lnTo>
                  <a:lnTo>
                    <a:pt x="26539" y="2264902"/>
                  </a:lnTo>
                  <a:lnTo>
                    <a:pt x="23364" y="2261273"/>
                  </a:lnTo>
                  <a:lnTo>
                    <a:pt x="20188" y="2257417"/>
                  </a:lnTo>
                  <a:lnTo>
                    <a:pt x="17466" y="2253334"/>
                  </a:lnTo>
                  <a:lnTo>
                    <a:pt x="14517" y="2249251"/>
                  </a:lnTo>
                  <a:lnTo>
                    <a:pt x="12249" y="2244941"/>
                  </a:lnTo>
                  <a:lnTo>
                    <a:pt x="9981" y="2240405"/>
                  </a:lnTo>
                  <a:lnTo>
                    <a:pt x="7939" y="2235868"/>
                  </a:lnTo>
                  <a:lnTo>
                    <a:pt x="6125" y="2231105"/>
                  </a:lnTo>
                  <a:lnTo>
                    <a:pt x="4537" y="2226568"/>
                  </a:lnTo>
                  <a:lnTo>
                    <a:pt x="2949" y="2221578"/>
                  </a:lnTo>
                  <a:lnTo>
                    <a:pt x="2042" y="2216361"/>
                  </a:lnTo>
                  <a:lnTo>
                    <a:pt x="907" y="2211597"/>
                  </a:lnTo>
                  <a:lnTo>
                    <a:pt x="454" y="2206380"/>
                  </a:lnTo>
                  <a:lnTo>
                    <a:pt x="0" y="2201163"/>
                  </a:lnTo>
                  <a:lnTo>
                    <a:pt x="0" y="2195946"/>
                  </a:lnTo>
                  <a:lnTo>
                    <a:pt x="0" y="102981"/>
                  </a:lnTo>
                  <a:lnTo>
                    <a:pt x="0" y="97537"/>
                  </a:lnTo>
                  <a:lnTo>
                    <a:pt x="454" y="92320"/>
                  </a:lnTo>
                  <a:lnTo>
                    <a:pt x="907" y="87330"/>
                  </a:lnTo>
                  <a:lnTo>
                    <a:pt x="2042" y="82340"/>
                  </a:lnTo>
                  <a:lnTo>
                    <a:pt x="2949" y="77122"/>
                  </a:lnTo>
                  <a:lnTo>
                    <a:pt x="4537" y="72359"/>
                  </a:lnTo>
                  <a:lnTo>
                    <a:pt x="6125" y="67596"/>
                  </a:lnTo>
                  <a:lnTo>
                    <a:pt x="7939" y="63059"/>
                  </a:lnTo>
                  <a:lnTo>
                    <a:pt x="9981" y="58296"/>
                  </a:lnTo>
                  <a:lnTo>
                    <a:pt x="12249" y="53986"/>
                  </a:lnTo>
                  <a:lnTo>
                    <a:pt x="14517" y="49676"/>
                  </a:lnTo>
                  <a:lnTo>
                    <a:pt x="17466" y="45593"/>
                  </a:lnTo>
                  <a:lnTo>
                    <a:pt x="20188" y="41510"/>
                  </a:lnTo>
                  <a:lnTo>
                    <a:pt x="23364" y="37427"/>
                  </a:lnTo>
                  <a:lnTo>
                    <a:pt x="26539" y="33798"/>
                  </a:lnTo>
                  <a:lnTo>
                    <a:pt x="29715" y="30169"/>
                  </a:lnTo>
                  <a:lnTo>
                    <a:pt x="33344" y="26993"/>
                  </a:lnTo>
                  <a:lnTo>
                    <a:pt x="37200" y="23590"/>
                  </a:lnTo>
                  <a:lnTo>
                    <a:pt x="41283" y="20642"/>
                  </a:lnTo>
                  <a:lnTo>
                    <a:pt x="45139" y="17693"/>
                  </a:lnTo>
                  <a:lnTo>
                    <a:pt x="49449" y="14971"/>
                  </a:lnTo>
                  <a:lnTo>
                    <a:pt x="53532" y="12476"/>
                  </a:lnTo>
                  <a:lnTo>
                    <a:pt x="57842" y="10434"/>
                  </a:lnTo>
                  <a:lnTo>
                    <a:pt x="62605" y="8393"/>
                  </a:lnTo>
                  <a:lnTo>
                    <a:pt x="67142" y="6578"/>
                  </a:lnTo>
                  <a:lnTo>
                    <a:pt x="72132" y="4764"/>
                  </a:lnTo>
                  <a:lnTo>
                    <a:pt x="77122" y="3403"/>
                  </a:lnTo>
                  <a:lnTo>
                    <a:pt x="81886" y="2268"/>
                  </a:lnTo>
                  <a:lnTo>
                    <a:pt x="86876" y="1361"/>
                  </a:lnTo>
                  <a:lnTo>
                    <a:pt x="92093" y="681"/>
                  </a:lnTo>
                  <a:lnTo>
                    <a:pt x="97310" y="454"/>
                  </a:lnTo>
                  <a:lnTo>
                    <a:pt x="10252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449161" y="4267219"/>
              <a:ext cx="3096128" cy="1126568"/>
              <a:chOff x="2518608" y="1934884"/>
              <a:chExt cx="3096128" cy="1126568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2518608" y="1934884"/>
                <a:ext cx="30961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TITLE HERE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2518608" y="2393071"/>
                <a:ext cx="2807370" cy="414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</a:t>
                </a: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518608" y="2807536"/>
                <a:ext cx="2807370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words </a:t>
                </a:r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1a and write a </a:t>
                </a:r>
                <a:r>
                  <a:rPr lang="en-US" altLang="zh-CN" sz="105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 </a:t>
                </a:r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each one. 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6657472" y="3754953"/>
            <a:ext cx="5077575" cy="1638834"/>
            <a:chOff x="6657472" y="3754953"/>
            <a:chExt cx="5077575" cy="16388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r="21875"/>
            <a:stretch/>
          </p:blipFill>
          <p:spPr>
            <a:xfrm>
              <a:off x="6657472" y="3774978"/>
              <a:ext cx="1596757" cy="1588168"/>
            </a:xfrm>
            <a:prstGeom prst="rect">
              <a:avLst/>
            </a:prstGeom>
          </p:spPr>
        </p:pic>
        <p:sp>
          <p:nvSpPr>
            <p:cNvPr id="32" name="KSO_Shape"/>
            <p:cNvSpPr/>
            <p:nvPr/>
          </p:nvSpPr>
          <p:spPr>
            <a:xfrm>
              <a:off x="9835281" y="3754953"/>
              <a:ext cx="337602" cy="405934"/>
            </a:xfrm>
            <a:custGeom>
              <a:avLst/>
              <a:gdLst>
                <a:gd name="connsiteX0" fmla="*/ 331068 w 1208088"/>
                <a:gd name="connsiteY0" fmla="*/ 665573 h 1452563"/>
                <a:gd name="connsiteX1" fmla="*/ 508820 w 1208088"/>
                <a:gd name="connsiteY1" fmla="*/ 932822 h 1452563"/>
                <a:gd name="connsiteX2" fmla="*/ 369158 w 1208088"/>
                <a:gd name="connsiteY2" fmla="*/ 932822 h 1452563"/>
                <a:gd name="connsiteX3" fmla="*/ 369158 w 1208088"/>
                <a:gd name="connsiteY3" fmla="*/ 983727 h 1452563"/>
                <a:gd name="connsiteX4" fmla="*/ 534213 w 1208088"/>
                <a:gd name="connsiteY4" fmla="*/ 983727 h 1452563"/>
                <a:gd name="connsiteX5" fmla="*/ 534213 w 1208088"/>
                <a:gd name="connsiteY5" fmla="*/ 1034632 h 1452563"/>
                <a:gd name="connsiteX6" fmla="*/ 369158 w 1208088"/>
                <a:gd name="connsiteY6" fmla="*/ 1034632 h 1452563"/>
                <a:gd name="connsiteX7" fmla="*/ 369158 w 1208088"/>
                <a:gd name="connsiteY7" fmla="*/ 1085536 h 1452563"/>
                <a:gd name="connsiteX8" fmla="*/ 534213 w 1208088"/>
                <a:gd name="connsiteY8" fmla="*/ 1085536 h 1452563"/>
                <a:gd name="connsiteX9" fmla="*/ 534213 w 1208088"/>
                <a:gd name="connsiteY9" fmla="*/ 1238250 h 1452563"/>
                <a:gd name="connsiteX10" fmla="*/ 673875 w 1208088"/>
                <a:gd name="connsiteY10" fmla="*/ 1238250 h 1452563"/>
                <a:gd name="connsiteX11" fmla="*/ 673875 w 1208088"/>
                <a:gd name="connsiteY11" fmla="*/ 1085536 h 1452563"/>
                <a:gd name="connsiteX12" fmla="*/ 864324 w 1208088"/>
                <a:gd name="connsiteY12" fmla="*/ 1085536 h 1452563"/>
                <a:gd name="connsiteX13" fmla="*/ 864324 w 1208088"/>
                <a:gd name="connsiteY13" fmla="*/ 1034632 h 1452563"/>
                <a:gd name="connsiteX14" fmla="*/ 673875 w 1208088"/>
                <a:gd name="connsiteY14" fmla="*/ 1034632 h 1452563"/>
                <a:gd name="connsiteX15" fmla="*/ 673875 w 1208088"/>
                <a:gd name="connsiteY15" fmla="*/ 983727 h 1452563"/>
                <a:gd name="connsiteX16" fmla="*/ 864324 w 1208088"/>
                <a:gd name="connsiteY16" fmla="*/ 983727 h 1452563"/>
                <a:gd name="connsiteX17" fmla="*/ 864324 w 1208088"/>
                <a:gd name="connsiteY17" fmla="*/ 932822 h 1452563"/>
                <a:gd name="connsiteX18" fmla="*/ 699268 w 1208088"/>
                <a:gd name="connsiteY18" fmla="*/ 932822 h 1452563"/>
                <a:gd name="connsiteX19" fmla="*/ 877020 w 1208088"/>
                <a:gd name="connsiteY19" fmla="*/ 665573 h 1452563"/>
                <a:gd name="connsiteX20" fmla="*/ 737358 w 1208088"/>
                <a:gd name="connsiteY20" fmla="*/ 665573 h 1452563"/>
                <a:gd name="connsiteX21" fmla="*/ 597696 w 1208088"/>
                <a:gd name="connsiteY21" fmla="*/ 881918 h 1452563"/>
                <a:gd name="connsiteX22" fmla="*/ 458034 w 1208088"/>
                <a:gd name="connsiteY22" fmla="*/ 665573 h 1452563"/>
                <a:gd name="connsiteX23" fmla="*/ 331068 w 1208088"/>
                <a:gd name="connsiteY23" fmla="*/ 665573 h 1452563"/>
                <a:gd name="connsiteX24" fmla="*/ 719206 w 1208088"/>
                <a:gd name="connsiteY24" fmla="*/ 0 h 1452563"/>
                <a:gd name="connsiteX25" fmla="*/ 727454 w 1208088"/>
                <a:gd name="connsiteY25" fmla="*/ 317 h 1452563"/>
                <a:gd name="connsiteX26" fmla="*/ 736654 w 1208088"/>
                <a:gd name="connsiteY26" fmla="*/ 952 h 1452563"/>
                <a:gd name="connsiteX27" fmla="*/ 746172 w 1208088"/>
                <a:gd name="connsiteY27" fmla="*/ 2538 h 1452563"/>
                <a:gd name="connsiteX28" fmla="*/ 756641 w 1208088"/>
                <a:gd name="connsiteY28" fmla="*/ 4125 h 1452563"/>
                <a:gd name="connsiteX29" fmla="*/ 767428 w 1208088"/>
                <a:gd name="connsiteY29" fmla="*/ 6028 h 1452563"/>
                <a:gd name="connsiteX30" fmla="*/ 778849 w 1208088"/>
                <a:gd name="connsiteY30" fmla="*/ 8567 h 1452563"/>
                <a:gd name="connsiteX31" fmla="*/ 791222 w 1208088"/>
                <a:gd name="connsiteY31" fmla="*/ 11422 h 1452563"/>
                <a:gd name="connsiteX32" fmla="*/ 804546 w 1208088"/>
                <a:gd name="connsiteY32" fmla="*/ 14913 h 1452563"/>
                <a:gd name="connsiteX33" fmla="*/ 818822 w 1208088"/>
                <a:gd name="connsiteY33" fmla="*/ 18720 h 1452563"/>
                <a:gd name="connsiteX34" fmla="*/ 833416 w 1208088"/>
                <a:gd name="connsiteY34" fmla="*/ 23480 h 1452563"/>
                <a:gd name="connsiteX35" fmla="*/ 829609 w 1208088"/>
                <a:gd name="connsiteY35" fmla="*/ 36171 h 1452563"/>
                <a:gd name="connsiteX36" fmla="*/ 825802 w 1208088"/>
                <a:gd name="connsiteY36" fmla="*/ 48228 h 1452563"/>
                <a:gd name="connsiteX37" fmla="*/ 818188 w 1208088"/>
                <a:gd name="connsiteY37" fmla="*/ 70439 h 1452563"/>
                <a:gd name="connsiteX38" fmla="*/ 810256 w 1208088"/>
                <a:gd name="connsiteY38" fmla="*/ 91063 h 1452563"/>
                <a:gd name="connsiteX39" fmla="*/ 802960 w 1208088"/>
                <a:gd name="connsiteY39" fmla="*/ 108831 h 1452563"/>
                <a:gd name="connsiteX40" fmla="*/ 795663 w 1208088"/>
                <a:gd name="connsiteY40" fmla="*/ 125013 h 1452563"/>
                <a:gd name="connsiteX41" fmla="*/ 788684 w 1208088"/>
                <a:gd name="connsiteY41" fmla="*/ 138974 h 1452563"/>
                <a:gd name="connsiteX42" fmla="*/ 782021 w 1208088"/>
                <a:gd name="connsiteY42" fmla="*/ 151983 h 1452563"/>
                <a:gd name="connsiteX43" fmla="*/ 775994 w 1208088"/>
                <a:gd name="connsiteY43" fmla="*/ 163405 h 1452563"/>
                <a:gd name="connsiteX44" fmla="*/ 764572 w 1208088"/>
                <a:gd name="connsiteY44" fmla="*/ 183077 h 1452563"/>
                <a:gd name="connsiteX45" fmla="*/ 760131 w 1208088"/>
                <a:gd name="connsiteY45" fmla="*/ 191644 h 1452563"/>
                <a:gd name="connsiteX46" fmla="*/ 756007 w 1208088"/>
                <a:gd name="connsiteY46" fmla="*/ 200211 h 1452563"/>
                <a:gd name="connsiteX47" fmla="*/ 752517 w 1208088"/>
                <a:gd name="connsiteY47" fmla="*/ 207826 h 1452563"/>
                <a:gd name="connsiteX48" fmla="*/ 749662 w 1208088"/>
                <a:gd name="connsiteY48" fmla="*/ 215759 h 1452563"/>
                <a:gd name="connsiteX49" fmla="*/ 748393 w 1208088"/>
                <a:gd name="connsiteY49" fmla="*/ 219566 h 1452563"/>
                <a:gd name="connsiteX50" fmla="*/ 747441 w 1208088"/>
                <a:gd name="connsiteY50" fmla="*/ 223374 h 1452563"/>
                <a:gd name="connsiteX51" fmla="*/ 746806 w 1208088"/>
                <a:gd name="connsiteY51" fmla="*/ 227181 h 1452563"/>
                <a:gd name="connsiteX52" fmla="*/ 746489 w 1208088"/>
                <a:gd name="connsiteY52" fmla="*/ 231623 h 1452563"/>
                <a:gd name="connsiteX53" fmla="*/ 748076 w 1208088"/>
                <a:gd name="connsiteY53" fmla="*/ 231623 h 1452563"/>
                <a:gd name="connsiteX54" fmla="*/ 750931 w 1208088"/>
                <a:gd name="connsiteY54" fmla="*/ 231623 h 1452563"/>
                <a:gd name="connsiteX55" fmla="*/ 753786 w 1208088"/>
                <a:gd name="connsiteY55" fmla="*/ 231940 h 1452563"/>
                <a:gd name="connsiteX56" fmla="*/ 756324 w 1208088"/>
                <a:gd name="connsiteY56" fmla="*/ 232258 h 1452563"/>
                <a:gd name="connsiteX57" fmla="*/ 758862 w 1208088"/>
                <a:gd name="connsiteY57" fmla="*/ 233210 h 1452563"/>
                <a:gd name="connsiteX58" fmla="*/ 761400 w 1208088"/>
                <a:gd name="connsiteY58" fmla="*/ 233844 h 1452563"/>
                <a:gd name="connsiteX59" fmla="*/ 763621 w 1208088"/>
                <a:gd name="connsiteY59" fmla="*/ 234796 h 1452563"/>
                <a:gd name="connsiteX60" fmla="*/ 765842 w 1208088"/>
                <a:gd name="connsiteY60" fmla="*/ 236065 h 1452563"/>
                <a:gd name="connsiteX61" fmla="*/ 768062 w 1208088"/>
                <a:gd name="connsiteY61" fmla="*/ 237334 h 1452563"/>
                <a:gd name="connsiteX62" fmla="*/ 769966 w 1208088"/>
                <a:gd name="connsiteY62" fmla="*/ 238921 h 1452563"/>
                <a:gd name="connsiteX63" fmla="*/ 771552 w 1208088"/>
                <a:gd name="connsiteY63" fmla="*/ 240190 h 1452563"/>
                <a:gd name="connsiteX64" fmla="*/ 772821 w 1208088"/>
                <a:gd name="connsiteY64" fmla="*/ 242094 h 1452563"/>
                <a:gd name="connsiteX65" fmla="*/ 774090 w 1208088"/>
                <a:gd name="connsiteY65" fmla="*/ 243680 h 1452563"/>
                <a:gd name="connsiteX66" fmla="*/ 775042 w 1208088"/>
                <a:gd name="connsiteY66" fmla="*/ 245901 h 1452563"/>
                <a:gd name="connsiteX67" fmla="*/ 775676 w 1208088"/>
                <a:gd name="connsiteY67" fmla="*/ 247805 h 1452563"/>
                <a:gd name="connsiteX68" fmla="*/ 775994 w 1208088"/>
                <a:gd name="connsiteY68" fmla="*/ 249709 h 1452563"/>
                <a:gd name="connsiteX69" fmla="*/ 776311 w 1208088"/>
                <a:gd name="connsiteY69" fmla="*/ 251930 h 1452563"/>
                <a:gd name="connsiteX70" fmla="*/ 776311 w 1208088"/>
                <a:gd name="connsiteY70" fmla="*/ 253834 h 1452563"/>
                <a:gd name="connsiteX71" fmla="*/ 775676 w 1208088"/>
                <a:gd name="connsiteY71" fmla="*/ 255420 h 1452563"/>
                <a:gd name="connsiteX72" fmla="*/ 775359 w 1208088"/>
                <a:gd name="connsiteY72" fmla="*/ 257324 h 1452563"/>
                <a:gd name="connsiteX73" fmla="*/ 774407 w 1208088"/>
                <a:gd name="connsiteY73" fmla="*/ 258910 h 1452563"/>
                <a:gd name="connsiteX74" fmla="*/ 773456 w 1208088"/>
                <a:gd name="connsiteY74" fmla="*/ 260497 h 1452563"/>
                <a:gd name="connsiteX75" fmla="*/ 772186 w 1208088"/>
                <a:gd name="connsiteY75" fmla="*/ 262083 h 1452563"/>
                <a:gd name="connsiteX76" fmla="*/ 769331 w 1208088"/>
                <a:gd name="connsiteY76" fmla="*/ 265256 h 1452563"/>
                <a:gd name="connsiteX77" fmla="*/ 765524 w 1208088"/>
                <a:gd name="connsiteY77" fmla="*/ 267794 h 1452563"/>
                <a:gd name="connsiteX78" fmla="*/ 761717 w 1208088"/>
                <a:gd name="connsiteY78" fmla="*/ 269698 h 1452563"/>
                <a:gd name="connsiteX79" fmla="*/ 756958 w 1208088"/>
                <a:gd name="connsiteY79" fmla="*/ 270967 h 1452563"/>
                <a:gd name="connsiteX80" fmla="*/ 752200 w 1208088"/>
                <a:gd name="connsiteY80" fmla="*/ 271919 h 1452563"/>
                <a:gd name="connsiteX81" fmla="*/ 756324 w 1208088"/>
                <a:gd name="connsiteY81" fmla="*/ 284611 h 1452563"/>
                <a:gd name="connsiteX82" fmla="*/ 757910 w 1208088"/>
                <a:gd name="connsiteY82" fmla="*/ 289053 h 1452563"/>
                <a:gd name="connsiteX83" fmla="*/ 760448 w 1208088"/>
                <a:gd name="connsiteY83" fmla="*/ 293812 h 1452563"/>
                <a:gd name="connsiteX84" fmla="*/ 763621 w 1208088"/>
                <a:gd name="connsiteY84" fmla="*/ 299206 h 1452563"/>
                <a:gd name="connsiteX85" fmla="*/ 768062 w 1208088"/>
                <a:gd name="connsiteY85" fmla="*/ 304283 h 1452563"/>
                <a:gd name="connsiteX86" fmla="*/ 772504 w 1208088"/>
                <a:gd name="connsiteY86" fmla="*/ 309677 h 1452563"/>
                <a:gd name="connsiteX87" fmla="*/ 777580 w 1208088"/>
                <a:gd name="connsiteY87" fmla="*/ 315706 h 1452563"/>
                <a:gd name="connsiteX88" fmla="*/ 783608 w 1208088"/>
                <a:gd name="connsiteY88" fmla="*/ 321417 h 1452563"/>
                <a:gd name="connsiteX89" fmla="*/ 789952 w 1208088"/>
                <a:gd name="connsiteY89" fmla="*/ 327445 h 1452563"/>
                <a:gd name="connsiteX90" fmla="*/ 796615 w 1208088"/>
                <a:gd name="connsiteY90" fmla="*/ 333791 h 1452563"/>
                <a:gd name="connsiteX91" fmla="*/ 803912 w 1208088"/>
                <a:gd name="connsiteY91" fmla="*/ 339820 h 1452563"/>
                <a:gd name="connsiteX92" fmla="*/ 819774 w 1208088"/>
                <a:gd name="connsiteY92" fmla="*/ 353146 h 1452563"/>
                <a:gd name="connsiteX93" fmla="*/ 836588 w 1208088"/>
                <a:gd name="connsiteY93" fmla="*/ 366155 h 1452563"/>
                <a:gd name="connsiteX94" fmla="*/ 854672 w 1208088"/>
                <a:gd name="connsiteY94" fmla="*/ 379798 h 1452563"/>
                <a:gd name="connsiteX95" fmla="*/ 891472 w 1208088"/>
                <a:gd name="connsiteY95" fmla="*/ 407720 h 1452563"/>
                <a:gd name="connsiteX96" fmla="*/ 928274 w 1208088"/>
                <a:gd name="connsiteY96" fmla="*/ 435008 h 1452563"/>
                <a:gd name="connsiteX97" fmla="*/ 945405 w 1208088"/>
                <a:gd name="connsiteY97" fmla="*/ 448334 h 1452563"/>
                <a:gd name="connsiteX98" fmla="*/ 961902 w 1208088"/>
                <a:gd name="connsiteY98" fmla="*/ 461343 h 1452563"/>
                <a:gd name="connsiteX99" fmla="*/ 976496 w 1208088"/>
                <a:gd name="connsiteY99" fmla="*/ 474034 h 1452563"/>
                <a:gd name="connsiteX100" fmla="*/ 983158 w 1208088"/>
                <a:gd name="connsiteY100" fmla="*/ 479746 h 1452563"/>
                <a:gd name="connsiteX101" fmla="*/ 989186 w 1208088"/>
                <a:gd name="connsiteY101" fmla="*/ 485457 h 1452563"/>
                <a:gd name="connsiteX102" fmla="*/ 996482 w 1208088"/>
                <a:gd name="connsiteY102" fmla="*/ 493072 h 1452563"/>
                <a:gd name="connsiteX103" fmla="*/ 1003779 w 1208088"/>
                <a:gd name="connsiteY103" fmla="*/ 501004 h 1452563"/>
                <a:gd name="connsiteX104" fmla="*/ 1011393 w 1208088"/>
                <a:gd name="connsiteY104" fmla="*/ 510206 h 1452563"/>
                <a:gd name="connsiteX105" fmla="*/ 1019007 w 1208088"/>
                <a:gd name="connsiteY105" fmla="*/ 519725 h 1452563"/>
                <a:gd name="connsiteX106" fmla="*/ 1026938 w 1208088"/>
                <a:gd name="connsiteY106" fmla="*/ 530830 h 1452563"/>
                <a:gd name="connsiteX107" fmla="*/ 1034552 w 1208088"/>
                <a:gd name="connsiteY107" fmla="*/ 542252 h 1452563"/>
                <a:gd name="connsiteX108" fmla="*/ 1042801 w 1208088"/>
                <a:gd name="connsiteY108" fmla="*/ 554309 h 1452563"/>
                <a:gd name="connsiteX109" fmla="*/ 1050732 w 1208088"/>
                <a:gd name="connsiteY109" fmla="*/ 567318 h 1452563"/>
                <a:gd name="connsiteX110" fmla="*/ 1058663 w 1208088"/>
                <a:gd name="connsiteY110" fmla="*/ 581279 h 1452563"/>
                <a:gd name="connsiteX111" fmla="*/ 1066912 w 1208088"/>
                <a:gd name="connsiteY111" fmla="*/ 595557 h 1452563"/>
                <a:gd name="connsiteX112" fmla="*/ 1074843 w 1208088"/>
                <a:gd name="connsiteY112" fmla="*/ 610153 h 1452563"/>
                <a:gd name="connsiteX113" fmla="*/ 1083092 w 1208088"/>
                <a:gd name="connsiteY113" fmla="*/ 626017 h 1452563"/>
                <a:gd name="connsiteX114" fmla="*/ 1091023 w 1208088"/>
                <a:gd name="connsiteY114" fmla="*/ 641882 h 1452563"/>
                <a:gd name="connsiteX115" fmla="*/ 1098954 w 1208088"/>
                <a:gd name="connsiteY115" fmla="*/ 658698 h 1452563"/>
                <a:gd name="connsiteX116" fmla="*/ 1106568 w 1208088"/>
                <a:gd name="connsiteY116" fmla="*/ 675832 h 1452563"/>
                <a:gd name="connsiteX117" fmla="*/ 1114499 w 1208088"/>
                <a:gd name="connsiteY117" fmla="*/ 693283 h 1452563"/>
                <a:gd name="connsiteX118" fmla="*/ 1122113 w 1208088"/>
                <a:gd name="connsiteY118" fmla="*/ 711369 h 1452563"/>
                <a:gd name="connsiteX119" fmla="*/ 1129727 w 1208088"/>
                <a:gd name="connsiteY119" fmla="*/ 729772 h 1452563"/>
                <a:gd name="connsiteX120" fmla="*/ 1136707 w 1208088"/>
                <a:gd name="connsiteY120" fmla="*/ 748492 h 1452563"/>
                <a:gd name="connsiteX121" fmla="*/ 1143686 w 1208088"/>
                <a:gd name="connsiteY121" fmla="*/ 768164 h 1452563"/>
                <a:gd name="connsiteX122" fmla="*/ 1150348 w 1208088"/>
                <a:gd name="connsiteY122" fmla="*/ 787519 h 1452563"/>
                <a:gd name="connsiteX123" fmla="*/ 1157011 w 1208088"/>
                <a:gd name="connsiteY123" fmla="*/ 807191 h 1452563"/>
                <a:gd name="connsiteX124" fmla="*/ 1163038 w 1208088"/>
                <a:gd name="connsiteY124" fmla="*/ 826863 h 1452563"/>
                <a:gd name="connsiteX125" fmla="*/ 1169066 w 1208088"/>
                <a:gd name="connsiteY125" fmla="*/ 847170 h 1452563"/>
                <a:gd name="connsiteX126" fmla="*/ 1174460 w 1208088"/>
                <a:gd name="connsiteY126" fmla="*/ 867477 h 1452563"/>
                <a:gd name="connsiteX127" fmla="*/ 1179853 w 1208088"/>
                <a:gd name="connsiteY127" fmla="*/ 887783 h 1452563"/>
                <a:gd name="connsiteX128" fmla="*/ 1184929 w 1208088"/>
                <a:gd name="connsiteY128" fmla="*/ 908407 h 1452563"/>
                <a:gd name="connsiteX129" fmla="*/ 1189370 w 1208088"/>
                <a:gd name="connsiteY129" fmla="*/ 929031 h 1452563"/>
                <a:gd name="connsiteX130" fmla="*/ 1193177 w 1208088"/>
                <a:gd name="connsiteY130" fmla="*/ 949655 h 1452563"/>
                <a:gd name="connsiteX131" fmla="*/ 1196667 w 1208088"/>
                <a:gd name="connsiteY131" fmla="*/ 970279 h 1452563"/>
                <a:gd name="connsiteX132" fmla="*/ 1200157 w 1208088"/>
                <a:gd name="connsiteY132" fmla="*/ 990903 h 1452563"/>
                <a:gd name="connsiteX133" fmla="*/ 1202695 w 1208088"/>
                <a:gd name="connsiteY133" fmla="*/ 1011845 h 1452563"/>
                <a:gd name="connsiteX134" fmla="*/ 1204916 w 1208088"/>
                <a:gd name="connsiteY134" fmla="*/ 1032151 h 1452563"/>
                <a:gd name="connsiteX135" fmla="*/ 1206502 w 1208088"/>
                <a:gd name="connsiteY135" fmla="*/ 1052458 h 1452563"/>
                <a:gd name="connsiteX136" fmla="*/ 1207454 w 1208088"/>
                <a:gd name="connsiteY136" fmla="*/ 1072447 h 1452563"/>
                <a:gd name="connsiteX137" fmla="*/ 1208088 w 1208088"/>
                <a:gd name="connsiteY137" fmla="*/ 1092437 h 1452563"/>
                <a:gd name="connsiteX138" fmla="*/ 1207771 w 1208088"/>
                <a:gd name="connsiteY138" fmla="*/ 1112426 h 1452563"/>
                <a:gd name="connsiteX139" fmla="*/ 1207136 w 1208088"/>
                <a:gd name="connsiteY139" fmla="*/ 1131781 h 1452563"/>
                <a:gd name="connsiteX140" fmla="*/ 1205867 w 1208088"/>
                <a:gd name="connsiteY140" fmla="*/ 1151453 h 1452563"/>
                <a:gd name="connsiteX141" fmla="*/ 1203646 w 1208088"/>
                <a:gd name="connsiteY141" fmla="*/ 1170173 h 1452563"/>
                <a:gd name="connsiteX142" fmla="*/ 1201108 w 1208088"/>
                <a:gd name="connsiteY142" fmla="*/ 1188893 h 1452563"/>
                <a:gd name="connsiteX143" fmla="*/ 1199522 w 1208088"/>
                <a:gd name="connsiteY143" fmla="*/ 1197778 h 1452563"/>
                <a:gd name="connsiteX144" fmla="*/ 1197302 w 1208088"/>
                <a:gd name="connsiteY144" fmla="*/ 1206979 h 1452563"/>
                <a:gd name="connsiteX145" fmla="*/ 1195398 w 1208088"/>
                <a:gd name="connsiteY145" fmla="*/ 1215863 h 1452563"/>
                <a:gd name="connsiteX146" fmla="*/ 1193177 w 1208088"/>
                <a:gd name="connsiteY146" fmla="*/ 1224747 h 1452563"/>
                <a:gd name="connsiteX147" fmla="*/ 1190956 w 1208088"/>
                <a:gd name="connsiteY147" fmla="*/ 1233314 h 1452563"/>
                <a:gd name="connsiteX148" fmla="*/ 1188418 w 1208088"/>
                <a:gd name="connsiteY148" fmla="*/ 1242199 h 1452563"/>
                <a:gd name="connsiteX149" fmla="*/ 1185563 w 1208088"/>
                <a:gd name="connsiteY149" fmla="*/ 1250448 h 1452563"/>
                <a:gd name="connsiteX150" fmla="*/ 1182708 w 1208088"/>
                <a:gd name="connsiteY150" fmla="*/ 1259015 h 1452563"/>
                <a:gd name="connsiteX151" fmla="*/ 1179218 w 1208088"/>
                <a:gd name="connsiteY151" fmla="*/ 1266947 h 1452563"/>
                <a:gd name="connsiteX152" fmla="*/ 1175728 w 1208088"/>
                <a:gd name="connsiteY152" fmla="*/ 1275197 h 1452563"/>
                <a:gd name="connsiteX153" fmla="*/ 1172239 w 1208088"/>
                <a:gd name="connsiteY153" fmla="*/ 1283129 h 1452563"/>
                <a:gd name="connsiteX154" fmla="*/ 1168749 w 1208088"/>
                <a:gd name="connsiteY154" fmla="*/ 1291062 h 1452563"/>
                <a:gd name="connsiteX155" fmla="*/ 1164625 w 1208088"/>
                <a:gd name="connsiteY155" fmla="*/ 1298677 h 1452563"/>
                <a:gd name="connsiteX156" fmla="*/ 1160183 w 1208088"/>
                <a:gd name="connsiteY156" fmla="*/ 1305974 h 1452563"/>
                <a:gd name="connsiteX157" fmla="*/ 1155742 w 1208088"/>
                <a:gd name="connsiteY157" fmla="*/ 1313589 h 1452563"/>
                <a:gd name="connsiteX158" fmla="*/ 1151300 w 1208088"/>
                <a:gd name="connsiteY158" fmla="*/ 1320570 h 1452563"/>
                <a:gd name="connsiteX159" fmla="*/ 1146542 w 1208088"/>
                <a:gd name="connsiteY159" fmla="*/ 1327867 h 1452563"/>
                <a:gd name="connsiteX160" fmla="*/ 1141148 w 1208088"/>
                <a:gd name="connsiteY160" fmla="*/ 1334531 h 1452563"/>
                <a:gd name="connsiteX161" fmla="*/ 1135755 w 1208088"/>
                <a:gd name="connsiteY161" fmla="*/ 1341194 h 1452563"/>
                <a:gd name="connsiteX162" fmla="*/ 1130362 w 1208088"/>
                <a:gd name="connsiteY162" fmla="*/ 1347857 h 1452563"/>
                <a:gd name="connsiteX163" fmla="*/ 1124334 w 1208088"/>
                <a:gd name="connsiteY163" fmla="*/ 1354203 h 1452563"/>
                <a:gd name="connsiteX164" fmla="*/ 1118306 w 1208088"/>
                <a:gd name="connsiteY164" fmla="*/ 1360548 h 1452563"/>
                <a:gd name="connsiteX165" fmla="*/ 1112278 w 1208088"/>
                <a:gd name="connsiteY165" fmla="*/ 1366577 h 1452563"/>
                <a:gd name="connsiteX166" fmla="*/ 1105299 w 1208088"/>
                <a:gd name="connsiteY166" fmla="*/ 1372288 h 1452563"/>
                <a:gd name="connsiteX167" fmla="*/ 1098637 w 1208088"/>
                <a:gd name="connsiteY167" fmla="*/ 1378000 h 1452563"/>
                <a:gd name="connsiteX168" fmla="*/ 1091657 w 1208088"/>
                <a:gd name="connsiteY168" fmla="*/ 1383394 h 1452563"/>
                <a:gd name="connsiteX169" fmla="*/ 1084360 w 1208088"/>
                <a:gd name="connsiteY169" fmla="*/ 1388470 h 1452563"/>
                <a:gd name="connsiteX170" fmla="*/ 1076746 w 1208088"/>
                <a:gd name="connsiteY170" fmla="*/ 1393230 h 1452563"/>
                <a:gd name="connsiteX171" fmla="*/ 1068815 w 1208088"/>
                <a:gd name="connsiteY171" fmla="*/ 1398306 h 1452563"/>
                <a:gd name="connsiteX172" fmla="*/ 1061201 w 1208088"/>
                <a:gd name="connsiteY172" fmla="*/ 1402748 h 1452563"/>
                <a:gd name="connsiteX173" fmla="*/ 1052636 w 1208088"/>
                <a:gd name="connsiteY173" fmla="*/ 1407190 h 1452563"/>
                <a:gd name="connsiteX174" fmla="*/ 1044070 w 1208088"/>
                <a:gd name="connsiteY174" fmla="*/ 1411633 h 1452563"/>
                <a:gd name="connsiteX175" fmla="*/ 1035187 w 1208088"/>
                <a:gd name="connsiteY175" fmla="*/ 1415440 h 1452563"/>
                <a:gd name="connsiteX176" fmla="*/ 1025986 w 1208088"/>
                <a:gd name="connsiteY176" fmla="*/ 1418930 h 1452563"/>
                <a:gd name="connsiteX177" fmla="*/ 1016469 w 1208088"/>
                <a:gd name="connsiteY177" fmla="*/ 1422420 h 1452563"/>
                <a:gd name="connsiteX178" fmla="*/ 1006634 w 1208088"/>
                <a:gd name="connsiteY178" fmla="*/ 1425593 h 1452563"/>
                <a:gd name="connsiteX179" fmla="*/ 996800 w 1208088"/>
                <a:gd name="connsiteY179" fmla="*/ 1428766 h 1452563"/>
                <a:gd name="connsiteX180" fmla="*/ 986330 w 1208088"/>
                <a:gd name="connsiteY180" fmla="*/ 1431305 h 1452563"/>
                <a:gd name="connsiteX181" fmla="*/ 976178 w 1208088"/>
                <a:gd name="connsiteY181" fmla="*/ 1433843 h 1452563"/>
                <a:gd name="connsiteX182" fmla="*/ 965074 w 1208088"/>
                <a:gd name="connsiteY182" fmla="*/ 1436064 h 1452563"/>
                <a:gd name="connsiteX183" fmla="*/ 953971 w 1208088"/>
                <a:gd name="connsiteY183" fmla="*/ 1437968 h 1452563"/>
                <a:gd name="connsiteX184" fmla="*/ 942550 w 1208088"/>
                <a:gd name="connsiteY184" fmla="*/ 1439554 h 1452563"/>
                <a:gd name="connsiteX185" fmla="*/ 930812 w 1208088"/>
                <a:gd name="connsiteY185" fmla="*/ 1440823 h 1452563"/>
                <a:gd name="connsiteX186" fmla="*/ 918756 w 1208088"/>
                <a:gd name="connsiteY186" fmla="*/ 1442093 h 1452563"/>
                <a:gd name="connsiteX187" fmla="*/ 906383 w 1208088"/>
                <a:gd name="connsiteY187" fmla="*/ 1443044 h 1452563"/>
                <a:gd name="connsiteX188" fmla="*/ 893693 w 1208088"/>
                <a:gd name="connsiteY188" fmla="*/ 1443362 h 1452563"/>
                <a:gd name="connsiteX189" fmla="*/ 740144 w 1208088"/>
                <a:gd name="connsiteY189" fmla="*/ 1448756 h 1452563"/>
                <a:gd name="connsiteX190" fmla="*/ 652583 w 1208088"/>
                <a:gd name="connsiteY190" fmla="*/ 1451611 h 1452563"/>
                <a:gd name="connsiteX191" fmla="*/ 613244 w 1208088"/>
                <a:gd name="connsiteY191" fmla="*/ 1452563 h 1452563"/>
                <a:gd name="connsiteX192" fmla="*/ 604044 w 1208088"/>
                <a:gd name="connsiteY192" fmla="*/ 1452563 h 1452563"/>
                <a:gd name="connsiteX193" fmla="*/ 595161 w 1208088"/>
                <a:gd name="connsiteY193" fmla="*/ 1452563 h 1452563"/>
                <a:gd name="connsiteX194" fmla="*/ 555505 w 1208088"/>
                <a:gd name="connsiteY194" fmla="*/ 1451611 h 1452563"/>
                <a:gd name="connsiteX195" fmla="*/ 467944 w 1208088"/>
                <a:gd name="connsiteY195" fmla="*/ 1448756 h 1452563"/>
                <a:gd name="connsiteX196" fmla="*/ 314395 w 1208088"/>
                <a:gd name="connsiteY196" fmla="*/ 1443362 h 1452563"/>
                <a:gd name="connsiteX197" fmla="*/ 302022 w 1208088"/>
                <a:gd name="connsiteY197" fmla="*/ 1443044 h 1452563"/>
                <a:gd name="connsiteX198" fmla="*/ 289332 w 1208088"/>
                <a:gd name="connsiteY198" fmla="*/ 1442093 h 1452563"/>
                <a:gd name="connsiteX199" fmla="*/ 277276 w 1208088"/>
                <a:gd name="connsiteY199" fmla="*/ 1440823 h 1452563"/>
                <a:gd name="connsiteX200" fmla="*/ 265856 w 1208088"/>
                <a:gd name="connsiteY200" fmla="*/ 1439554 h 1452563"/>
                <a:gd name="connsiteX201" fmla="*/ 254117 w 1208088"/>
                <a:gd name="connsiteY201" fmla="*/ 1437968 h 1452563"/>
                <a:gd name="connsiteX202" fmla="*/ 243014 w 1208088"/>
                <a:gd name="connsiteY202" fmla="*/ 1436064 h 1452563"/>
                <a:gd name="connsiteX203" fmla="*/ 232227 w 1208088"/>
                <a:gd name="connsiteY203" fmla="*/ 1433843 h 1452563"/>
                <a:gd name="connsiteX204" fmla="*/ 221758 w 1208088"/>
                <a:gd name="connsiteY204" fmla="*/ 1431305 h 1452563"/>
                <a:gd name="connsiteX205" fmla="*/ 211288 w 1208088"/>
                <a:gd name="connsiteY205" fmla="*/ 1428766 h 1452563"/>
                <a:gd name="connsiteX206" fmla="*/ 201454 w 1208088"/>
                <a:gd name="connsiteY206" fmla="*/ 1425593 h 1452563"/>
                <a:gd name="connsiteX207" fmla="*/ 191619 w 1208088"/>
                <a:gd name="connsiteY207" fmla="*/ 1422420 h 1452563"/>
                <a:gd name="connsiteX208" fmla="*/ 182419 w 1208088"/>
                <a:gd name="connsiteY208" fmla="*/ 1418930 h 1452563"/>
                <a:gd name="connsiteX209" fmla="*/ 172901 w 1208088"/>
                <a:gd name="connsiteY209" fmla="*/ 1415440 h 1452563"/>
                <a:gd name="connsiteX210" fmla="*/ 164336 w 1208088"/>
                <a:gd name="connsiteY210" fmla="*/ 1411633 h 1452563"/>
                <a:gd name="connsiteX211" fmla="*/ 155452 w 1208088"/>
                <a:gd name="connsiteY211" fmla="*/ 1407190 h 1452563"/>
                <a:gd name="connsiteX212" fmla="*/ 147521 w 1208088"/>
                <a:gd name="connsiteY212" fmla="*/ 1402748 h 1452563"/>
                <a:gd name="connsiteX213" fmla="*/ 139273 w 1208088"/>
                <a:gd name="connsiteY213" fmla="*/ 1398306 h 1452563"/>
                <a:gd name="connsiteX214" fmla="*/ 131342 w 1208088"/>
                <a:gd name="connsiteY214" fmla="*/ 1393230 h 1452563"/>
                <a:gd name="connsiteX215" fmla="*/ 123728 w 1208088"/>
                <a:gd name="connsiteY215" fmla="*/ 1388470 h 1452563"/>
                <a:gd name="connsiteX216" fmla="*/ 116431 w 1208088"/>
                <a:gd name="connsiteY216" fmla="*/ 1383394 h 1452563"/>
                <a:gd name="connsiteX217" fmla="*/ 109768 w 1208088"/>
                <a:gd name="connsiteY217" fmla="*/ 1378000 h 1452563"/>
                <a:gd name="connsiteX218" fmla="*/ 102789 w 1208088"/>
                <a:gd name="connsiteY218" fmla="*/ 1372288 h 1452563"/>
                <a:gd name="connsiteX219" fmla="*/ 96127 w 1208088"/>
                <a:gd name="connsiteY219" fmla="*/ 1366577 h 1452563"/>
                <a:gd name="connsiteX220" fmla="*/ 89782 w 1208088"/>
                <a:gd name="connsiteY220" fmla="*/ 1360548 h 1452563"/>
                <a:gd name="connsiteX221" fmla="*/ 83754 w 1208088"/>
                <a:gd name="connsiteY221" fmla="*/ 1354203 h 1452563"/>
                <a:gd name="connsiteX222" fmla="*/ 78044 w 1208088"/>
                <a:gd name="connsiteY222" fmla="*/ 1347857 h 1452563"/>
                <a:gd name="connsiteX223" fmla="*/ 72333 w 1208088"/>
                <a:gd name="connsiteY223" fmla="*/ 1341194 h 1452563"/>
                <a:gd name="connsiteX224" fmla="*/ 66940 w 1208088"/>
                <a:gd name="connsiteY224" fmla="*/ 1334531 h 1452563"/>
                <a:gd name="connsiteX225" fmla="*/ 61864 w 1208088"/>
                <a:gd name="connsiteY225" fmla="*/ 1327867 h 1452563"/>
                <a:gd name="connsiteX226" fmla="*/ 56788 w 1208088"/>
                <a:gd name="connsiteY226" fmla="*/ 1320570 h 1452563"/>
                <a:gd name="connsiteX227" fmla="*/ 52346 w 1208088"/>
                <a:gd name="connsiteY227" fmla="*/ 1313589 h 1452563"/>
                <a:gd name="connsiteX228" fmla="*/ 47905 w 1208088"/>
                <a:gd name="connsiteY228" fmla="*/ 1305974 h 1452563"/>
                <a:gd name="connsiteX229" fmla="*/ 43780 w 1208088"/>
                <a:gd name="connsiteY229" fmla="*/ 1298677 h 1452563"/>
                <a:gd name="connsiteX230" fmla="*/ 39339 w 1208088"/>
                <a:gd name="connsiteY230" fmla="*/ 1291062 h 1452563"/>
                <a:gd name="connsiteX231" fmla="*/ 35849 w 1208088"/>
                <a:gd name="connsiteY231" fmla="*/ 1283129 h 1452563"/>
                <a:gd name="connsiteX232" fmla="*/ 32360 w 1208088"/>
                <a:gd name="connsiteY232" fmla="*/ 1275197 h 1452563"/>
                <a:gd name="connsiteX233" fmla="*/ 28870 w 1208088"/>
                <a:gd name="connsiteY233" fmla="*/ 1266947 h 1452563"/>
                <a:gd name="connsiteX234" fmla="*/ 25697 w 1208088"/>
                <a:gd name="connsiteY234" fmla="*/ 1259015 h 1452563"/>
                <a:gd name="connsiteX235" fmla="*/ 22525 w 1208088"/>
                <a:gd name="connsiteY235" fmla="*/ 1250448 h 1452563"/>
                <a:gd name="connsiteX236" fmla="*/ 19670 w 1208088"/>
                <a:gd name="connsiteY236" fmla="*/ 1242199 h 1452563"/>
                <a:gd name="connsiteX237" fmla="*/ 17132 w 1208088"/>
                <a:gd name="connsiteY237" fmla="*/ 1233314 h 1452563"/>
                <a:gd name="connsiteX238" fmla="*/ 14911 w 1208088"/>
                <a:gd name="connsiteY238" fmla="*/ 1224747 h 1452563"/>
                <a:gd name="connsiteX239" fmla="*/ 12690 w 1208088"/>
                <a:gd name="connsiteY239" fmla="*/ 1215863 h 1452563"/>
                <a:gd name="connsiteX240" fmla="*/ 10786 w 1208088"/>
                <a:gd name="connsiteY240" fmla="*/ 1206979 h 1452563"/>
                <a:gd name="connsiteX241" fmla="*/ 8883 w 1208088"/>
                <a:gd name="connsiteY241" fmla="*/ 1197778 h 1452563"/>
                <a:gd name="connsiteX242" fmla="*/ 7297 w 1208088"/>
                <a:gd name="connsiteY242" fmla="*/ 1188893 h 1452563"/>
                <a:gd name="connsiteX243" fmla="*/ 4442 w 1208088"/>
                <a:gd name="connsiteY243" fmla="*/ 1170173 h 1452563"/>
                <a:gd name="connsiteX244" fmla="*/ 2221 w 1208088"/>
                <a:gd name="connsiteY244" fmla="*/ 1151453 h 1452563"/>
                <a:gd name="connsiteX245" fmla="*/ 952 w 1208088"/>
                <a:gd name="connsiteY245" fmla="*/ 1131781 h 1452563"/>
                <a:gd name="connsiteX246" fmla="*/ 317 w 1208088"/>
                <a:gd name="connsiteY246" fmla="*/ 1112426 h 1452563"/>
                <a:gd name="connsiteX247" fmla="*/ 0 w 1208088"/>
                <a:gd name="connsiteY247" fmla="*/ 1092437 h 1452563"/>
                <a:gd name="connsiteX248" fmla="*/ 634 w 1208088"/>
                <a:gd name="connsiteY248" fmla="*/ 1072447 h 1452563"/>
                <a:gd name="connsiteX249" fmla="*/ 1586 w 1208088"/>
                <a:gd name="connsiteY249" fmla="*/ 1052458 h 1452563"/>
                <a:gd name="connsiteX250" fmla="*/ 3172 w 1208088"/>
                <a:gd name="connsiteY250" fmla="*/ 1032151 h 1452563"/>
                <a:gd name="connsiteX251" fmla="*/ 5393 w 1208088"/>
                <a:gd name="connsiteY251" fmla="*/ 1011845 h 1452563"/>
                <a:gd name="connsiteX252" fmla="*/ 8248 w 1208088"/>
                <a:gd name="connsiteY252" fmla="*/ 990903 h 1452563"/>
                <a:gd name="connsiteX253" fmla="*/ 11421 w 1208088"/>
                <a:gd name="connsiteY253" fmla="*/ 970279 h 1452563"/>
                <a:gd name="connsiteX254" fmla="*/ 14911 w 1208088"/>
                <a:gd name="connsiteY254" fmla="*/ 949655 h 1452563"/>
                <a:gd name="connsiteX255" fmla="*/ 19035 w 1208088"/>
                <a:gd name="connsiteY255" fmla="*/ 929031 h 1452563"/>
                <a:gd name="connsiteX256" fmla="*/ 23476 w 1208088"/>
                <a:gd name="connsiteY256" fmla="*/ 908407 h 1452563"/>
                <a:gd name="connsiteX257" fmla="*/ 28235 w 1208088"/>
                <a:gd name="connsiteY257" fmla="*/ 887783 h 1452563"/>
                <a:gd name="connsiteX258" fmla="*/ 33628 w 1208088"/>
                <a:gd name="connsiteY258" fmla="*/ 867477 h 1452563"/>
                <a:gd name="connsiteX259" fmla="*/ 39022 w 1208088"/>
                <a:gd name="connsiteY259" fmla="*/ 847170 h 1452563"/>
                <a:gd name="connsiteX260" fmla="*/ 45050 w 1208088"/>
                <a:gd name="connsiteY260" fmla="*/ 826863 h 1452563"/>
                <a:gd name="connsiteX261" fmla="*/ 51077 w 1208088"/>
                <a:gd name="connsiteY261" fmla="*/ 807191 h 1452563"/>
                <a:gd name="connsiteX262" fmla="*/ 58057 w 1208088"/>
                <a:gd name="connsiteY262" fmla="*/ 787519 h 1452563"/>
                <a:gd name="connsiteX263" fmla="*/ 64402 w 1208088"/>
                <a:gd name="connsiteY263" fmla="*/ 768164 h 1452563"/>
                <a:gd name="connsiteX264" fmla="*/ 71381 w 1208088"/>
                <a:gd name="connsiteY264" fmla="*/ 748492 h 1452563"/>
                <a:gd name="connsiteX265" fmla="*/ 78678 w 1208088"/>
                <a:gd name="connsiteY265" fmla="*/ 729772 h 1452563"/>
                <a:gd name="connsiteX266" fmla="*/ 85975 w 1208088"/>
                <a:gd name="connsiteY266" fmla="*/ 711369 h 1452563"/>
                <a:gd name="connsiteX267" fmla="*/ 93906 w 1208088"/>
                <a:gd name="connsiteY267" fmla="*/ 693283 h 1452563"/>
                <a:gd name="connsiteX268" fmla="*/ 101520 w 1208088"/>
                <a:gd name="connsiteY268" fmla="*/ 675832 h 1452563"/>
                <a:gd name="connsiteX269" fmla="*/ 109134 w 1208088"/>
                <a:gd name="connsiteY269" fmla="*/ 658698 h 1452563"/>
                <a:gd name="connsiteX270" fmla="*/ 117065 w 1208088"/>
                <a:gd name="connsiteY270" fmla="*/ 641882 h 1452563"/>
                <a:gd name="connsiteX271" fmla="*/ 124996 w 1208088"/>
                <a:gd name="connsiteY271" fmla="*/ 626017 h 1452563"/>
                <a:gd name="connsiteX272" fmla="*/ 133245 w 1208088"/>
                <a:gd name="connsiteY272" fmla="*/ 610153 h 1452563"/>
                <a:gd name="connsiteX273" fmla="*/ 141176 w 1208088"/>
                <a:gd name="connsiteY273" fmla="*/ 595557 h 1452563"/>
                <a:gd name="connsiteX274" fmla="*/ 149425 w 1208088"/>
                <a:gd name="connsiteY274" fmla="*/ 581279 h 1452563"/>
                <a:gd name="connsiteX275" fmla="*/ 157356 w 1208088"/>
                <a:gd name="connsiteY275" fmla="*/ 567318 h 1452563"/>
                <a:gd name="connsiteX276" fmla="*/ 165604 w 1208088"/>
                <a:gd name="connsiteY276" fmla="*/ 554309 h 1452563"/>
                <a:gd name="connsiteX277" fmla="*/ 173536 w 1208088"/>
                <a:gd name="connsiteY277" fmla="*/ 542252 h 1452563"/>
                <a:gd name="connsiteX278" fmla="*/ 181467 w 1208088"/>
                <a:gd name="connsiteY278" fmla="*/ 530830 h 1452563"/>
                <a:gd name="connsiteX279" fmla="*/ 189081 w 1208088"/>
                <a:gd name="connsiteY279" fmla="*/ 519725 h 1452563"/>
                <a:gd name="connsiteX280" fmla="*/ 197012 w 1208088"/>
                <a:gd name="connsiteY280" fmla="*/ 510206 h 1452563"/>
                <a:gd name="connsiteX281" fmla="*/ 204309 w 1208088"/>
                <a:gd name="connsiteY281" fmla="*/ 501004 h 1452563"/>
                <a:gd name="connsiteX282" fmla="*/ 211606 w 1208088"/>
                <a:gd name="connsiteY282" fmla="*/ 493072 h 1452563"/>
                <a:gd name="connsiteX283" fmla="*/ 218902 w 1208088"/>
                <a:gd name="connsiteY283" fmla="*/ 485457 h 1452563"/>
                <a:gd name="connsiteX284" fmla="*/ 225248 w 1208088"/>
                <a:gd name="connsiteY284" fmla="*/ 479428 h 1452563"/>
                <a:gd name="connsiteX285" fmla="*/ 232862 w 1208088"/>
                <a:gd name="connsiteY285" fmla="*/ 473083 h 1452563"/>
                <a:gd name="connsiteX286" fmla="*/ 248407 w 1208088"/>
                <a:gd name="connsiteY286" fmla="*/ 460074 h 1452563"/>
                <a:gd name="connsiteX287" fmla="*/ 265538 w 1208088"/>
                <a:gd name="connsiteY287" fmla="*/ 446430 h 1452563"/>
                <a:gd name="connsiteX288" fmla="*/ 283622 w 1208088"/>
                <a:gd name="connsiteY288" fmla="*/ 432469 h 1452563"/>
                <a:gd name="connsiteX289" fmla="*/ 322009 w 1208088"/>
                <a:gd name="connsiteY289" fmla="*/ 404548 h 1452563"/>
                <a:gd name="connsiteX290" fmla="*/ 360396 w 1208088"/>
                <a:gd name="connsiteY290" fmla="*/ 375991 h 1452563"/>
                <a:gd name="connsiteX291" fmla="*/ 379114 w 1208088"/>
                <a:gd name="connsiteY291" fmla="*/ 362030 h 1452563"/>
                <a:gd name="connsiteX292" fmla="*/ 396562 w 1208088"/>
                <a:gd name="connsiteY292" fmla="*/ 348387 h 1452563"/>
                <a:gd name="connsiteX293" fmla="*/ 412742 w 1208088"/>
                <a:gd name="connsiteY293" fmla="*/ 335060 h 1452563"/>
                <a:gd name="connsiteX294" fmla="*/ 420039 w 1208088"/>
                <a:gd name="connsiteY294" fmla="*/ 328397 h 1452563"/>
                <a:gd name="connsiteX295" fmla="*/ 427018 w 1208088"/>
                <a:gd name="connsiteY295" fmla="*/ 322369 h 1452563"/>
                <a:gd name="connsiteX296" fmla="*/ 433364 w 1208088"/>
                <a:gd name="connsiteY296" fmla="*/ 316340 h 1452563"/>
                <a:gd name="connsiteX297" fmla="*/ 439391 w 1208088"/>
                <a:gd name="connsiteY297" fmla="*/ 309994 h 1452563"/>
                <a:gd name="connsiteX298" fmla="*/ 444784 w 1208088"/>
                <a:gd name="connsiteY298" fmla="*/ 304283 h 1452563"/>
                <a:gd name="connsiteX299" fmla="*/ 449226 w 1208088"/>
                <a:gd name="connsiteY299" fmla="*/ 298572 h 1452563"/>
                <a:gd name="connsiteX300" fmla="*/ 453033 w 1208088"/>
                <a:gd name="connsiteY300" fmla="*/ 293178 h 1452563"/>
                <a:gd name="connsiteX301" fmla="*/ 456523 w 1208088"/>
                <a:gd name="connsiteY301" fmla="*/ 287784 h 1452563"/>
                <a:gd name="connsiteX302" fmla="*/ 459061 w 1208088"/>
                <a:gd name="connsiteY302" fmla="*/ 283024 h 1452563"/>
                <a:gd name="connsiteX303" fmla="*/ 460647 w 1208088"/>
                <a:gd name="connsiteY303" fmla="*/ 277948 h 1452563"/>
                <a:gd name="connsiteX304" fmla="*/ 461282 w 1208088"/>
                <a:gd name="connsiteY304" fmla="*/ 274775 h 1452563"/>
                <a:gd name="connsiteX305" fmla="*/ 461916 w 1208088"/>
                <a:gd name="connsiteY305" fmla="*/ 271919 h 1452563"/>
                <a:gd name="connsiteX306" fmla="*/ 456840 w 1208088"/>
                <a:gd name="connsiteY306" fmla="*/ 270967 h 1452563"/>
                <a:gd name="connsiteX307" fmla="*/ 452081 w 1208088"/>
                <a:gd name="connsiteY307" fmla="*/ 269698 h 1452563"/>
                <a:gd name="connsiteX308" fmla="*/ 448274 w 1208088"/>
                <a:gd name="connsiteY308" fmla="*/ 267794 h 1452563"/>
                <a:gd name="connsiteX309" fmla="*/ 444784 w 1208088"/>
                <a:gd name="connsiteY309" fmla="*/ 265256 h 1452563"/>
                <a:gd name="connsiteX310" fmla="*/ 441929 w 1208088"/>
                <a:gd name="connsiteY310" fmla="*/ 262083 h 1452563"/>
                <a:gd name="connsiteX311" fmla="*/ 440660 w 1208088"/>
                <a:gd name="connsiteY311" fmla="*/ 260497 h 1452563"/>
                <a:gd name="connsiteX312" fmla="*/ 439708 w 1208088"/>
                <a:gd name="connsiteY312" fmla="*/ 258910 h 1452563"/>
                <a:gd name="connsiteX313" fmla="*/ 438757 w 1208088"/>
                <a:gd name="connsiteY313" fmla="*/ 257324 h 1452563"/>
                <a:gd name="connsiteX314" fmla="*/ 438440 w 1208088"/>
                <a:gd name="connsiteY314" fmla="*/ 255420 h 1452563"/>
                <a:gd name="connsiteX315" fmla="*/ 438122 w 1208088"/>
                <a:gd name="connsiteY315" fmla="*/ 253834 h 1452563"/>
                <a:gd name="connsiteX316" fmla="*/ 437488 w 1208088"/>
                <a:gd name="connsiteY316" fmla="*/ 251930 h 1452563"/>
                <a:gd name="connsiteX317" fmla="*/ 438122 w 1208088"/>
                <a:gd name="connsiteY317" fmla="*/ 250026 h 1452563"/>
                <a:gd name="connsiteX318" fmla="*/ 438440 w 1208088"/>
                <a:gd name="connsiteY318" fmla="*/ 248122 h 1452563"/>
                <a:gd name="connsiteX319" fmla="*/ 438757 w 1208088"/>
                <a:gd name="connsiteY319" fmla="*/ 246536 h 1452563"/>
                <a:gd name="connsiteX320" fmla="*/ 439708 w 1208088"/>
                <a:gd name="connsiteY320" fmla="*/ 244315 h 1452563"/>
                <a:gd name="connsiteX321" fmla="*/ 440660 w 1208088"/>
                <a:gd name="connsiteY321" fmla="*/ 242728 h 1452563"/>
                <a:gd name="connsiteX322" fmla="*/ 441929 w 1208088"/>
                <a:gd name="connsiteY322" fmla="*/ 241142 h 1452563"/>
                <a:gd name="connsiteX323" fmla="*/ 444784 w 1208088"/>
                <a:gd name="connsiteY323" fmla="*/ 238286 h 1452563"/>
                <a:gd name="connsiteX324" fmla="*/ 448274 w 1208088"/>
                <a:gd name="connsiteY324" fmla="*/ 236065 h 1452563"/>
                <a:gd name="connsiteX325" fmla="*/ 452081 w 1208088"/>
                <a:gd name="connsiteY325" fmla="*/ 234161 h 1452563"/>
                <a:gd name="connsiteX326" fmla="*/ 456840 w 1208088"/>
                <a:gd name="connsiteY326" fmla="*/ 232575 h 1452563"/>
                <a:gd name="connsiteX327" fmla="*/ 461916 w 1208088"/>
                <a:gd name="connsiteY327" fmla="*/ 231940 h 1452563"/>
                <a:gd name="connsiteX328" fmla="*/ 460647 w 1208088"/>
                <a:gd name="connsiteY328" fmla="*/ 227498 h 1452563"/>
                <a:gd name="connsiteX329" fmla="*/ 459378 w 1208088"/>
                <a:gd name="connsiteY329" fmla="*/ 223374 h 1452563"/>
                <a:gd name="connsiteX330" fmla="*/ 457792 w 1208088"/>
                <a:gd name="connsiteY330" fmla="*/ 219249 h 1452563"/>
                <a:gd name="connsiteX331" fmla="*/ 456206 w 1208088"/>
                <a:gd name="connsiteY331" fmla="*/ 215124 h 1452563"/>
                <a:gd name="connsiteX332" fmla="*/ 451764 w 1208088"/>
                <a:gd name="connsiteY332" fmla="*/ 206874 h 1452563"/>
                <a:gd name="connsiteX333" fmla="*/ 447005 w 1208088"/>
                <a:gd name="connsiteY333" fmla="*/ 198307 h 1452563"/>
                <a:gd name="connsiteX334" fmla="*/ 441295 w 1208088"/>
                <a:gd name="connsiteY334" fmla="*/ 189423 h 1452563"/>
                <a:gd name="connsiteX335" fmla="*/ 434632 w 1208088"/>
                <a:gd name="connsiteY335" fmla="*/ 180222 h 1452563"/>
                <a:gd name="connsiteX336" fmla="*/ 420039 w 1208088"/>
                <a:gd name="connsiteY336" fmla="*/ 159598 h 1452563"/>
                <a:gd name="connsiteX337" fmla="*/ 412108 w 1208088"/>
                <a:gd name="connsiteY337" fmla="*/ 147541 h 1452563"/>
                <a:gd name="connsiteX338" fmla="*/ 403542 w 1208088"/>
                <a:gd name="connsiteY338" fmla="*/ 134532 h 1452563"/>
                <a:gd name="connsiteX339" fmla="*/ 394024 w 1208088"/>
                <a:gd name="connsiteY339" fmla="*/ 120254 h 1452563"/>
                <a:gd name="connsiteX340" fmla="*/ 384190 w 1208088"/>
                <a:gd name="connsiteY340" fmla="*/ 104706 h 1452563"/>
                <a:gd name="connsiteX341" fmla="*/ 374355 w 1208088"/>
                <a:gd name="connsiteY341" fmla="*/ 87573 h 1452563"/>
                <a:gd name="connsiteX342" fmla="*/ 363886 w 1208088"/>
                <a:gd name="connsiteY342" fmla="*/ 68535 h 1452563"/>
                <a:gd name="connsiteX343" fmla="*/ 353099 w 1208088"/>
                <a:gd name="connsiteY343" fmla="*/ 47911 h 1452563"/>
                <a:gd name="connsiteX344" fmla="*/ 341996 w 1208088"/>
                <a:gd name="connsiteY344" fmla="*/ 25066 h 1452563"/>
                <a:gd name="connsiteX345" fmla="*/ 352782 w 1208088"/>
                <a:gd name="connsiteY345" fmla="*/ 20307 h 1452563"/>
                <a:gd name="connsiteX346" fmla="*/ 362617 w 1208088"/>
                <a:gd name="connsiteY346" fmla="*/ 15865 h 1452563"/>
                <a:gd name="connsiteX347" fmla="*/ 372134 w 1208088"/>
                <a:gd name="connsiteY347" fmla="*/ 13009 h 1452563"/>
                <a:gd name="connsiteX348" fmla="*/ 380700 w 1208088"/>
                <a:gd name="connsiteY348" fmla="*/ 11105 h 1452563"/>
                <a:gd name="connsiteX349" fmla="*/ 388948 w 1208088"/>
                <a:gd name="connsiteY349" fmla="*/ 9836 h 1452563"/>
                <a:gd name="connsiteX350" fmla="*/ 396562 w 1208088"/>
                <a:gd name="connsiteY350" fmla="*/ 9519 h 1452563"/>
                <a:gd name="connsiteX351" fmla="*/ 403859 w 1208088"/>
                <a:gd name="connsiteY351" fmla="*/ 9519 h 1452563"/>
                <a:gd name="connsiteX352" fmla="*/ 410522 w 1208088"/>
                <a:gd name="connsiteY352" fmla="*/ 10471 h 1452563"/>
                <a:gd name="connsiteX353" fmla="*/ 416549 w 1208088"/>
                <a:gd name="connsiteY353" fmla="*/ 12057 h 1452563"/>
                <a:gd name="connsiteX354" fmla="*/ 422894 w 1208088"/>
                <a:gd name="connsiteY354" fmla="*/ 14278 h 1452563"/>
                <a:gd name="connsiteX355" fmla="*/ 428288 w 1208088"/>
                <a:gd name="connsiteY355" fmla="*/ 16816 h 1452563"/>
                <a:gd name="connsiteX356" fmla="*/ 433681 w 1208088"/>
                <a:gd name="connsiteY356" fmla="*/ 19989 h 1452563"/>
                <a:gd name="connsiteX357" fmla="*/ 439074 w 1208088"/>
                <a:gd name="connsiteY357" fmla="*/ 23162 h 1452563"/>
                <a:gd name="connsiteX358" fmla="*/ 443833 w 1208088"/>
                <a:gd name="connsiteY358" fmla="*/ 26970 h 1452563"/>
                <a:gd name="connsiteX359" fmla="*/ 448592 w 1208088"/>
                <a:gd name="connsiteY359" fmla="*/ 30777 h 1452563"/>
                <a:gd name="connsiteX360" fmla="*/ 453033 w 1208088"/>
                <a:gd name="connsiteY360" fmla="*/ 34585 h 1452563"/>
                <a:gd name="connsiteX361" fmla="*/ 462550 w 1208088"/>
                <a:gd name="connsiteY361" fmla="*/ 43152 h 1452563"/>
                <a:gd name="connsiteX362" fmla="*/ 471434 w 1208088"/>
                <a:gd name="connsiteY362" fmla="*/ 51401 h 1452563"/>
                <a:gd name="connsiteX363" fmla="*/ 476510 w 1208088"/>
                <a:gd name="connsiteY363" fmla="*/ 55843 h 1452563"/>
                <a:gd name="connsiteX364" fmla="*/ 481268 w 1208088"/>
                <a:gd name="connsiteY364" fmla="*/ 59651 h 1452563"/>
                <a:gd name="connsiteX365" fmla="*/ 486027 w 1208088"/>
                <a:gd name="connsiteY365" fmla="*/ 63141 h 1452563"/>
                <a:gd name="connsiteX366" fmla="*/ 491738 w 1208088"/>
                <a:gd name="connsiteY366" fmla="*/ 66314 h 1452563"/>
                <a:gd name="connsiteX367" fmla="*/ 497131 w 1208088"/>
                <a:gd name="connsiteY367" fmla="*/ 69170 h 1452563"/>
                <a:gd name="connsiteX368" fmla="*/ 502841 w 1208088"/>
                <a:gd name="connsiteY368" fmla="*/ 72025 h 1452563"/>
                <a:gd name="connsiteX369" fmla="*/ 509186 w 1208088"/>
                <a:gd name="connsiteY369" fmla="*/ 73929 h 1452563"/>
                <a:gd name="connsiteX370" fmla="*/ 515531 w 1208088"/>
                <a:gd name="connsiteY370" fmla="*/ 75198 h 1452563"/>
                <a:gd name="connsiteX371" fmla="*/ 522194 w 1208088"/>
                <a:gd name="connsiteY371" fmla="*/ 76150 h 1452563"/>
                <a:gd name="connsiteX372" fmla="*/ 529808 w 1208088"/>
                <a:gd name="connsiteY372" fmla="*/ 76150 h 1452563"/>
                <a:gd name="connsiteX373" fmla="*/ 537739 w 1208088"/>
                <a:gd name="connsiteY373" fmla="*/ 75515 h 1452563"/>
                <a:gd name="connsiteX374" fmla="*/ 546304 w 1208088"/>
                <a:gd name="connsiteY374" fmla="*/ 74246 h 1452563"/>
                <a:gd name="connsiteX375" fmla="*/ 557408 w 1208088"/>
                <a:gd name="connsiteY375" fmla="*/ 68218 h 1452563"/>
                <a:gd name="connsiteX376" fmla="*/ 568195 w 1208088"/>
                <a:gd name="connsiteY376" fmla="*/ 62824 h 1452563"/>
                <a:gd name="connsiteX377" fmla="*/ 587864 w 1208088"/>
                <a:gd name="connsiteY377" fmla="*/ 51719 h 1452563"/>
                <a:gd name="connsiteX378" fmla="*/ 605313 w 1208088"/>
                <a:gd name="connsiteY378" fmla="*/ 41882 h 1452563"/>
                <a:gd name="connsiteX379" fmla="*/ 620858 w 1208088"/>
                <a:gd name="connsiteY379" fmla="*/ 32681 h 1452563"/>
                <a:gd name="connsiteX380" fmla="*/ 635452 w 1208088"/>
                <a:gd name="connsiteY380" fmla="*/ 24749 h 1452563"/>
                <a:gd name="connsiteX381" fmla="*/ 648776 w 1208088"/>
                <a:gd name="connsiteY381" fmla="*/ 17134 h 1452563"/>
                <a:gd name="connsiteX382" fmla="*/ 655438 w 1208088"/>
                <a:gd name="connsiteY382" fmla="*/ 13961 h 1452563"/>
                <a:gd name="connsiteX383" fmla="*/ 661784 w 1208088"/>
                <a:gd name="connsiteY383" fmla="*/ 11422 h 1452563"/>
                <a:gd name="connsiteX384" fmla="*/ 668446 w 1208088"/>
                <a:gd name="connsiteY384" fmla="*/ 8884 h 1452563"/>
                <a:gd name="connsiteX385" fmla="*/ 675108 w 1208088"/>
                <a:gd name="connsiteY385" fmla="*/ 6663 h 1452563"/>
                <a:gd name="connsiteX386" fmla="*/ 682088 w 1208088"/>
                <a:gd name="connsiteY386" fmla="*/ 4759 h 1452563"/>
                <a:gd name="connsiteX387" fmla="*/ 688750 w 1208088"/>
                <a:gd name="connsiteY387" fmla="*/ 3173 h 1452563"/>
                <a:gd name="connsiteX388" fmla="*/ 695729 w 1208088"/>
                <a:gd name="connsiteY388" fmla="*/ 1586 h 1452563"/>
                <a:gd name="connsiteX389" fmla="*/ 703343 w 1208088"/>
                <a:gd name="connsiteY389" fmla="*/ 635 h 1452563"/>
                <a:gd name="connsiteX390" fmla="*/ 710957 w 1208088"/>
                <a:gd name="connsiteY390" fmla="*/ 317 h 145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</a:cxnLst>
              <a:rect l="l" t="t" r="r" b="b"/>
              <a:pathLst>
                <a:path w="1208088" h="1452563">
                  <a:moveTo>
                    <a:pt x="331068" y="665573"/>
                  </a:moveTo>
                  <a:cubicBezTo>
                    <a:pt x="331068" y="665573"/>
                    <a:pt x="331068" y="665573"/>
                    <a:pt x="508820" y="932822"/>
                  </a:cubicBezTo>
                  <a:cubicBezTo>
                    <a:pt x="508820" y="932822"/>
                    <a:pt x="508820" y="932822"/>
                    <a:pt x="369158" y="932822"/>
                  </a:cubicBezTo>
                  <a:cubicBezTo>
                    <a:pt x="369158" y="932822"/>
                    <a:pt x="369158" y="932822"/>
                    <a:pt x="369158" y="983727"/>
                  </a:cubicBezTo>
                  <a:cubicBezTo>
                    <a:pt x="369158" y="983727"/>
                    <a:pt x="369158" y="983727"/>
                    <a:pt x="534213" y="983727"/>
                  </a:cubicBezTo>
                  <a:cubicBezTo>
                    <a:pt x="534213" y="983727"/>
                    <a:pt x="534213" y="983727"/>
                    <a:pt x="534213" y="1034632"/>
                  </a:cubicBezTo>
                  <a:cubicBezTo>
                    <a:pt x="534213" y="1034632"/>
                    <a:pt x="534213" y="1034632"/>
                    <a:pt x="369158" y="1034632"/>
                  </a:cubicBezTo>
                  <a:cubicBezTo>
                    <a:pt x="369158" y="1034632"/>
                    <a:pt x="369158" y="1034632"/>
                    <a:pt x="369158" y="1085536"/>
                  </a:cubicBezTo>
                  <a:cubicBezTo>
                    <a:pt x="369158" y="1085536"/>
                    <a:pt x="369158" y="1085536"/>
                    <a:pt x="534213" y="1085536"/>
                  </a:cubicBezTo>
                  <a:cubicBezTo>
                    <a:pt x="534213" y="1085536"/>
                    <a:pt x="534213" y="1085536"/>
                    <a:pt x="534213" y="1238250"/>
                  </a:cubicBezTo>
                  <a:cubicBezTo>
                    <a:pt x="534213" y="1238250"/>
                    <a:pt x="534213" y="1238250"/>
                    <a:pt x="673875" y="1238250"/>
                  </a:cubicBezTo>
                  <a:cubicBezTo>
                    <a:pt x="673875" y="1238250"/>
                    <a:pt x="673875" y="1238250"/>
                    <a:pt x="673875" y="1085536"/>
                  </a:cubicBezTo>
                  <a:cubicBezTo>
                    <a:pt x="673875" y="1085536"/>
                    <a:pt x="673875" y="1085536"/>
                    <a:pt x="864324" y="1085536"/>
                  </a:cubicBezTo>
                  <a:cubicBezTo>
                    <a:pt x="864324" y="1085536"/>
                    <a:pt x="864324" y="1085536"/>
                    <a:pt x="864324" y="1034632"/>
                  </a:cubicBezTo>
                  <a:cubicBezTo>
                    <a:pt x="864324" y="1034632"/>
                    <a:pt x="864324" y="1034632"/>
                    <a:pt x="673875" y="1034632"/>
                  </a:cubicBezTo>
                  <a:cubicBezTo>
                    <a:pt x="673875" y="1034632"/>
                    <a:pt x="673875" y="1034632"/>
                    <a:pt x="673875" y="983727"/>
                  </a:cubicBezTo>
                  <a:cubicBezTo>
                    <a:pt x="673875" y="983727"/>
                    <a:pt x="673875" y="983727"/>
                    <a:pt x="864324" y="983727"/>
                  </a:cubicBezTo>
                  <a:cubicBezTo>
                    <a:pt x="864324" y="983727"/>
                    <a:pt x="864324" y="983727"/>
                    <a:pt x="864324" y="932822"/>
                  </a:cubicBezTo>
                  <a:cubicBezTo>
                    <a:pt x="864324" y="932822"/>
                    <a:pt x="864324" y="932822"/>
                    <a:pt x="699268" y="932822"/>
                  </a:cubicBezTo>
                  <a:cubicBezTo>
                    <a:pt x="699268" y="932822"/>
                    <a:pt x="699268" y="932822"/>
                    <a:pt x="877020" y="665573"/>
                  </a:cubicBezTo>
                  <a:cubicBezTo>
                    <a:pt x="877020" y="665573"/>
                    <a:pt x="877020" y="665573"/>
                    <a:pt x="737358" y="665573"/>
                  </a:cubicBezTo>
                  <a:cubicBezTo>
                    <a:pt x="737358" y="665573"/>
                    <a:pt x="737358" y="665573"/>
                    <a:pt x="597696" y="881918"/>
                  </a:cubicBezTo>
                  <a:cubicBezTo>
                    <a:pt x="597696" y="881918"/>
                    <a:pt x="597696" y="881918"/>
                    <a:pt x="458034" y="665573"/>
                  </a:cubicBezTo>
                  <a:cubicBezTo>
                    <a:pt x="458034" y="665573"/>
                    <a:pt x="458034" y="665573"/>
                    <a:pt x="331068" y="665573"/>
                  </a:cubicBezTo>
                  <a:close/>
                  <a:moveTo>
                    <a:pt x="719206" y="0"/>
                  </a:moveTo>
                  <a:lnTo>
                    <a:pt x="727454" y="317"/>
                  </a:lnTo>
                  <a:lnTo>
                    <a:pt x="736654" y="952"/>
                  </a:lnTo>
                  <a:lnTo>
                    <a:pt x="746172" y="2538"/>
                  </a:lnTo>
                  <a:lnTo>
                    <a:pt x="756641" y="4125"/>
                  </a:lnTo>
                  <a:lnTo>
                    <a:pt x="767428" y="6028"/>
                  </a:lnTo>
                  <a:lnTo>
                    <a:pt x="778849" y="8567"/>
                  </a:lnTo>
                  <a:lnTo>
                    <a:pt x="791222" y="11422"/>
                  </a:lnTo>
                  <a:lnTo>
                    <a:pt x="804546" y="14913"/>
                  </a:lnTo>
                  <a:lnTo>
                    <a:pt x="818822" y="18720"/>
                  </a:lnTo>
                  <a:lnTo>
                    <a:pt x="833416" y="23480"/>
                  </a:lnTo>
                  <a:lnTo>
                    <a:pt x="829609" y="36171"/>
                  </a:lnTo>
                  <a:lnTo>
                    <a:pt x="825802" y="48228"/>
                  </a:lnTo>
                  <a:lnTo>
                    <a:pt x="818188" y="70439"/>
                  </a:lnTo>
                  <a:lnTo>
                    <a:pt x="810256" y="91063"/>
                  </a:lnTo>
                  <a:lnTo>
                    <a:pt x="802960" y="108831"/>
                  </a:lnTo>
                  <a:lnTo>
                    <a:pt x="795663" y="125013"/>
                  </a:lnTo>
                  <a:lnTo>
                    <a:pt x="788684" y="138974"/>
                  </a:lnTo>
                  <a:lnTo>
                    <a:pt x="782021" y="151983"/>
                  </a:lnTo>
                  <a:lnTo>
                    <a:pt x="775994" y="163405"/>
                  </a:lnTo>
                  <a:lnTo>
                    <a:pt x="764572" y="183077"/>
                  </a:lnTo>
                  <a:lnTo>
                    <a:pt x="760131" y="191644"/>
                  </a:lnTo>
                  <a:lnTo>
                    <a:pt x="756007" y="200211"/>
                  </a:lnTo>
                  <a:lnTo>
                    <a:pt x="752517" y="207826"/>
                  </a:lnTo>
                  <a:lnTo>
                    <a:pt x="749662" y="215759"/>
                  </a:lnTo>
                  <a:lnTo>
                    <a:pt x="748393" y="219566"/>
                  </a:lnTo>
                  <a:lnTo>
                    <a:pt x="747441" y="223374"/>
                  </a:lnTo>
                  <a:lnTo>
                    <a:pt x="746806" y="227181"/>
                  </a:lnTo>
                  <a:lnTo>
                    <a:pt x="746489" y="231623"/>
                  </a:lnTo>
                  <a:lnTo>
                    <a:pt x="748076" y="231623"/>
                  </a:lnTo>
                  <a:lnTo>
                    <a:pt x="750931" y="231623"/>
                  </a:lnTo>
                  <a:lnTo>
                    <a:pt x="753786" y="231940"/>
                  </a:lnTo>
                  <a:lnTo>
                    <a:pt x="756324" y="232258"/>
                  </a:lnTo>
                  <a:lnTo>
                    <a:pt x="758862" y="233210"/>
                  </a:lnTo>
                  <a:lnTo>
                    <a:pt x="761400" y="233844"/>
                  </a:lnTo>
                  <a:lnTo>
                    <a:pt x="763621" y="234796"/>
                  </a:lnTo>
                  <a:lnTo>
                    <a:pt x="765842" y="236065"/>
                  </a:lnTo>
                  <a:lnTo>
                    <a:pt x="768062" y="237334"/>
                  </a:lnTo>
                  <a:lnTo>
                    <a:pt x="769966" y="238921"/>
                  </a:lnTo>
                  <a:lnTo>
                    <a:pt x="771552" y="240190"/>
                  </a:lnTo>
                  <a:lnTo>
                    <a:pt x="772821" y="242094"/>
                  </a:lnTo>
                  <a:lnTo>
                    <a:pt x="774090" y="243680"/>
                  </a:lnTo>
                  <a:lnTo>
                    <a:pt x="775042" y="245901"/>
                  </a:lnTo>
                  <a:lnTo>
                    <a:pt x="775676" y="247805"/>
                  </a:lnTo>
                  <a:lnTo>
                    <a:pt x="775994" y="249709"/>
                  </a:lnTo>
                  <a:lnTo>
                    <a:pt x="776311" y="251930"/>
                  </a:lnTo>
                  <a:lnTo>
                    <a:pt x="776311" y="253834"/>
                  </a:lnTo>
                  <a:lnTo>
                    <a:pt x="775676" y="255420"/>
                  </a:lnTo>
                  <a:lnTo>
                    <a:pt x="775359" y="257324"/>
                  </a:lnTo>
                  <a:lnTo>
                    <a:pt x="774407" y="258910"/>
                  </a:lnTo>
                  <a:lnTo>
                    <a:pt x="773456" y="260497"/>
                  </a:lnTo>
                  <a:lnTo>
                    <a:pt x="772186" y="262083"/>
                  </a:lnTo>
                  <a:lnTo>
                    <a:pt x="769331" y="265256"/>
                  </a:lnTo>
                  <a:lnTo>
                    <a:pt x="765524" y="267794"/>
                  </a:lnTo>
                  <a:lnTo>
                    <a:pt x="761717" y="269698"/>
                  </a:lnTo>
                  <a:lnTo>
                    <a:pt x="756958" y="270967"/>
                  </a:lnTo>
                  <a:lnTo>
                    <a:pt x="752200" y="271919"/>
                  </a:lnTo>
                  <a:lnTo>
                    <a:pt x="756324" y="284611"/>
                  </a:lnTo>
                  <a:lnTo>
                    <a:pt x="757910" y="289053"/>
                  </a:lnTo>
                  <a:lnTo>
                    <a:pt x="760448" y="293812"/>
                  </a:lnTo>
                  <a:lnTo>
                    <a:pt x="763621" y="299206"/>
                  </a:lnTo>
                  <a:lnTo>
                    <a:pt x="768062" y="304283"/>
                  </a:lnTo>
                  <a:lnTo>
                    <a:pt x="772504" y="309677"/>
                  </a:lnTo>
                  <a:lnTo>
                    <a:pt x="777580" y="315706"/>
                  </a:lnTo>
                  <a:lnTo>
                    <a:pt x="783608" y="321417"/>
                  </a:lnTo>
                  <a:lnTo>
                    <a:pt x="789952" y="327445"/>
                  </a:lnTo>
                  <a:lnTo>
                    <a:pt x="796615" y="333791"/>
                  </a:lnTo>
                  <a:lnTo>
                    <a:pt x="803912" y="339820"/>
                  </a:lnTo>
                  <a:lnTo>
                    <a:pt x="819774" y="353146"/>
                  </a:lnTo>
                  <a:lnTo>
                    <a:pt x="836588" y="366155"/>
                  </a:lnTo>
                  <a:lnTo>
                    <a:pt x="854672" y="379798"/>
                  </a:lnTo>
                  <a:lnTo>
                    <a:pt x="891472" y="407720"/>
                  </a:lnTo>
                  <a:lnTo>
                    <a:pt x="928274" y="435008"/>
                  </a:lnTo>
                  <a:lnTo>
                    <a:pt x="945405" y="448334"/>
                  </a:lnTo>
                  <a:lnTo>
                    <a:pt x="961902" y="461343"/>
                  </a:lnTo>
                  <a:lnTo>
                    <a:pt x="976496" y="474034"/>
                  </a:lnTo>
                  <a:lnTo>
                    <a:pt x="983158" y="479746"/>
                  </a:lnTo>
                  <a:lnTo>
                    <a:pt x="989186" y="485457"/>
                  </a:lnTo>
                  <a:lnTo>
                    <a:pt x="996482" y="493072"/>
                  </a:lnTo>
                  <a:lnTo>
                    <a:pt x="1003779" y="501004"/>
                  </a:lnTo>
                  <a:lnTo>
                    <a:pt x="1011393" y="510206"/>
                  </a:lnTo>
                  <a:lnTo>
                    <a:pt x="1019007" y="519725"/>
                  </a:lnTo>
                  <a:lnTo>
                    <a:pt x="1026938" y="530830"/>
                  </a:lnTo>
                  <a:lnTo>
                    <a:pt x="1034552" y="542252"/>
                  </a:lnTo>
                  <a:lnTo>
                    <a:pt x="1042801" y="554309"/>
                  </a:lnTo>
                  <a:lnTo>
                    <a:pt x="1050732" y="567318"/>
                  </a:lnTo>
                  <a:lnTo>
                    <a:pt x="1058663" y="581279"/>
                  </a:lnTo>
                  <a:lnTo>
                    <a:pt x="1066912" y="595557"/>
                  </a:lnTo>
                  <a:lnTo>
                    <a:pt x="1074843" y="610153"/>
                  </a:lnTo>
                  <a:lnTo>
                    <a:pt x="1083092" y="626017"/>
                  </a:lnTo>
                  <a:lnTo>
                    <a:pt x="1091023" y="641882"/>
                  </a:lnTo>
                  <a:lnTo>
                    <a:pt x="1098954" y="658698"/>
                  </a:lnTo>
                  <a:lnTo>
                    <a:pt x="1106568" y="675832"/>
                  </a:lnTo>
                  <a:lnTo>
                    <a:pt x="1114499" y="693283"/>
                  </a:lnTo>
                  <a:lnTo>
                    <a:pt x="1122113" y="711369"/>
                  </a:lnTo>
                  <a:lnTo>
                    <a:pt x="1129727" y="729772"/>
                  </a:lnTo>
                  <a:lnTo>
                    <a:pt x="1136707" y="748492"/>
                  </a:lnTo>
                  <a:lnTo>
                    <a:pt x="1143686" y="768164"/>
                  </a:lnTo>
                  <a:lnTo>
                    <a:pt x="1150348" y="787519"/>
                  </a:lnTo>
                  <a:lnTo>
                    <a:pt x="1157011" y="807191"/>
                  </a:lnTo>
                  <a:lnTo>
                    <a:pt x="1163038" y="826863"/>
                  </a:lnTo>
                  <a:lnTo>
                    <a:pt x="1169066" y="847170"/>
                  </a:lnTo>
                  <a:lnTo>
                    <a:pt x="1174460" y="867477"/>
                  </a:lnTo>
                  <a:lnTo>
                    <a:pt x="1179853" y="887783"/>
                  </a:lnTo>
                  <a:lnTo>
                    <a:pt x="1184929" y="908407"/>
                  </a:lnTo>
                  <a:lnTo>
                    <a:pt x="1189370" y="929031"/>
                  </a:lnTo>
                  <a:lnTo>
                    <a:pt x="1193177" y="949655"/>
                  </a:lnTo>
                  <a:lnTo>
                    <a:pt x="1196667" y="970279"/>
                  </a:lnTo>
                  <a:lnTo>
                    <a:pt x="1200157" y="990903"/>
                  </a:lnTo>
                  <a:lnTo>
                    <a:pt x="1202695" y="1011845"/>
                  </a:lnTo>
                  <a:lnTo>
                    <a:pt x="1204916" y="1032151"/>
                  </a:lnTo>
                  <a:lnTo>
                    <a:pt x="1206502" y="1052458"/>
                  </a:lnTo>
                  <a:lnTo>
                    <a:pt x="1207454" y="1072447"/>
                  </a:lnTo>
                  <a:lnTo>
                    <a:pt x="1208088" y="1092437"/>
                  </a:lnTo>
                  <a:lnTo>
                    <a:pt x="1207771" y="1112426"/>
                  </a:lnTo>
                  <a:lnTo>
                    <a:pt x="1207136" y="1131781"/>
                  </a:lnTo>
                  <a:lnTo>
                    <a:pt x="1205867" y="1151453"/>
                  </a:lnTo>
                  <a:lnTo>
                    <a:pt x="1203646" y="1170173"/>
                  </a:lnTo>
                  <a:lnTo>
                    <a:pt x="1201108" y="1188893"/>
                  </a:lnTo>
                  <a:lnTo>
                    <a:pt x="1199522" y="1197778"/>
                  </a:lnTo>
                  <a:lnTo>
                    <a:pt x="1197302" y="1206979"/>
                  </a:lnTo>
                  <a:lnTo>
                    <a:pt x="1195398" y="1215863"/>
                  </a:lnTo>
                  <a:lnTo>
                    <a:pt x="1193177" y="1224747"/>
                  </a:lnTo>
                  <a:lnTo>
                    <a:pt x="1190956" y="1233314"/>
                  </a:lnTo>
                  <a:lnTo>
                    <a:pt x="1188418" y="1242199"/>
                  </a:lnTo>
                  <a:lnTo>
                    <a:pt x="1185563" y="1250448"/>
                  </a:lnTo>
                  <a:lnTo>
                    <a:pt x="1182708" y="1259015"/>
                  </a:lnTo>
                  <a:lnTo>
                    <a:pt x="1179218" y="1266947"/>
                  </a:lnTo>
                  <a:lnTo>
                    <a:pt x="1175728" y="1275197"/>
                  </a:lnTo>
                  <a:lnTo>
                    <a:pt x="1172239" y="1283129"/>
                  </a:lnTo>
                  <a:lnTo>
                    <a:pt x="1168749" y="1291062"/>
                  </a:lnTo>
                  <a:lnTo>
                    <a:pt x="1164625" y="1298677"/>
                  </a:lnTo>
                  <a:lnTo>
                    <a:pt x="1160183" y="1305974"/>
                  </a:lnTo>
                  <a:lnTo>
                    <a:pt x="1155742" y="1313589"/>
                  </a:lnTo>
                  <a:lnTo>
                    <a:pt x="1151300" y="1320570"/>
                  </a:lnTo>
                  <a:lnTo>
                    <a:pt x="1146542" y="1327867"/>
                  </a:lnTo>
                  <a:lnTo>
                    <a:pt x="1141148" y="1334531"/>
                  </a:lnTo>
                  <a:lnTo>
                    <a:pt x="1135755" y="1341194"/>
                  </a:lnTo>
                  <a:lnTo>
                    <a:pt x="1130362" y="1347857"/>
                  </a:lnTo>
                  <a:lnTo>
                    <a:pt x="1124334" y="1354203"/>
                  </a:lnTo>
                  <a:lnTo>
                    <a:pt x="1118306" y="1360548"/>
                  </a:lnTo>
                  <a:lnTo>
                    <a:pt x="1112278" y="1366577"/>
                  </a:lnTo>
                  <a:lnTo>
                    <a:pt x="1105299" y="1372288"/>
                  </a:lnTo>
                  <a:lnTo>
                    <a:pt x="1098637" y="1378000"/>
                  </a:lnTo>
                  <a:lnTo>
                    <a:pt x="1091657" y="1383394"/>
                  </a:lnTo>
                  <a:lnTo>
                    <a:pt x="1084360" y="1388470"/>
                  </a:lnTo>
                  <a:lnTo>
                    <a:pt x="1076746" y="1393230"/>
                  </a:lnTo>
                  <a:lnTo>
                    <a:pt x="1068815" y="1398306"/>
                  </a:lnTo>
                  <a:lnTo>
                    <a:pt x="1061201" y="1402748"/>
                  </a:lnTo>
                  <a:lnTo>
                    <a:pt x="1052636" y="1407190"/>
                  </a:lnTo>
                  <a:lnTo>
                    <a:pt x="1044070" y="1411633"/>
                  </a:lnTo>
                  <a:lnTo>
                    <a:pt x="1035187" y="1415440"/>
                  </a:lnTo>
                  <a:lnTo>
                    <a:pt x="1025986" y="1418930"/>
                  </a:lnTo>
                  <a:lnTo>
                    <a:pt x="1016469" y="1422420"/>
                  </a:lnTo>
                  <a:lnTo>
                    <a:pt x="1006634" y="1425593"/>
                  </a:lnTo>
                  <a:lnTo>
                    <a:pt x="996800" y="1428766"/>
                  </a:lnTo>
                  <a:lnTo>
                    <a:pt x="986330" y="1431305"/>
                  </a:lnTo>
                  <a:lnTo>
                    <a:pt x="976178" y="1433843"/>
                  </a:lnTo>
                  <a:lnTo>
                    <a:pt x="965074" y="1436064"/>
                  </a:lnTo>
                  <a:lnTo>
                    <a:pt x="953971" y="1437968"/>
                  </a:lnTo>
                  <a:lnTo>
                    <a:pt x="942550" y="1439554"/>
                  </a:lnTo>
                  <a:lnTo>
                    <a:pt x="930812" y="1440823"/>
                  </a:lnTo>
                  <a:lnTo>
                    <a:pt x="918756" y="1442093"/>
                  </a:lnTo>
                  <a:lnTo>
                    <a:pt x="906383" y="1443044"/>
                  </a:lnTo>
                  <a:lnTo>
                    <a:pt x="893693" y="1443362"/>
                  </a:lnTo>
                  <a:lnTo>
                    <a:pt x="740144" y="1448756"/>
                  </a:lnTo>
                  <a:lnTo>
                    <a:pt x="652583" y="1451611"/>
                  </a:lnTo>
                  <a:lnTo>
                    <a:pt x="613244" y="1452563"/>
                  </a:lnTo>
                  <a:lnTo>
                    <a:pt x="604044" y="1452563"/>
                  </a:lnTo>
                  <a:lnTo>
                    <a:pt x="595161" y="1452563"/>
                  </a:lnTo>
                  <a:lnTo>
                    <a:pt x="555505" y="1451611"/>
                  </a:lnTo>
                  <a:lnTo>
                    <a:pt x="467944" y="1448756"/>
                  </a:lnTo>
                  <a:lnTo>
                    <a:pt x="314395" y="1443362"/>
                  </a:lnTo>
                  <a:lnTo>
                    <a:pt x="302022" y="1443044"/>
                  </a:lnTo>
                  <a:lnTo>
                    <a:pt x="289332" y="1442093"/>
                  </a:lnTo>
                  <a:lnTo>
                    <a:pt x="277276" y="1440823"/>
                  </a:lnTo>
                  <a:lnTo>
                    <a:pt x="265856" y="1439554"/>
                  </a:lnTo>
                  <a:lnTo>
                    <a:pt x="254117" y="1437968"/>
                  </a:lnTo>
                  <a:lnTo>
                    <a:pt x="243014" y="1436064"/>
                  </a:lnTo>
                  <a:lnTo>
                    <a:pt x="232227" y="1433843"/>
                  </a:lnTo>
                  <a:lnTo>
                    <a:pt x="221758" y="1431305"/>
                  </a:lnTo>
                  <a:lnTo>
                    <a:pt x="211288" y="1428766"/>
                  </a:lnTo>
                  <a:lnTo>
                    <a:pt x="201454" y="1425593"/>
                  </a:lnTo>
                  <a:lnTo>
                    <a:pt x="191619" y="1422420"/>
                  </a:lnTo>
                  <a:lnTo>
                    <a:pt x="182419" y="1418930"/>
                  </a:lnTo>
                  <a:lnTo>
                    <a:pt x="172901" y="1415440"/>
                  </a:lnTo>
                  <a:lnTo>
                    <a:pt x="164336" y="1411633"/>
                  </a:lnTo>
                  <a:lnTo>
                    <a:pt x="155452" y="1407190"/>
                  </a:lnTo>
                  <a:lnTo>
                    <a:pt x="147521" y="1402748"/>
                  </a:lnTo>
                  <a:lnTo>
                    <a:pt x="139273" y="1398306"/>
                  </a:lnTo>
                  <a:lnTo>
                    <a:pt x="131342" y="1393230"/>
                  </a:lnTo>
                  <a:lnTo>
                    <a:pt x="123728" y="1388470"/>
                  </a:lnTo>
                  <a:lnTo>
                    <a:pt x="116431" y="1383394"/>
                  </a:lnTo>
                  <a:lnTo>
                    <a:pt x="109768" y="1378000"/>
                  </a:lnTo>
                  <a:lnTo>
                    <a:pt x="102789" y="1372288"/>
                  </a:lnTo>
                  <a:lnTo>
                    <a:pt x="96127" y="1366577"/>
                  </a:lnTo>
                  <a:lnTo>
                    <a:pt x="89782" y="1360548"/>
                  </a:lnTo>
                  <a:lnTo>
                    <a:pt x="83754" y="1354203"/>
                  </a:lnTo>
                  <a:lnTo>
                    <a:pt x="78044" y="1347857"/>
                  </a:lnTo>
                  <a:lnTo>
                    <a:pt x="72333" y="1341194"/>
                  </a:lnTo>
                  <a:lnTo>
                    <a:pt x="66940" y="1334531"/>
                  </a:lnTo>
                  <a:lnTo>
                    <a:pt x="61864" y="1327867"/>
                  </a:lnTo>
                  <a:lnTo>
                    <a:pt x="56788" y="1320570"/>
                  </a:lnTo>
                  <a:lnTo>
                    <a:pt x="52346" y="1313589"/>
                  </a:lnTo>
                  <a:lnTo>
                    <a:pt x="47905" y="1305974"/>
                  </a:lnTo>
                  <a:lnTo>
                    <a:pt x="43780" y="1298677"/>
                  </a:lnTo>
                  <a:lnTo>
                    <a:pt x="39339" y="1291062"/>
                  </a:lnTo>
                  <a:lnTo>
                    <a:pt x="35849" y="1283129"/>
                  </a:lnTo>
                  <a:lnTo>
                    <a:pt x="32360" y="1275197"/>
                  </a:lnTo>
                  <a:lnTo>
                    <a:pt x="28870" y="1266947"/>
                  </a:lnTo>
                  <a:lnTo>
                    <a:pt x="25697" y="1259015"/>
                  </a:lnTo>
                  <a:lnTo>
                    <a:pt x="22525" y="1250448"/>
                  </a:lnTo>
                  <a:lnTo>
                    <a:pt x="19670" y="1242199"/>
                  </a:lnTo>
                  <a:lnTo>
                    <a:pt x="17132" y="1233314"/>
                  </a:lnTo>
                  <a:lnTo>
                    <a:pt x="14911" y="1224747"/>
                  </a:lnTo>
                  <a:lnTo>
                    <a:pt x="12690" y="1215863"/>
                  </a:lnTo>
                  <a:lnTo>
                    <a:pt x="10786" y="1206979"/>
                  </a:lnTo>
                  <a:lnTo>
                    <a:pt x="8883" y="1197778"/>
                  </a:lnTo>
                  <a:lnTo>
                    <a:pt x="7297" y="1188893"/>
                  </a:lnTo>
                  <a:lnTo>
                    <a:pt x="4442" y="1170173"/>
                  </a:lnTo>
                  <a:lnTo>
                    <a:pt x="2221" y="1151453"/>
                  </a:lnTo>
                  <a:lnTo>
                    <a:pt x="952" y="1131781"/>
                  </a:lnTo>
                  <a:lnTo>
                    <a:pt x="317" y="1112426"/>
                  </a:lnTo>
                  <a:lnTo>
                    <a:pt x="0" y="1092437"/>
                  </a:lnTo>
                  <a:lnTo>
                    <a:pt x="634" y="1072447"/>
                  </a:lnTo>
                  <a:lnTo>
                    <a:pt x="1586" y="1052458"/>
                  </a:lnTo>
                  <a:lnTo>
                    <a:pt x="3172" y="1032151"/>
                  </a:lnTo>
                  <a:lnTo>
                    <a:pt x="5393" y="1011845"/>
                  </a:lnTo>
                  <a:lnTo>
                    <a:pt x="8248" y="990903"/>
                  </a:lnTo>
                  <a:lnTo>
                    <a:pt x="11421" y="970279"/>
                  </a:lnTo>
                  <a:lnTo>
                    <a:pt x="14911" y="949655"/>
                  </a:lnTo>
                  <a:lnTo>
                    <a:pt x="19035" y="929031"/>
                  </a:lnTo>
                  <a:lnTo>
                    <a:pt x="23476" y="908407"/>
                  </a:lnTo>
                  <a:lnTo>
                    <a:pt x="28235" y="887783"/>
                  </a:lnTo>
                  <a:lnTo>
                    <a:pt x="33628" y="867477"/>
                  </a:lnTo>
                  <a:lnTo>
                    <a:pt x="39022" y="847170"/>
                  </a:lnTo>
                  <a:lnTo>
                    <a:pt x="45050" y="826863"/>
                  </a:lnTo>
                  <a:lnTo>
                    <a:pt x="51077" y="807191"/>
                  </a:lnTo>
                  <a:lnTo>
                    <a:pt x="58057" y="787519"/>
                  </a:lnTo>
                  <a:lnTo>
                    <a:pt x="64402" y="768164"/>
                  </a:lnTo>
                  <a:lnTo>
                    <a:pt x="71381" y="748492"/>
                  </a:lnTo>
                  <a:lnTo>
                    <a:pt x="78678" y="729772"/>
                  </a:lnTo>
                  <a:lnTo>
                    <a:pt x="85975" y="711369"/>
                  </a:lnTo>
                  <a:lnTo>
                    <a:pt x="93906" y="693283"/>
                  </a:lnTo>
                  <a:lnTo>
                    <a:pt x="101520" y="675832"/>
                  </a:lnTo>
                  <a:lnTo>
                    <a:pt x="109134" y="658698"/>
                  </a:lnTo>
                  <a:lnTo>
                    <a:pt x="117065" y="641882"/>
                  </a:lnTo>
                  <a:lnTo>
                    <a:pt x="124996" y="626017"/>
                  </a:lnTo>
                  <a:lnTo>
                    <a:pt x="133245" y="610153"/>
                  </a:lnTo>
                  <a:lnTo>
                    <a:pt x="141176" y="595557"/>
                  </a:lnTo>
                  <a:lnTo>
                    <a:pt x="149425" y="581279"/>
                  </a:lnTo>
                  <a:lnTo>
                    <a:pt x="157356" y="567318"/>
                  </a:lnTo>
                  <a:lnTo>
                    <a:pt x="165604" y="554309"/>
                  </a:lnTo>
                  <a:lnTo>
                    <a:pt x="173536" y="542252"/>
                  </a:lnTo>
                  <a:lnTo>
                    <a:pt x="181467" y="530830"/>
                  </a:lnTo>
                  <a:lnTo>
                    <a:pt x="189081" y="519725"/>
                  </a:lnTo>
                  <a:lnTo>
                    <a:pt x="197012" y="510206"/>
                  </a:lnTo>
                  <a:lnTo>
                    <a:pt x="204309" y="501004"/>
                  </a:lnTo>
                  <a:lnTo>
                    <a:pt x="211606" y="493072"/>
                  </a:lnTo>
                  <a:lnTo>
                    <a:pt x="218902" y="485457"/>
                  </a:lnTo>
                  <a:lnTo>
                    <a:pt x="225248" y="479428"/>
                  </a:lnTo>
                  <a:lnTo>
                    <a:pt x="232862" y="473083"/>
                  </a:lnTo>
                  <a:lnTo>
                    <a:pt x="248407" y="460074"/>
                  </a:lnTo>
                  <a:lnTo>
                    <a:pt x="265538" y="446430"/>
                  </a:lnTo>
                  <a:lnTo>
                    <a:pt x="283622" y="432469"/>
                  </a:lnTo>
                  <a:lnTo>
                    <a:pt x="322009" y="404548"/>
                  </a:lnTo>
                  <a:lnTo>
                    <a:pt x="360396" y="375991"/>
                  </a:lnTo>
                  <a:lnTo>
                    <a:pt x="379114" y="362030"/>
                  </a:lnTo>
                  <a:lnTo>
                    <a:pt x="396562" y="348387"/>
                  </a:lnTo>
                  <a:lnTo>
                    <a:pt x="412742" y="335060"/>
                  </a:lnTo>
                  <a:lnTo>
                    <a:pt x="420039" y="328397"/>
                  </a:lnTo>
                  <a:lnTo>
                    <a:pt x="427018" y="322369"/>
                  </a:lnTo>
                  <a:lnTo>
                    <a:pt x="433364" y="316340"/>
                  </a:lnTo>
                  <a:lnTo>
                    <a:pt x="439391" y="309994"/>
                  </a:lnTo>
                  <a:lnTo>
                    <a:pt x="444784" y="304283"/>
                  </a:lnTo>
                  <a:lnTo>
                    <a:pt x="449226" y="298572"/>
                  </a:lnTo>
                  <a:lnTo>
                    <a:pt x="453033" y="293178"/>
                  </a:lnTo>
                  <a:lnTo>
                    <a:pt x="456523" y="287784"/>
                  </a:lnTo>
                  <a:lnTo>
                    <a:pt x="459061" y="283024"/>
                  </a:lnTo>
                  <a:lnTo>
                    <a:pt x="460647" y="277948"/>
                  </a:lnTo>
                  <a:lnTo>
                    <a:pt x="461282" y="274775"/>
                  </a:lnTo>
                  <a:lnTo>
                    <a:pt x="461916" y="271919"/>
                  </a:lnTo>
                  <a:lnTo>
                    <a:pt x="456840" y="270967"/>
                  </a:lnTo>
                  <a:lnTo>
                    <a:pt x="452081" y="269698"/>
                  </a:lnTo>
                  <a:lnTo>
                    <a:pt x="448274" y="267794"/>
                  </a:lnTo>
                  <a:lnTo>
                    <a:pt x="444784" y="265256"/>
                  </a:lnTo>
                  <a:lnTo>
                    <a:pt x="441929" y="262083"/>
                  </a:lnTo>
                  <a:lnTo>
                    <a:pt x="440660" y="260497"/>
                  </a:lnTo>
                  <a:lnTo>
                    <a:pt x="439708" y="258910"/>
                  </a:lnTo>
                  <a:lnTo>
                    <a:pt x="438757" y="257324"/>
                  </a:lnTo>
                  <a:lnTo>
                    <a:pt x="438440" y="255420"/>
                  </a:lnTo>
                  <a:lnTo>
                    <a:pt x="438122" y="253834"/>
                  </a:lnTo>
                  <a:lnTo>
                    <a:pt x="437488" y="251930"/>
                  </a:lnTo>
                  <a:lnTo>
                    <a:pt x="438122" y="250026"/>
                  </a:lnTo>
                  <a:lnTo>
                    <a:pt x="438440" y="248122"/>
                  </a:lnTo>
                  <a:lnTo>
                    <a:pt x="438757" y="246536"/>
                  </a:lnTo>
                  <a:lnTo>
                    <a:pt x="439708" y="244315"/>
                  </a:lnTo>
                  <a:lnTo>
                    <a:pt x="440660" y="242728"/>
                  </a:lnTo>
                  <a:lnTo>
                    <a:pt x="441929" y="241142"/>
                  </a:lnTo>
                  <a:lnTo>
                    <a:pt x="444784" y="238286"/>
                  </a:lnTo>
                  <a:lnTo>
                    <a:pt x="448274" y="236065"/>
                  </a:lnTo>
                  <a:lnTo>
                    <a:pt x="452081" y="234161"/>
                  </a:lnTo>
                  <a:lnTo>
                    <a:pt x="456840" y="232575"/>
                  </a:lnTo>
                  <a:lnTo>
                    <a:pt x="461916" y="231940"/>
                  </a:lnTo>
                  <a:lnTo>
                    <a:pt x="460647" y="227498"/>
                  </a:lnTo>
                  <a:lnTo>
                    <a:pt x="459378" y="223374"/>
                  </a:lnTo>
                  <a:lnTo>
                    <a:pt x="457792" y="219249"/>
                  </a:lnTo>
                  <a:lnTo>
                    <a:pt x="456206" y="215124"/>
                  </a:lnTo>
                  <a:lnTo>
                    <a:pt x="451764" y="206874"/>
                  </a:lnTo>
                  <a:lnTo>
                    <a:pt x="447005" y="198307"/>
                  </a:lnTo>
                  <a:lnTo>
                    <a:pt x="441295" y="189423"/>
                  </a:lnTo>
                  <a:lnTo>
                    <a:pt x="434632" y="180222"/>
                  </a:lnTo>
                  <a:lnTo>
                    <a:pt x="420039" y="159598"/>
                  </a:lnTo>
                  <a:lnTo>
                    <a:pt x="412108" y="147541"/>
                  </a:lnTo>
                  <a:lnTo>
                    <a:pt x="403542" y="134532"/>
                  </a:lnTo>
                  <a:lnTo>
                    <a:pt x="394024" y="120254"/>
                  </a:lnTo>
                  <a:lnTo>
                    <a:pt x="384190" y="104706"/>
                  </a:lnTo>
                  <a:lnTo>
                    <a:pt x="374355" y="87573"/>
                  </a:lnTo>
                  <a:lnTo>
                    <a:pt x="363886" y="68535"/>
                  </a:lnTo>
                  <a:lnTo>
                    <a:pt x="353099" y="47911"/>
                  </a:lnTo>
                  <a:lnTo>
                    <a:pt x="341996" y="25066"/>
                  </a:lnTo>
                  <a:lnTo>
                    <a:pt x="352782" y="20307"/>
                  </a:lnTo>
                  <a:lnTo>
                    <a:pt x="362617" y="15865"/>
                  </a:lnTo>
                  <a:lnTo>
                    <a:pt x="372134" y="13009"/>
                  </a:lnTo>
                  <a:lnTo>
                    <a:pt x="380700" y="11105"/>
                  </a:lnTo>
                  <a:lnTo>
                    <a:pt x="388948" y="9836"/>
                  </a:lnTo>
                  <a:lnTo>
                    <a:pt x="396562" y="9519"/>
                  </a:lnTo>
                  <a:lnTo>
                    <a:pt x="403859" y="9519"/>
                  </a:lnTo>
                  <a:lnTo>
                    <a:pt x="410522" y="10471"/>
                  </a:lnTo>
                  <a:lnTo>
                    <a:pt x="416549" y="12057"/>
                  </a:lnTo>
                  <a:lnTo>
                    <a:pt x="422894" y="14278"/>
                  </a:lnTo>
                  <a:lnTo>
                    <a:pt x="428288" y="16816"/>
                  </a:lnTo>
                  <a:lnTo>
                    <a:pt x="433681" y="19989"/>
                  </a:lnTo>
                  <a:lnTo>
                    <a:pt x="439074" y="23162"/>
                  </a:lnTo>
                  <a:lnTo>
                    <a:pt x="443833" y="26970"/>
                  </a:lnTo>
                  <a:lnTo>
                    <a:pt x="448592" y="30777"/>
                  </a:lnTo>
                  <a:lnTo>
                    <a:pt x="453033" y="34585"/>
                  </a:lnTo>
                  <a:lnTo>
                    <a:pt x="462550" y="43152"/>
                  </a:lnTo>
                  <a:lnTo>
                    <a:pt x="471434" y="51401"/>
                  </a:lnTo>
                  <a:lnTo>
                    <a:pt x="476510" y="55843"/>
                  </a:lnTo>
                  <a:lnTo>
                    <a:pt x="481268" y="59651"/>
                  </a:lnTo>
                  <a:lnTo>
                    <a:pt x="486027" y="63141"/>
                  </a:lnTo>
                  <a:lnTo>
                    <a:pt x="491738" y="66314"/>
                  </a:lnTo>
                  <a:lnTo>
                    <a:pt x="497131" y="69170"/>
                  </a:lnTo>
                  <a:lnTo>
                    <a:pt x="502841" y="72025"/>
                  </a:lnTo>
                  <a:lnTo>
                    <a:pt x="509186" y="73929"/>
                  </a:lnTo>
                  <a:lnTo>
                    <a:pt x="515531" y="75198"/>
                  </a:lnTo>
                  <a:lnTo>
                    <a:pt x="522194" y="76150"/>
                  </a:lnTo>
                  <a:lnTo>
                    <a:pt x="529808" y="76150"/>
                  </a:lnTo>
                  <a:lnTo>
                    <a:pt x="537739" y="75515"/>
                  </a:lnTo>
                  <a:lnTo>
                    <a:pt x="546304" y="74246"/>
                  </a:lnTo>
                  <a:lnTo>
                    <a:pt x="557408" y="68218"/>
                  </a:lnTo>
                  <a:lnTo>
                    <a:pt x="568195" y="62824"/>
                  </a:lnTo>
                  <a:lnTo>
                    <a:pt x="587864" y="51719"/>
                  </a:lnTo>
                  <a:lnTo>
                    <a:pt x="605313" y="41882"/>
                  </a:lnTo>
                  <a:lnTo>
                    <a:pt x="620858" y="32681"/>
                  </a:lnTo>
                  <a:lnTo>
                    <a:pt x="635452" y="24749"/>
                  </a:lnTo>
                  <a:lnTo>
                    <a:pt x="648776" y="17134"/>
                  </a:lnTo>
                  <a:lnTo>
                    <a:pt x="655438" y="13961"/>
                  </a:lnTo>
                  <a:lnTo>
                    <a:pt x="661784" y="11422"/>
                  </a:lnTo>
                  <a:lnTo>
                    <a:pt x="668446" y="8884"/>
                  </a:lnTo>
                  <a:lnTo>
                    <a:pt x="675108" y="6663"/>
                  </a:lnTo>
                  <a:lnTo>
                    <a:pt x="682088" y="4759"/>
                  </a:lnTo>
                  <a:lnTo>
                    <a:pt x="688750" y="3173"/>
                  </a:lnTo>
                  <a:lnTo>
                    <a:pt x="695729" y="1586"/>
                  </a:lnTo>
                  <a:lnTo>
                    <a:pt x="703343" y="635"/>
                  </a:lnTo>
                  <a:lnTo>
                    <a:pt x="710957" y="31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8638919" y="4267219"/>
              <a:ext cx="3096128" cy="1126568"/>
              <a:chOff x="2518608" y="1934884"/>
              <a:chExt cx="3096128" cy="1126568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2518608" y="1934884"/>
                <a:ext cx="30961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TITLE HERE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518608" y="2393071"/>
                <a:ext cx="2807370" cy="414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Choose six words from 1a and write a sentence for each one. 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518608" y="2807536"/>
                <a:ext cx="2807370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words </a:t>
                </a:r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1a and write a </a:t>
                </a:r>
                <a:r>
                  <a:rPr lang="en-US" altLang="zh-CN" sz="105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 </a:t>
                </a:r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each one.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978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" t="5887" r="79118" b="2616"/>
          <a:stretch>
            <a:fillRect/>
          </a:stretch>
        </p:blipFill>
        <p:spPr>
          <a:xfrm>
            <a:off x="644577" y="1557272"/>
            <a:ext cx="2508819" cy="3518497"/>
          </a:xfrm>
          <a:custGeom>
            <a:avLst/>
            <a:gdLst/>
            <a:ahLst/>
            <a:cxnLst/>
            <a:rect l="l" t="t" r="r" b="b"/>
            <a:pathLst>
              <a:path w="2508819" h="3518497">
                <a:moveTo>
                  <a:pt x="2091110" y="0"/>
                </a:moveTo>
                <a:cubicBezTo>
                  <a:pt x="2137237" y="0"/>
                  <a:pt x="2165426" y="37586"/>
                  <a:pt x="2175676" y="112756"/>
                </a:cubicBezTo>
                <a:lnTo>
                  <a:pt x="2265369" y="814918"/>
                </a:lnTo>
                <a:lnTo>
                  <a:pt x="2275619" y="899485"/>
                </a:lnTo>
                <a:cubicBezTo>
                  <a:pt x="2275619" y="945612"/>
                  <a:pt x="2252555" y="968676"/>
                  <a:pt x="2206428" y="968676"/>
                </a:cubicBezTo>
                <a:cubicBezTo>
                  <a:pt x="2172260" y="968676"/>
                  <a:pt x="2147487" y="960535"/>
                  <a:pt x="2132112" y="944251"/>
                </a:cubicBezTo>
                <a:cubicBezTo>
                  <a:pt x="2116736" y="927968"/>
                  <a:pt x="2087693" y="875260"/>
                  <a:pt x="2044982" y="786129"/>
                </a:cubicBezTo>
                <a:cubicBezTo>
                  <a:pt x="1971520" y="633572"/>
                  <a:pt x="1850222" y="496444"/>
                  <a:pt x="1681088" y="374746"/>
                </a:cubicBezTo>
                <a:cubicBezTo>
                  <a:pt x="1511954" y="253047"/>
                  <a:pt x="1341966" y="192198"/>
                  <a:pt x="1171124" y="192198"/>
                </a:cubicBezTo>
                <a:cubicBezTo>
                  <a:pt x="1005407" y="192198"/>
                  <a:pt x="867451" y="239733"/>
                  <a:pt x="757258" y="334805"/>
                </a:cubicBezTo>
                <a:cubicBezTo>
                  <a:pt x="647065" y="429876"/>
                  <a:pt x="591968" y="549365"/>
                  <a:pt x="591968" y="693273"/>
                </a:cubicBezTo>
                <a:cubicBezTo>
                  <a:pt x="591968" y="808031"/>
                  <a:pt x="643221" y="911671"/>
                  <a:pt x="745726" y="1004193"/>
                </a:cubicBezTo>
                <a:cubicBezTo>
                  <a:pt x="848232" y="1096688"/>
                  <a:pt x="1045555" y="1184004"/>
                  <a:pt x="1337695" y="1266142"/>
                </a:cubicBezTo>
                <a:cubicBezTo>
                  <a:pt x="1795552" y="1396222"/>
                  <a:pt x="2105631" y="1556908"/>
                  <a:pt x="2267931" y="1748197"/>
                </a:cubicBezTo>
                <a:cubicBezTo>
                  <a:pt x="2428523" y="1939487"/>
                  <a:pt x="2508819" y="2152133"/>
                  <a:pt x="2508819" y="2386133"/>
                </a:cubicBezTo>
                <a:cubicBezTo>
                  <a:pt x="2508819" y="2625232"/>
                  <a:pt x="2449878" y="2825912"/>
                  <a:pt x="2331997" y="2988172"/>
                </a:cubicBezTo>
                <a:cubicBezTo>
                  <a:pt x="2214116" y="3150433"/>
                  <a:pt x="2073171" y="3278104"/>
                  <a:pt x="1909162" y="3371186"/>
                </a:cubicBezTo>
                <a:cubicBezTo>
                  <a:pt x="1745154" y="3464268"/>
                  <a:pt x="1535018" y="3510809"/>
                  <a:pt x="1278754" y="3510809"/>
                </a:cubicBezTo>
                <a:cubicBezTo>
                  <a:pt x="1133539" y="3510809"/>
                  <a:pt x="983197" y="3489881"/>
                  <a:pt x="827731" y="3448025"/>
                </a:cubicBezTo>
                <a:cubicBezTo>
                  <a:pt x="672264" y="3406169"/>
                  <a:pt x="511672" y="3343384"/>
                  <a:pt x="345955" y="3259671"/>
                </a:cubicBezTo>
                <a:cubicBezTo>
                  <a:pt x="311787" y="3298965"/>
                  <a:pt x="282744" y="3350218"/>
                  <a:pt x="258826" y="3413429"/>
                </a:cubicBezTo>
                <a:cubicBezTo>
                  <a:pt x="231491" y="3483475"/>
                  <a:pt x="197323" y="3518497"/>
                  <a:pt x="156321" y="3518497"/>
                </a:cubicBezTo>
                <a:cubicBezTo>
                  <a:pt x="113610" y="3518497"/>
                  <a:pt x="87984" y="3472370"/>
                  <a:pt x="79441" y="3380115"/>
                </a:cubicBezTo>
                <a:lnTo>
                  <a:pt x="5125" y="2449879"/>
                </a:lnTo>
                <a:cubicBezTo>
                  <a:pt x="1708" y="2408876"/>
                  <a:pt x="0" y="2383250"/>
                  <a:pt x="0" y="2373000"/>
                </a:cubicBezTo>
                <a:cubicBezTo>
                  <a:pt x="0" y="2323456"/>
                  <a:pt x="25626" y="2298683"/>
                  <a:pt x="76879" y="2298683"/>
                </a:cubicBezTo>
                <a:cubicBezTo>
                  <a:pt x="114464" y="2298683"/>
                  <a:pt x="150341" y="2341394"/>
                  <a:pt x="184510" y="2426815"/>
                </a:cubicBezTo>
                <a:cubicBezTo>
                  <a:pt x="288723" y="2683078"/>
                  <a:pt x="430522" y="2896631"/>
                  <a:pt x="609907" y="3067474"/>
                </a:cubicBezTo>
                <a:cubicBezTo>
                  <a:pt x="787583" y="3238316"/>
                  <a:pt x="995156" y="3323737"/>
                  <a:pt x="1232627" y="3323737"/>
                </a:cubicBezTo>
                <a:cubicBezTo>
                  <a:pt x="1434221" y="3323737"/>
                  <a:pt x="1596948" y="3263942"/>
                  <a:pt x="1720809" y="3144353"/>
                </a:cubicBezTo>
                <a:cubicBezTo>
                  <a:pt x="1844669" y="3024763"/>
                  <a:pt x="1906600" y="2888944"/>
                  <a:pt x="1906600" y="2736894"/>
                </a:cubicBezTo>
                <a:cubicBezTo>
                  <a:pt x="1906600" y="2584844"/>
                  <a:pt x="1849367" y="2456713"/>
                  <a:pt x="1734903" y="2352499"/>
                </a:cubicBezTo>
                <a:cubicBezTo>
                  <a:pt x="1620439" y="2248285"/>
                  <a:pt x="1414574" y="2148342"/>
                  <a:pt x="1117308" y="2052670"/>
                </a:cubicBezTo>
                <a:cubicBezTo>
                  <a:pt x="828585" y="1958707"/>
                  <a:pt x="613751" y="1869015"/>
                  <a:pt x="472806" y="1783594"/>
                </a:cubicBezTo>
                <a:cubicBezTo>
                  <a:pt x="331861" y="1698173"/>
                  <a:pt x="219105" y="1580719"/>
                  <a:pt x="134538" y="1431232"/>
                </a:cubicBezTo>
                <a:cubicBezTo>
                  <a:pt x="49971" y="1281745"/>
                  <a:pt x="7688" y="1130122"/>
                  <a:pt x="7688" y="976364"/>
                </a:cubicBezTo>
                <a:cubicBezTo>
                  <a:pt x="7688" y="708142"/>
                  <a:pt x="111475" y="480067"/>
                  <a:pt x="319048" y="292141"/>
                </a:cubicBezTo>
                <a:cubicBezTo>
                  <a:pt x="526621" y="104214"/>
                  <a:pt x="808938" y="10251"/>
                  <a:pt x="1165998" y="10251"/>
                </a:cubicBezTo>
                <a:cubicBezTo>
                  <a:pt x="1359050" y="10251"/>
                  <a:pt x="1616168" y="67536"/>
                  <a:pt x="1937351" y="182108"/>
                </a:cubicBezTo>
                <a:cubicBezTo>
                  <a:pt x="1959561" y="160191"/>
                  <a:pt x="1981770" y="126464"/>
                  <a:pt x="2003980" y="80924"/>
                </a:cubicBezTo>
                <a:cubicBezTo>
                  <a:pt x="2029606" y="26975"/>
                  <a:pt x="2058649" y="0"/>
                  <a:pt x="2091110" y="0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4175378" y="1571494"/>
            <a:ext cx="7004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PLEASE ADD YOUR TITLE HERE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75378" y="2649036"/>
            <a:ext cx="7259592" cy="243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six words from 1a and write a sentence for each one. Work in pairs. Read your sentences aloud to your </a:t>
            </a:r>
            <a:r>
              <a:rPr lang="en-US" altLang="zh-CN" sz="1600" dirty="0" smtClean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instead of </a:t>
            </a:r>
            <a:r>
              <a:rPr lang="en-US" altLang="zh-CN" sz="1600" dirty="0" smtClean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600" dirty="0">
                <a:solidFill>
                  <a:srgbClr val="1826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say, Choose six words from 1a and write a sentence for each one. Work in pairs. Read your sentences aloud to your but instead of , say, Choose six words from 1a and write a sentence for each one. Work in pairs. Read your sentences aloud to your but instead of , say, </a:t>
            </a:r>
          </a:p>
        </p:txBody>
      </p:sp>
      <p:sp>
        <p:nvSpPr>
          <p:cNvPr id="7" name="矩形 6"/>
          <p:cNvSpPr/>
          <p:nvPr/>
        </p:nvSpPr>
        <p:spPr>
          <a:xfrm>
            <a:off x="4175378" y="2031952"/>
            <a:ext cx="14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pairs. 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896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57598" y="1628775"/>
            <a:ext cx="3984648" cy="3411349"/>
            <a:chOff x="514055" y="1710556"/>
            <a:chExt cx="3984648" cy="3411349"/>
          </a:xfrm>
        </p:grpSpPr>
        <p:sp>
          <p:nvSpPr>
            <p:cNvPr id="4" name="矩形 3"/>
            <p:cNvSpPr/>
            <p:nvPr/>
          </p:nvSpPr>
          <p:spPr>
            <a:xfrm>
              <a:off x="514055" y="2782803"/>
              <a:ext cx="398464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saying Choose six words from 1a and write a sentence for each one. Work in pairs. Read your sentences aloud to your partner but instead of saying</a:t>
              </a:r>
            </a:p>
            <a:p>
              <a:pPr>
                <a:lnSpc>
                  <a:spcPts val="1800"/>
                </a:lnSpc>
              </a:pP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4055" y="2026582"/>
              <a:ext cx="3984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YOUR TITLE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HERE 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ADD 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YOUR TITLE HERE</a:t>
              </a:r>
              <a:r>
                <a:rPr lang="en-US" altLang="zh-CN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14055" y="4721795"/>
              <a:ext cx="26291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514055" y="1710556"/>
              <a:ext cx="3057634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</a:t>
              </a:r>
              <a:endParaRPr lang="zh-CN" altLang="en-US" sz="8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4570" y="421662"/>
            <a:ext cx="11308294" cy="652232"/>
            <a:chOff x="334570" y="421662"/>
            <a:chExt cx="11308294" cy="652232"/>
          </a:xfrm>
        </p:grpSpPr>
        <p:sp>
          <p:nvSpPr>
            <p:cNvPr id="9" name="文本框 8"/>
            <p:cNvSpPr txBox="1"/>
            <p:nvPr/>
          </p:nvSpPr>
          <p:spPr bwMode="auto">
            <a:xfrm>
              <a:off x="334570" y="421662"/>
              <a:ext cx="1531188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我们的优势</a:t>
              </a:r>
            </a:p>
          </p:txBody>
        </p:sp>
        <p:sp>
          <p:nvSpPr>
            <p:cNvPr id="10" name="矩形 15"/>
            <p:cNvSpPr>
              <a:spLocks noChangeArrowheads="1"/>
            </p:cNvSpPr>
            <p:nvPr/>
          </p:nvSpPr>
          <p:spPr bwMode="auto">
            <a:xfrm>
              <a:off x="378970" y="797087"/>
              <a:ext cx="1900237" cy="276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ADVANTAGE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643910" y="836938"/>
              <a:ext cx="999895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1936727" y="462135"/>
              <a:ext cx="77168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200" b="1" kern="0" spc="-20" dirty="0" smtClean="0">
                  <a:solidFill>
                    <a:schemeClr val="bg1">
                      <a:lumMod val="85000"/>
                      <a:alpha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X&amp;C</a:t>
              </a:r>
              <a:endParaRPr lang="zh-CN" altLang="en-US" sz="2200" b="1" kern="0" spc="-20" dirty="0">
                <a:solidFill>
                  <a:schemeClr val="bg1">
                    <a:lumMod val="85000"/>
                    <a:alpha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378413" y="5812646"/>
            <a:ext cx="11610942" cy="740554"/>
            <a:chOff x="111713" y="5812646"/>
            <a:chExt cx="11610942" cy="74055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42655" y="6243004"/>
              <a:ext cx="10980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111713" y="5812646"/>
              <a:ext cx="840537" cy="740554"/>
              <a:chOff x="10185835" y="6021846"/>
              <a:chExt cx="840537" cy="740554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5835" y="6021846"/>
                <a:ext cx="740554" cy="740554"/>
              </a:xfrm>
              <a:prstGeom prst="rect">
                <a:avLst/>
              </a:prstGeom>
            </p:spPr>
          </p:pic>
          <p:sp>
            <p:nvSpPr>
              <p:cNvPr id="17" name="矩形 16"/>
              <p:cNvSpPr/>
              <p:nvPr/>
            </p:nvSpPr>
            <p:spPr>
              <a:xfrm>
                <a:off x="10532326" y="6286005"/>
                <a:ext cx="494046" cy="1661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altLang="zh-CN" sz="400" dirty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Vanilla </a:t>
                </a:r>
                <a:r>
                  <a:rPr lang="it-IT" altLang="zh-CN" sz="400" dirty="0" smtClean="0">
                    <a:solidFill>
                      <a:schemeClr val="tx1">
                        <a:lumMod val="95000"/>
                        <a:lumOff val="5000"/>
                        <a:alpha val="62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coffee</a:t>
                </a:r>
                <a:endParaRPr lang="zh-CN" altLang="en-US" sz="400" dirty="0">
                  <a:solidFill>
                    <a:schemeClr val="tx1">
                      <a:lumMod val="95000"/>
                      <a:lumOff val="5000"/>
                      <a:alpha val="62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080265" y="1543511"/>
            <a:ext cx="1300356" cy="1535934"/>
            <a:chOff x="6080265" y="1543511"/>
            <a:chExt cx="1300356" cy="153593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6173213" y="1543511"/>
              <a:ext cx="1114461" cy="1114461"/>
            </a:xfrm>
            <a:prstGeom prst="ellipse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6080265" y="2771668"/>
              <a:ext cx="13003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YOUR TITLE </a:t>
              </a:r>
              <a:endParaRPr lang="zh-CN" altLang="en-US" sz="14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81768" y="3977819"/>
            <a:ext cx="1300356" cy="1546730"/>
            <a:chOff x="6081768" y="3977819"/>
            <a:chExt cx="1300356" cy="154673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6173213" y="3977819"/>
              <a:ext cx="1114461" cy="1114461"/>
            </a:xfrm>
            <a:prstGeom prst="ellipse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6081768" y="5216772"/>
              <a:ext cx="13003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YOUR TITLE </a:t>
              </a:r>
              <a:endParaRPr lang="zh-CN" altLang="en-US" sz="14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193484" y="1543511"/>
            <a:ext cx="1300356" cy="1535934"/>
            <a:chOff x="9193484" y="1543511"/>
            <a:chExt cx="1300356" cy="15359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r="21875"/>
            <a:stretch/>
          </p:blipFill>
          <p:spPr>
            <a:xfrm>
              <a:off x="9324919" y="1543511"/>
              <a:ext cx="1109697" cy="1109697"/>
            </a:xfrm>
            <a:prstGeom prst="ellipse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9193484" y="2771668"/>
              <a:ext cx="13003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YOUR TITLE </a:t>
              </a:r>
              <a:endParaRPr lang="zh-CN" altLang="en-US" sz="14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194987" y="3977819"/>
            <a:ext cx="1300356" cy="1546730"/>
            <a:chOff x="9194987" y="3977819"/>
            <a:chExt cx="1300356" cy="154673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50" r="18750"/>
            <a:stretch/>
          </p:blipFill>
          <p:spPr>
            <a:xfrm>
              <a:off x="9324919" y="3977819"/>
              <a:ext cx="1109697" cy="1109697"/>
            </a:xfrm>
            <a:prstGeom prst="ellipse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9194987" y="5216772"/>
              <a:ext cx="13003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YOUR TITLE 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55866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2580</TotalTime>
  <Words>2637</Words>
  <Application>Microsoft Office PowerPoint</Application>
  <PresentationFormat>宽屏</PresentationFormat>
  <Paragraphs>255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等线 Light</vt:lpstr>
      <vt:lpstr>方正兰亭纤黑_GBK</vt:lpstr>
      <vt:lpstr>方正中倩简体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2017极简商务企业宣传PPT</dc:title>
  <dc:creator>香草咖啡PPT设计</dc:creator>
  <cp:keywords>www.51pptmoban.com</cp:keywords>
  <cp:lastModifiedBy>YANGS</cp:lastModifiedBy>
  <cp:revision>204</cp:revision>
  <dcterms:created xsi:type="dcterms:W3CDTF">2016-12-13T06:05:25Z</dcterms:created>
  <dcterms:modified xsi:type="dcterms:W3CDTF">2018-01-08T14:23:24Z</dcterms:modified>
</cp:coreProperties>
</file>