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61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06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A1D3-0007-4F09-A39C-985084BD9A65}" type="datetimeFigureOut">
              <a:rPr lang="zh-CN" altLang="en-US" smtClean="0"/>
              <a:t>2018/1/9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2DCE-57B5-49FD-93AB-FCD8C9FDA1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949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A1D3-0007-4F09-A39C-985084BD9A65}" type="datetimeFigureOut">
              <a:rPr lang="zh-CN" altLang="en-US" smtClean="0"/>
              <a:t>2018/1/9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2DCE-57B5-49FD-93AB-FCD8C9FDA1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456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A1D3-0007-4F09-A39C-985084BD9A65}" type="datetimeFigureOut">
              <a:rPr lang="zh-CN" altLang="en-US" smtClean="0"/>
              <a:t>2018/1/9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2DCE-57B5-49FD-93AB-FCD8C9FDA1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212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A1D3-0007-4F09-A39C-985084BD9A65}" type="datetimeFigureOut">
              <a:rPr lang="zh-CN" altLang="en-US" smtClean="0"/>
              <a:t>2018/1/9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2DCE-57B5-49FD-93AB-FCD8C9FDA1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278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A1D3-0007-4F09-A39C-985084BD9A65}" type="datetimeFigureOut">
              <a:rPr lang="zh-CN" altLang="en-US" smtClean="0"/>
              <a:t>2018/1/9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2DCE-57B5-49FD-93AB-FCD8C9FDA1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797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A1D3-0007-4F09-A39C-985084BD9A65}" type="datetimeFigureOut">
              <a:rPr lang="zh-CN" altLang="en-US" smtClean="0"/>
              <a:t>2018/1/9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2DCE-57B5-49FD-93AB-FCD8C9FDA1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20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A1D3-0007-4F09-A39C-985084BD9A65}" type="datetimeFigureOut">
              <a:rPr lang="zh-CN" altLang="en-US" smtClean="0"/>
              <a:t>2018/1/9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2DCE-57B5-49FD-93AB-FCD8C9FDA1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73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A1D3-0007-4F09-A39C-985084BD9A65}" type="datetimeFigureOut">
              <a:rPr lang="zh-CN" altLang="en-US" smtClean="0"/>
              <a:t>2018/1/9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2DCE-57B5-49FD-93AB-FCD8C9FDA1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48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A1D3-0007-4F09-A39C-985084BD9A65}" type="datetimeFigureOut">
              <a:rPr lang="zh-CN" altLang="en-US" smtClean="0"/>
              <a:t>2018/1/9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2DCE-57B5-49FD-93AB-FCD8C9FDA1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633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A1D3-0007-4F09-A39C-985084BD9A65}" type="datetimeFigureOut">
              <a:rPr lang="zh-CN" altLang="en-US" smtClean="0"/>
              <a:t>2018/1/9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2DCE-57B5-49FD-93AB-FCD8C9FDA1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957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A1D3-0007-4F09-A39C-985084BD9A65}" type="datetimeFigureOut">
              <a:rPr lang="zh-CN" altLang="en-US" smtClean="0"/>
              <a:t>2018/1/9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E2DCE-57B5-49FD-93AB-FCD8C9FDA1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320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971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CA1D3-0007-4F09-A39C-985084BD9A65}" type="datetimeFigureOut">
              <a:rPr lang="zh-CN" altLang="en-US" smtClean="0"/>
              <a:t>2018/1/9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E2DCE-57B5-49FD-93AB-FCD8C9FDA1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37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97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5900" y="1986010"/>
            <a:ext cx="9220200" cy="2540000"/>
          </a:xfrm>
          <a:prstGeom prst="rect">
            <a:avLst/>
          </a:prstGeom>
          <a:solidFill>
            <a:schemeClr val="tx1">
              <a:lumMod val="95000"/>
              <a:lumOff val="5000"/>
              <a:alpha val="1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06016" y="2755451"/>
            <a:ext cx="8779968" cy="1446550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FC000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狗</a:t>
            </a:r>
            <a:r>
              <a:rPr lang="zh-CN" altLang="en-US" sz="8800" dirty="0" smtClean="0">
                <a:solidFill>
                  <a:srgbClr val="FFC000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年春节</a:t>
            </a:r>
            <a:r>
              <a:rPr lang="en-US" altLang="zh-CN" sz="8800" dirty="0" smtClean="0">
                <a:solidFill>
                  <a:srgbClr val="FFC000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PPT</a:t>
            </a:r>
            <a:r>
              <a:rPr lang="zh-CN" altLang="en-US" sz="8800" dirty="0" smtClean="0">
                <a:solidFill>
                  <a:srgbClr val="FFC000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模板</a:t>
            </a:r>
            <a:endParaRPr lang="zh-CN" altLang="en-US" sz="8800" dirty="0">
              <a:solidFill>
                <a:srgbClr val="FFC000"/>
              </a:solidFill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610208" y="841214"/>
            <a:ext cx="1140047" cy="1144796"/>
          </a:xfrm>
          <a:custGeom>
            <a:avLst/>
            <a:gdLst/>
            <a:ahLst/>
            <a:cxnLst/>
            <a:rect l="l" t="t" r="r" b="b"/>
            <a:pathLst>
              <a:path w="1140047" h="1144796">
                <a:moveTo>
                  <a:pt x="538595" y="0"/>
                </a:moveTo>
                <a:cubicBezTo>
                  <a:pt x="736614" y="0"/>
                  <a:pt x="886361" y="49094"/>
                  <a:pt x="987835" y="147282"/>
                </a:cubicBezTo>
                <a:cubicBezTo>
                  <a:pt x="1089310" y="245470"/>
                  <a:pt x="1140047" y="369745"/>
                  <a:pt x="1140047" y="520108"/>
                </a:cubicBezTo>
                <a:cubicBezTo>
                  <a:pt x="1140047" y="634318"/>
                  <a:pt x="1111491" y="755101"/>
                  <a:pt x="1054380" y="882458"/>
                </a:cubicBezTo>
                <a:cubicBezTo>
                  <a:pt x="1032963" y="930217"/>
                  <a:pt x="995918" y="998080"/>
                  <a:pt x="943246" y="1086049"/>
                </a:cubicBezTo>
                <a:lnTo>
                  <a:pt x="907328" y="1144796"/>
                </a:lnTo>
                <a:lnTo>
                  <a:pt x="364515" y="1144796"/>
                </a:lnTo>
                <a:lnTo>
                  <a:pt x="388386" y="1104459"/>
                </a:lnTo>
                <a:cubicBezTo>
                  <a:pt x="484828" y="940230"/>
                  <a:pt x="548353" y="826585"/>
                  <a:pt x="578959" y="763523"/>
                </a:cubicBezTo>
                <a:cubicBezTo>
                  <a:pt x="640173" y="637399"/>
                  <a:pt x="670779" y="539006"/>
                  <a:pt x="670779" y="468344"/>
                </a:cubicBezTo>
                <a:cubicBezTo>
                  <a:pt x="670779" y="414115"/>
                  <a:pt x="661523" y="373648"/>
                  <a:pt x="643010" y="346944"/>
                </a:cubicBezTo>
                <a:cubicBezTo>
                  <a:pt x="624497" y="320241"/>
                  <a:pt x="596317" y="306889"/>
                  <a:pt x="558469" y="306889"/>
                </a:cubicBezTo>
                <a:cubicBezTo>
                  <a:pt x="520622" y="306889"/>
                  <a:pt x="492441" y="321678"/>
                  <a:pt x="473929" y="351258"/>
                </a:cubicBezTo>
                <a:cubicBezTo>
                  <a:pt x="455416" y="380838"/>
                  <a:pt x="446159" y="439586"/>
                  <a:pt x="446159" y="527503"/>
                </a:cubicBezTo>
                <a:lnTo>
                  <a:pt x="446159" y="717305"/>
                </a:lnTo>
                <a:lnTo>
                  <a:pt x="0" y="717305"/>
                </a:lnTo>
                <a:lnTo>
                  <a:pt x="0" y="644589"/>
                </a:lnTo>
                <a:cubicBezTo>
                  <a:pt x="0" y="532844"/>
                  <a:pt x="5752" y="444721"/>
                  <a:pt x="17255" y="380221"/>
                </a:cubicBezTo>
                <a:cubicBezTo>
                  <a:pt x="28758" y="315721"/>
                  <a:pt x="57105" y="252248"/>
                  <a:pt x="102296" y="189803"/>
                </a:cubicBezTo>
                <a:cubicBezTo>
                  <a:pt x="147487" y="127357"/>
                  <a:pt x="206236" y="80112"/>
                  <a:pt x="278541" y="48067"/>
                </a:cubicBezTo>
                <a:cubicBezTo>
                  <a:pt x="350847" y="16023"/>
                  <a:pt x="437532" y="0"/>
                  <a:pt x="5385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899217" y="841214"/>
            <a:ext cx="1174556" cy="1144796"/>
          </a:xfrm>
          <a:custGeom>
            <a:avLst/>
            <a:gdLst/>
            <a:ahLst/>
            <a:cxnLst/>
            <a:rect l="l" t="t" r="r" b="b"/>
            <a:pathLst>
              <a:path w="1174556" h="1144796">
                <a:moveTo>
                  <a:pt x="578035" y="0"/>
                </a:moveTo>
                <a:cubicBezTo>
                  <a:pt x="687315" y="0"/>
                  <a:pt x="785092" y="19104"/>
                  <a:pt x="871366" y="57311"/>
                </a:cubicBezTo>
                <a:cubicBezTo>
                  <a:pt x="957639" y="95518"/>
                  <a:pt x="1022139" y="142147"/>
                  <a:pt x="1064865" y="197198"/>
                </a:cubicBezTo>
                <a:cubicBezTo>
                  <a:pt x="1107591" y="252248"/>
                  <a:pt x="1136555" y="314283"/>
                  <a:pt x="1151755" y="383303"/>
                </a:cubicBezTo>
                <a:cubicBezTo>
                  <a:pt x="1166956" y="452322"/>
                  <a:pt x="1174556" y="562423"/>
                  <a:pt x="1174556" y="713608"/>
                </a:cubicBezTo>
                <a:lnTo>
                  <a:pt x="1174556" y="1144796"/>
                </a:lnTo>
                <a:lnTo>
                  <a:pt x="676633" y="1144796"/>
                </a:lnTo>
                <a:lnTo>
                  <a:pt x="676633" y="545990"/>
                </a:lnTo>
                <a:cubicBezTo>
                  <a:pt x="676633" y="439997"/>
                  <a:pt x="671498" y="373648"/>
                  <a:pt x="661227" y="346944"/>
                </a:cubicBezTo>
                <a:cubicBezTo>
                  <a:pt x="650957" y="320241"/>
                  <a:pt x="626923" y="306889"/>
                  <a:pt x="589127" y="306889"/>
                </a:cubicBezTo>
                <a:cubicBezTo>
                  <a:pt x="552152" y="306889"/>
                  <a:pt x="527708" y="321062"/>
                  <a:pt x="515794" y="349409"/>
                </a:cubicBezTo>
                <a:cubicBezTo>
                  <a:pt x="503880" y="377756"/>
                  <a:pt x="497923" y="443283"/>
                  <a:pt x="497923" y="545990"/>
                </a:cubicBezTo>
                <a:lnTo>
                  <a:pt x="497923" y="1144796"/>
                </a:lnTo>
                <a:lnTo>
                  <a:pt x="0" y="1144796"/>
                </a:lnTo>
                <a:lnTo>
                  <a:pt x="0" y="713608"/>
                </a:lnTo>
                <a:cubicBezTo>
                  <a:pt x="0" y="530379"/>
                  <a:pt x="15817" y="393162"/>
                  <a:pt x="47451" y="301959"/>
                </a:cubicBezTo>
                <a:cubicBezTo>
                  <a:pt x="79084" y="210755"/>
                  <a:pt x="141941" y="137627"/>
                  <a:pt x="236021" y="82577"/>
                </a:cubicBezTo>
                <a:cubicBezTo>
                  <a:pt x="330100" y="27526"/>
                  <a:pt x="444105" y="0"/>
                  <a:pt x="5780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7223652" y="841214"/>
            <a:ext cx="1151138" cy="1144796"/>
          </a:xfrm>
          <a:custGeom>
            <a:avLst/>
            <a:gdLst/>
            <a:ahLst/>
            <a:cxnLst/>
            <a:rect l="l" t="t" r="r" b="b"/>
            <a:pathLst>
              <a:path w="1151138" h="1144796">
                <a:moveTo>
                  <a:pt x="570640" y="0"/>
                </a:moveTo>
                <a:cubicBezTo>
                  <a:pt x="790021" y="0"/>
                  <a:pt x="941616" y="45570"/>
                  <a:pt x="1025426" y="136710"/>
                </a:cubicBezTo>
                <a:cubicBezTo>
                  <a:pt x="1109234" y="227849"/>
                  <a:pt x="1151138" y="357992"/>
                  <a:pt x="1151138" y="527137"/>
                </a:cubicBezTo>
                <a:cubicBezTo>
                  <a:pt x="1151138" y="634710"/>
                  <a:pt x="1137376" y="712305"/>
                  <a:pt x="1109850" y="759922"/>
                </a:cubicBezTo>
                <a:cubicBezTo>
                  <a:pt x="1082325" y="807540"/>
                  <a:pt x="1025836" y="854753"/>
                  <a:pt x="940384" y="901562"/>
                </a:cubicBezTo>
                <a:cubicBezTo>
                  <a:pt x="1013512" y="931154"/>
                  <a:pt x="1069795" y="975340"/>
                  <a:pt x="1109234" y="1034121"/>
                </a:cubicBezTo>
                <a:cubicBezTo>
                  <a:pt x="1124024" y="1056163"/>
                  <a:pt x="1136041" y="1089622"/>
                  <a:pt x="1145284" y="1134497"/>
                </a:cubicBezTo>
                <a:lnTo>
                  <a:pt x="1147044" y="1144796"/>
                </a:lnTo>
                <a:lnTo>
                  <a:pt x="640919" y="1144796"/>
                </a:lnTo>
                <a:lnTo>
                  <a:pt x="616857" y="1122330"/>
                </a:lnTo>
                <a:cubicBezTo>
                  <a:pt x="604533" y="1116065"/>
                  <a:pt x="589948" y="1112932"/>
                  <a:pt x="573104" y="1112932"/>
                </a:cubicBezTo>
                <a:cubicBezTo>
                  <a:pt x="556671" y="1112932"/>
                  <a:pt x="542549" y="1115962"/>
                  <a:pt x="530738" y="1122022"/>
                </a:cubicBezTo>
                <a:lnTo>
                  <a:pt x="506935" y="1144796"/>
                </a:lnTo>
                <a:lnTo>
                  <a:pt x="6192" y="1144796"/>
                </a:lnTo>
                <a:lnTo>
                  <a:pt x="10476" y="1114887"/>
                </a:lnTo>
                <a:cubicBezTo>
                  <a:pt x="28963" y="1026103"/>
                  <a:pt x="87095" y="954995"/>
                  <a:pt x="184872" y="901562"/>
                </a:cubicBezTo>
                <a:cubicBezTo>
                  <a:pt x="123248" y="872008"/>
                  <a:pt x="77030" y="825000"/>
                  <a:pt x="46218" y="760538"/>
                </a:cubicBezTo>
                <a:cubicBezTo>
                  <a:pt x="15406" y="696077"/>
                  <a:pt x="0" y="614175"/>
                  <a:pt x="0" y="514832"/>
                </a:cubicBezTo>
                <a:cubicBezTo>
                  <a:pt x="0" y="343221"/>
                  <a:pt x="47656" y="214513"/>
                  <a:pt x="142968" y="128708"/>
                </a:cubicBezTo>
                <a:cubicBezTo>
                  <a:pt x="238280" y="42903"/>
                  <a:pt x="380837" y="0"/>
                  <a:pt x="570640" y="0"/>
                </a:cubicBezTo>
                <a:close/>
                <a:moveTo>
                  <a:pt x="574337" y="306889"/>
                </a:moveTo>
                <a:cubicBezTo>
                  <a:pt x="541471" y="306889"/>
                  <a:pt x="519286" y="318597"/>
                  <a:pt x="507783" y="342014"/>
                </a:cubicBezTo>
                <a:cubicBezTo>
                  <a:pt x="496280" y="365432"/>
                  <a:pt x="490528" y="409185"/>
                  <a:pt x="490528" y="473274"/>
                </a:cubicBezTo>
                <a:lnTo>
                  <a:pt x="490528" y="624869"/>
                </a:lnTo>
                <a:cubicBezTo>
                  <a:pt x="490528" y="684850"/>
                  <a:pt x="497101" y="726344"/>
                  <a:pt x="510248" y="749350"/>
                </a:cubicBezTo>
                <a:cubicBezTo>
                  <a:pt x="523394" y="772356"/>
                  <a:pt x="545579" y="783859"/>
                  <a:pt x="576802" y="783859"/>
                </a:cubicBezTo>
                <a:cubicBezTo>
                  <a:pt x="609668" y="783859"/>
                  <a:pt x="631853" y="772562"/>
                  <a:pt x="643356" y="749966"/>
                </a:cubicBezTo>
                <a:cubicBezTo>
                  <a:pt x="654859" y="727371"/>
                  <a:pt x="660611" y="680742"/>
                  <a:pt x="660611" y="610079"/>
                </a:cubicBezTo>
                <a:lnTo>
                  <a:pt x="660611" y="473274"/>
                </a:lnTo>
                <a:cubicBezTo>
                  <a:pt x="660611" y="405898"/>
                  <a:pt x="654654" y="361323"/>
                  <a:pt x="642740" y="339549"/>
                </a:cubicBezTo>
                <a:cubicBezTo>
                  <a:pt x="630826" y="317776"/>
                  <a:pt x="608025" y="306889"/>
                  <a:pt x="574337" y="306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6177818" y="879422"/>
            <a:ext cx="841786" cy="1106589"/>
          </a:xfrm>
          <a:custGeom>
            <a:avLst/>
            <a:gdLst/>
            <a:ahLst/>
            <a:cxnLst/>
            <a:rect l="l" t="t" r="r" b="b"/>
            <a:pathLst>
              <a:path w="841786" h="1106589">
                <a:moveTo>
                  <a:pt x="548455" y="0"/>
                </a:moveTo>
                <a:lnTo>
                  <a:pt x="841786" y="0"/>
                </a:lnTo>
                <a:lnTo>
                  <a:pt x="841786" y="1106589"/>
                </a:lnTo>
                <a:lnTo>
                  <a:pt x="343863" y="1106589"/>
                </a:lnTo>
                <a:lnTo>
                  <a:pt x="343863" y="925595"/>
                </a:lnTo>
                <a:cubicBezTo>
                  <a:pt x="343863" y="771124"/>
                  <a:pt x="340165" y="678277"/>
                  <a:pt x="332770" y="647054"/>
                </a:cubicBezTo>
                <a:cubicBezTo>
                  <a:pt x="325375" y="615831"/>
                  <a:pt x="305039" y="592208"/>
                  <a:pt x="271762" y="576186"/>
                </a:cubicBezTo>
                <a:cubicBezTo>
                  <a:pt x="238485" y="560164"/>
                  <a:pt x="164331" y="552153"/>
                  <a:pt x="49299" y="552153"/>
                </a:cubicBezTo>
                <a:lnTo>
                  <a:pt x="0" y="552153"/>
                </a:lnTo>
                <a:lnTo>
                  <a:pt x="0" y="319521"/>
                </a:lnTo>
                <a:cubicBezTo>
                  <a:pt x="240745" y="267706"/>
                  <a:pt x="423563" y="161199"/>
                  <a:pt x="5484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610207" y="1986009"/>
            <a:ext cx="1095678" cy="888801"/>
          </a:xfrm>
          <a:custGeom>
            <a:avLst/>
            <a:gdLst/>
            <a:ahLst/>
            <a:cxnLst/>
            <a:rect l="l" t="t" r="r" b="b"/>
            <a:pathLst>
              <a:path w="1095678" h="888801">
                <a:moveTo>
                  <a:pt x="364515" y="0"/>
                </a:moveTo>
                <a:lnTo>
                  <a:pt x="907328" y="0"/>
                </a:lnTo>
                <a:lnTo>
                  <a:pt x="885364" y="35923"/>
                </a:lnTo>
                <a:cubicBezTo>
                  <a:pt x="801242" y="171085"/>
                  <a:pt x="689337" y="341990"/>
                  <a:pt x="549649" y="548636"/>
                </a:cubicBezTo>
                <a:lnTo>
                  <a:pt x="1095678" y="548636"/>
                </a:lnTo>
                <a:lnTo>
                  <a:pt x="1095678" y="888801"/>
                </a:lnTo>
                <a:lnTo>
                  <a:pt x="0" y="888801"/>
                </a:lnTo>
                <a:lnTo>
                  <a:pt x="308" y="604098"/>
                </a:lnTo>
                <a:cubicBezTo>
                  <a:pt x="122016" y="405052"/>
                  <a:pt x="225208" y="234459"/>
                  <a:pt x="309883" y="92318"/>
                </a:cubicBezTo>
                <a:lnTo>
                  <a:pt x="36451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899217" y="1986008"/>
            <a:ext cx="1174556" cy="927008"/>
          </a:xfrm>
          <a:custGeom>
            <a:avLst/>
            <a:gdLst/>
            <a:ahLst/>
            <a:cxnLst/>
            <a:rect l="l" t="t" r="r" b="b"/>
            <a:pathLst>
              <a:path w="1174556" h="927008">
                <a:moveTo>
                  <a:pt x="0" y="0"/>
                </a:moveTo>
                <a:lnTo>
                  <a:pt x="497923" y="0"/>
                </a:lnTo>
                <a:lnTo>
                  <a:pt x="497923" y="374856"/>
                </a:lnTo>
                <a:cubicBezTo>
                  <a:pt x="497923" y="490709"/>
                  <a:pt x="503469" y="560550"/>
                  <a:pt x="514562" y="584378"/>
                </a:cubicBezTo>
                <a:cubicBezTo>
                  <a:pt x="525654" y="608206"/>
                  <a:pt x="549688" y="620120"/>
                  <a:pt x="586662" y="620120"/>
                </a:cubicBezTo>
                <a:cubicBezTo>
                  <a:pt x="623637" y="620120"/>
                  <a:pt x="647875" y="606152"/>
                  <a:pt x="659378" y="578215"/>
                </a:cubicBezTo>
                <a:cubicBezTo>
                  <a:pt x="670882" y="550279"/>
                  <a:pt x="676633" y="487423"/>
                  <a:pt x="676633" y="389646"/>
                </a:cubicBezTo>
                <a:lnTo>
                  <a:pt x="676633" y="0"/>
                </a:lnTo>
                <a:lnTo>
                  <a:pt x="1174556" y="0"/>
                </a:lnTo>
                <a:lnTo>
                  <a:pt x="1174556" y="234353"/>
                </a:lnTo>
                <a:cubicBezTo>
                  <a:pt x="1174556" y="385537"/>
                  <a:pt x="1166340" y="495639"/>
                  <a:pt x="1149907" y="564658"/>
                </a:cubicBezTo>
                <a:cubicBezTo>
                  <a:pt x="1133473" y="633677"/>
                  <a:pt x="1099375" y="698177"/>
                  <a:pt x="1047610" y="758158"/>
                </a:cubicBezTo>
                <a:cubicBezTo>
                  <a:pt x="995846" y="818139"/>
                  <a:pt x="933400" y="861276"/>
                  <a:pt x="860273" y="887569"/>
                </a:cubicBezTo>
                <a:cubicBezTo>
                  <a:pt x="787146" y="913862"/>
                  <a:pt x="705391" y="927008"/>
                  <a:pt x="615009" y="927008"/>
                </a:cubicBezTo>
                <a:cubicBezTo>
                  <a:pt x="495869" y="927008"/>
                  <a:pt x="396860" y="913245"/>
                  <a:pt x="317981" y="885720"/>
                </a:cubicBezTo>
                <a:cubicBezTo>
                  <a:pt x="239102" y="858194"/>
                  <a:pt x="176245" y="815263"/>
                  <a:pt x="129411" y="756925"/>
                </a:cubicBezTo>
                <a:cubicBezTo>
                  <a:pt x="82576" y="698588"/>
                  <a:pt x="49299" y="637169"/>
                  <a:pt x="29580" y="572669"/>
                </a:cubicBezTo>
                <a:cubicBezTo>
                  <a:pt x="9860" y="508169"/>
                  <a:pt x="0" y="405668"/>
                  <a:pt x="0" y="265165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6521682" y="1986009"/>
            <a:ext cx="497923" cy="888801"/>
          </a:xfrm>
          <a:custGeom>
            <a:avLst/>
            <a:gdLst/>
            <a:ahLst/>
            <a:cxnLst/>
            <a:rect l="l" t="t" r="r" b="b"/>
            <a:pathLst>
              <a:path w="497923" h="888801">
                <a:moveTo>
                  <a:pt x="0" y="0"/>
                </a:moveTo>
                <a:lnTo>
                  <a:pt x="497923" y="0"/>
                </a:lnTo>
                <a:lnTo>
                  <a:pt x="497923" y="888801"/>
                </a:lnTo>
                <a:lnTo>
                  <a:pt x="0" y="888801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7206397" y="1986008"/>
            <a:ext cx="1185648" cy="927008"/>
          </a:xfrm>
          <a:custGeom>
            <a:avLst/>
            <a:gdLst/>
            <a:ahLst/>
            <a:cxnLst/>
            <a:rect l="l" t="t" r="r" b="b"/>
            <a:pathLst>
              <a:path w="1185648" h="927008">
                <a:moveTo>
                  <a:pt x="23447" y="0"/>
                </a:moveTo>
                <a:lnTo>
                  <a:pt x="524190" y="0"/>
                </a:lnTo>
                <a:lnTo>
                  <a:pt x="519492" y="4495"/>
                </a:lnTo>
                <a:cubicBezTo>
                  <a:pt x="505113" y="28733"/>
                  <a:pt x="497923" y="79881"/>
                  <a:pt x="497923" y="157939"/>
                </a:cubicBezTo>
                <a:lnTo>
                  <a:pt x="497923" y="416760"/>
                </a:lnTo>
                <a:cubicBezTo>
                  <a:pt x="497923" y="503034"/>
                  <a:pt x="505934" y="558496"/>
                  <a:pt x="521957" y="583145"/>
                </a:cubicBezTo>
                <a:cubicBezTo>
                  <a:pt x="537979" y="607795"/>
                  <a:pt x="563245" y="620120"/>
                  <a:pt x="597754" y="620120"/>
                </a:cubicBezTo>
                <a:cubicBezTo>
                  <a:pt x="633086" y="620120"/>
                  <a:pt x="656914" y="607590"/>
                  <a:pt x="669238" y="582529"/>
                </a:cubicBezTo>
                <a:cubicBezTo>
                  <a:pt x="681563" y="557469"/>
                  <a:pt x="687726" y="500980"/>
                  <a:pt x="687726" y="413063"/>
                </a:cubicBezTo>
                <a:lnTo>
                  <a:pt x="687726" y="157939"/>
                </a:lnTo>
                <a:cubicBezTo>
                  <a:pt x="687726" y="81525"/>
                  <a:pt x="679920" y="30787"/>
                  <a:pt x="664308" y="5727"/>
                </a:cubicBezTo>
                <a:lnTo>
                  <a:pt x="658174" y="0"/>
                </a:lnTo>
                <a:lnTo>
                  <a:pt x="1164299" y="0"/>
                </a:lnTo>
                <a:lnTo>
                  <a:pt x="1170859" y="38381"/>
                </a:lnTo>
                <a:cubicBezTo>
                  <a:pt x="1180718" y="108361"/>
                  <a:pt x="1185648" y="198637"/>
                  <a:pt x="1185648" y="309207"/>
                </a:cubicBezTo>
                <a:cubicBezTo>
                  <a:pt x="1185648" y="470341"/>
                  <a:pt x="1170037" y="589134"/>
                  <a:pt x="1138814" y="665587"/>
                </a:cubicBezTo>
                <a:cubicBezTo>
                  <a:pt x="1107591" y="742039"/>
                  <a:pt x="1046789" y="804723"/>
                  <a:pt x="956407" y="853637"/>
                </a:cubicBezTo>
                <a:cubicBezTo>
                  <a:pt x="866025" y="902551"/>
                  <a:pt x="744831" y="927008"/>
                  <a:pt x="592824" y="927008"/>
                </a:cubicBezTo>
                <a:cubicBezTo>
                  <a:pt x="444927" y="927008"/>
                  <a:pt x="327841" y="903578"/>
                  <a:pt x="241567" y="856718"/>
                </a:cubicBezTo>
                <a:cubicBezTo>
                  <a:pt x="155293" y="809858"/>
                  <a:pt x="93463" y="747791"/>
                  <a:pt x="56078" y="670517"/>
                </a:cubicBezTo>
                <a:cubicBezTo>
                  <a:pt x="18693" y="593243"/>
                  <a:pt x="0" y="464583"/>
                  <a:pt x="0" y="284538"/>
                </a:cubicBezTo>
                <a:cubicBezTo>
                  <a:pt x="0" y="224114"/>
                  <a:pt x="2311" y="167698"/>
                  <a:pt x="6933" y="115291"/>
                </a:cubicBezTo>
                <a:lnTo>
                  <a:pt x="2344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1485900" y="1986010"/>
            <a:ext cx="173752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485900" y="4523200"/>
            <a:ext cx="92202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485900" y="1986010"/>
            <a:ext cx="0" cy="253719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0698699" y="1986010"/>
            <a:ext cx="0" cy="253719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8961175" y="1986010"/>
            <a:ext cx="173752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736493" y="4726676"/>
            <a:ext cx="2719014" cy="584775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C000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@51PPT</a:t>
            </a:r>
            <a:r>
              <a:rPr lang="zh-CN" altLang="en-US" sz="3200" dirty="0" smtClean="0">
                <a:solidFill>
                  <a:srgbClr val="FFC000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模板网</a:t>
            </a:r>
            <a:endParaRPr lang="zh-CN" altLang="en-US" sz="3200" dirty="0">
              <a:solidFill>
                <a:srgbClr val="FFC000"/>
              </a:solidFill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466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06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椭圆 70"/>
          <p:cNvSpPr/>
          <p:nvPr/>
        </p:nvSpPr>
        <p:spPr>
          <a:xfrm>
            <a:off x="4772578" y="-846708"/>
            <a:ext cx="2641602" cy="264160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7681515" y="1049482"/>
            <a:ext cx="916224" cy="91622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4067356" y="509436"/>
            <a:ext cx="575389" cy="57538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4842653" y="55429"/>
            <a:ext cx="2441694" cy="1446550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D20628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目录</a:t>
            </a:r>
            <a:endParaRPr lang="zh-CN" altLang="en-US" sz="8800" dirty="0">
              <a:solidFill>
                <a:srgbClr val="D20628"/>
              </a:solidFill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4314528" y="-1274879"/>
            <a:ext cx="3497944" cy="3497944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>
            <a:off x="2443480" y="2408903"/>
            <a:ext cx="7066280" cy="80218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3707075" y="2439160"/>
            <a:ext cx="51700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D20628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2018</a:t>
            </a:r>
            <a:r>
              <a:rPr lang="zh-CN" altLang="en-US" sz="4000" dirty="0" smtClean="0">
                <a:solidFill>
                  <a:srgbClr val="D20628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狗年春节</a:t>
            </a:r>
            <a:r>
              <a:rPr lang="en-US" altLang="zh-CN" sz="4000" dirty="0" smtClean="0">
                <a:solidFill>
                  <a:srgbClr val="D20628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PPT</a:t>
            </a:r>
            <a:r>
              <a:rPr lang="zh-CN" altLang="en-US" sz="4000" dirty="0" smtClean="0">
                <a:solidFill>
                  <a:srgbClr val="D20628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模板</a:t>
            </a:r>
            <a:endParaRPr lang="zh-CN" altLang="en-US" sz="4000" dirty="0">
              <a:solidFill>
                <a:srgbClr val="D20628"/>
              </a:solidFill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  <p:pic>
        <p:nvPicPr>
          <p:cNvPr id="89" name="图片 8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192" y="2463704"/>
            <a:ext cx="683342" cy="683342"/>
          </a:xfrm>
          <a:prstGeom prst="rect">
            <a:avLst/>
          </a:prstGeom>
        </p:spPr>
      </p:pic>
      <p:sp>
        <p:nvSpPr>
          <p:cNvPr id="90" name="圆角矩形 89"/>
          <p:cNvSpPr/>
          <p:nvPr/>
        </p:nvSpPr>
        <p:spPr>
          <a:xfrm>
            <a:off x="2443480" y="3509789"/>
            <a:ext cx="7066280" cy="80218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3707075" y="3540046"/>
            <a:ext cx="51700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D20628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2018</a:t>
            </a:r>
            <a:r>
              <a:rPr lang="zh-CN" altLang="en-US" sz="4000" dirty="0" smtClean="0">
                <a:solidFill>
                  <a:srgbClr val="D20628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狗年春节</a:t>
            </a:r>
            <a:r>
              <a:rPr lang="en-US" altLang="zh-CN" sz="4000" dirty="0" smtClean="0">
                <a:solidFill>
                  <a:srgbClr val="D20628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PPT</a:t>
            </a:r>
            <a:r>
              <a:rPr lang="zh-CN" altLang="en-US" sz="4000" dirty="0" smtClean="0">
                <a:solidFill>
                  <a:srgbClr val="D20628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模板</a:t>
            </a:r>
            <a:endParaRPr lang="zh-CN" altLang="en-US" sz="4000" dirty="0">
              <a:solidFill>
                <a:srgbClr val="D20628"/>
              </a:solidFill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  <p:pic>
        <p:nvPicPr>
          <p:cNvPr id="92" name="图片 9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192" y="3564590"/>
            <a:ext cx="683342" cy="683342"/>
          </a:xfrm>
          <a:prstGeom prst="rect">
            <a:avLst/>
          </a:prstGeom>
        </p:spPr>
      </p:pic>
      <p:sp>
        <p:nvSpPr>
          <p:cNvPr id="93" name="圆角矩形 92"/>
          <p:cNvSpPr/>
          <p:nvPr/>
        </p:nvSpPr>
        <p:spPr>
          <a:xfrm>
            <a:off x="2443480" y="4610675"/>
            <a:ext cx="7066280" cy="80218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3707075" y="4640932"/>
            <a:ext cx="51700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D20628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2018</a:t>
            </a:r>
            <a:r>
              <a:rPr lang="zh-CN" altLang="en-US" sz="4000" dirty="0" smtClean="0">
                <a:solidFill>
                  <a:srgbClr val="D20628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狗年春节</a:t>
            </a:r>
            <a:r>
              <a:rPr lang="en-US" altLang="zh-CN" sz="4000" dirty="0" smtClean="0">
                <a:solidFill>
                  <a:srgbClr val="D20628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PPT</a:t>
            </a:r>
            <a:r>
              <a:rPr lang="zh-CN" altLang="en-US" sz="4000" dirty="0" smtClean="0">
                <a:solidFill>
                  <a:srgbClr val="D20628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模板</a:t>
            </a:r>
            <a:endParaRPr lang="zh-CN" altLang="en-US" sz="4000" dirty="0">
              <a:solidFill>
                <a:srgbClr val="D20628"/>
              </a:solidFill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  <p:pic>
        <p:nvPicPr>
          <p:cNvPr id="95" name="图片 9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192" y="4665476"/>
            <a:ext cx="683342" cy="68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02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/>
          <p:cNvSpPr/>
          <p:nvPr/>
        </p:nvSpPr>
        <p:spPr>
          <a:xfrm>
            <a:off x="2126818" y="1343574"/>
            <a:ext cx="575389" cy="57538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>
            <a:off x="3453130" y="2640500"/>
            <a:ext cx="7066280" cy="127244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515097" y="1490792"/>
            <a:ext cx="3497944" cy="3497944"/>
            <a:chOff x="4266903" y="569405"/>
            <a:chExt cx="3497944" cy="3497944"/>
          </a:xfrm>
        </p:grpSpPr>
        <p:sp>
          <p:nvSpPr>
            <p:cNvPr id="71" name="椭圆 70"/>
            <p:cNvSpPr/>
            <p:nvPr/>
          </p:nvSpPr>
          <p:spPr>
            <a:xfrm>
              <a:off x="4724953" y="997576"/>
              <a:ext cx="2641602" cy="264160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4266903" y="569405"/>
              <a:ext cx="3497944" cy="3497944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78624" y="1151247"/>
              <a:ext cx="2334260" cy="2334260"/>
            </a:xfrm>
            <a:prstGeom prst="rect">
              <a:avLst/>
            </a:prstGeom>
          </p:spPr>
        </p:pic>
      </p:grpSp>
      <p:sp>
        <p:nvSpPr>
          <p:cNvPr id="77" name="矩形 76"/>
          <p:cNvSpPr/>
          <p:nvPr/>
        </p:nvSpPr>
        <p:spPr>
          <a:xfrm>
            <a:off x="4882597" y="2885821"/>
            <a:ext cx="51700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D20628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2018</a:t>
            </a:r>
            <a:r>
              <a:rPr lang="zh-CN" altLang="en-US" sz="4000" dirty="0" smtClean="0">
                <a:solidFill>
                  <a:srgbClr val="D20628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狗年春节</a:t>
            </a:r>
            <a:r>
              <a:rPr lang="en-US" altLang="zh-CN" sz="4000" dirty="0" smtClean="0">
                <a:solidFill>
                  <a:srgbClr val="D20628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PPT</a:t>
            </a:r>
            <a:r>
              <a:rPr lang="zh-CN" altLang="en-US" sz="4000" dirty="0" smtClean="0">
                <a:solidFill>
                  <a:srgbClr val="D20628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模板</a:t>
            </a:r>
            <a:endParaRPr lang="zh-CN" altLang="en-US" sz="4000" dirty="0">
              <a:solidFill>
                <a:srgbClr val="D20628"/>
              </a:solidFill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109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/>
          <p:cNvSpPr/>
          <p:nvPr/>
        </p:nvSpPr>
        <p:spPr>
          <a:xfrm>
            <a:off x="310612" y="1592105"/>
            <a:ext cx="115541" cy="1155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>
            <a:off x="871854" y="742950"/>
            <a:ext cx="10481945" cy="5505450"/>
          </a:xfrm>
          <a:prstGeom prst="roundRect">
            <a:avLst>
              <a:gd name="adj" fmla="val 5179"/>
            </a:avLst>
          </a:prstGeom>
          <a:solidFill>
            <a:srgbClr val="FFC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52371" y="347926"/>
            <a:ext cx="1595112" cy="1595112"/>
            <a:chOff x="4266903" y="569405"/>
            <a:chExt cx="3497944" cy="3497944"/>
          </a:xfrm>
        </p:grpSpPr>
        <p:sp>
          <p:nvSpPr>
            <p:cNvPr id="71" name="椭圆 70"/>
            <p:cNvSpPr/>
            <p:nvPr/>
          </p:nvSpPr>
          <p:spPr>
            <a:xfrm>
              <a:off x="4724953" y="997576"/>
              <a:ext cx="2641602" cy="264160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4266903" y="569405"/>
              <a:ext cx="3497944" cy="3497944"/>
            </a:xfrm>
            <a:prstGeom prst="ellipse">
              <a:avLst/>
            </a:prstGeom>
            <a:solidFill>
              <a:srgbClr val="FFC000">
                <a:alpha val="54000"/>
              </a:srgbClr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78624" y="1151247"/>
              <a:ext cx="2334260" cy="2334260"/>
            </a:xfrm>
            <a:prstGeom prst="rect">
              <a:avLst/>
            </a:prstGeom>
          </p:spPr>
        </p:pic>
      </p:grpSp>
      <p:sp>
        <p:nvSpPr>
          <p:cNvPr id="18" name="椭圆 17"/>
          <p:cNvSpPr/>
          <p:nvPr/>
        </p:nvSpPr>
        <p:spPr>
          <a:xfrm>
            <a:off x="355634" y="213831"/>
            <a:ext cx="375690" cy="37569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79447" y="1328530"/>
            <a:ext cx="6832640" cy="44082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cs typeface="Microsoft JhengHei UI Light" panose="020B0304030504040204" pitchFamily="34" charset="-122"/>
              </a:rPr>
              <a:t>@51PPT</a:t>
            </a:r>
            <a:r>
              <a:rPr lang="zh-CN" altLang="en-US" sz="2400" b="1" dirty="0" smtClean="0">
                <a:latin typeface="+mn-ea"/>
                <a:cs typeface="Microsoft JhengHei UI Light" panose="020B0304030504040204" pitchFamily="34" charset="-122"/>
              </a:rPr>
              <a:t>模板网所</a:t>
            </a:r>
            <a:r>
              <a:rPr lang="zh-CN" altLang="en-US" sz="2400" b="1" dirty="0">
                <a:latin typeface="+mn-ea"/>
                <a:cs typeface="Microsoft JhengHei UI Light" panose="020B0304030504040204" pitchFamily="34" charset="-122"/>
              </a:rPr>
              <a:t>涉及提供的</a:t>
            </a:r>
            <a:r>
              <a:rPr lang="en-US" altLang="zh-CN" sz="2400" b="1" dirty="0">
                <a:latin typeface="+mn-ea"/>
                <a:cs typeface="Microsoft JhengHei UI Light" panose="020B0304030504040204" pitchFamily="34" charset="-122"/>
              </a:rPr>
              <a:t>PPT</a:t>
            </a:r>
            <a:r>
              <a:rPr lang="zh-CN" altLang="en-US" sz="2400" b="1" dirty="0">
                <a:latin typeface="+mn-ea"/>
                <a:cs typeface="Microsoft JhengHei UI Light" panose="020B0304030504040204" pitchFamily="34" charset="-122"/>
              </a:rPr>
              <a:t>模板、</a:t>
            </a:r>
            <a:r>
              <a:rPr lang="en-US" altLang="zh-CN" sz="2400" b="1" dirty="0">
                <a:latin typeface="+mn-ea"/>
                <a:cs typeface="Microsoft JhengHei UI Light" panose="020B0304030504040204" pitchFamily="34" charset="-122"/>
              </a:rPr>
              <a:t>PPT</a:t>
            </a:r>
            <a:r>
              <a:rPr lang="zh-CN" altLang="en-US" sz="2400" b="1" dirty="0">
                <a:latin typeface="+mn-ea"/>
                <a:cs typeface="Microsoft JhengHei UI Light" panose="020B0304030504040204" pitchFamily="34" charset="-122"/>
              </a:rPr>
              <a:t>图片、</a:t>
            </a:r>
            <a:r>
              <a:rPr lang="en-US" altLang="zh-CN" sz="2400" b="1" dirty="0">
                <a:latin typeface="+mn-ea"/>
                <a:cs typeface="Microsoft JhengHei UI Light" panose="020B0304030504040204" pitchFamily="34" charset="-122"/>
              </a:rPr>
              <a:t>PPT</a:t>
            </a:r>
            <a:r>
              <a:rPr lang="zh-CN" altLang="en-US" sz="2400" b="1" dirty="0">
                <a:latin typeface="+mn-ea"/>
                <a:cs typeface="Microsoft JhengHei UI Light" panose="020B0304030504040204" pitchFamily="34" charset="-122"/>
              </a:rPr>
              <a:t>图表等</a:t>
            </a:r>
            <a:r>
              <a:rPr lang="en-US" altLang="zh-CN" sz="2400" b="1" dirty="0">
                <a:latin typeface="+mn-ea"/>
                <a:cs typeface="Microsoft JhengHei UI Light" panose="020B0304030504040204" pitchFamily="34" charset="-122"/>
              </a:rPr>
              <a:t>PPT</a:t>
            </a:r>
            <a:r>
              <a:rPr lang="zh-CN" altLang="en-US" sz="2400" b="1" dirty="0">
                <a:latin typeface="+mn-ea"/>
                <a:cs typeface="Microsoft JhengHei UI Light" panose="020B0304030504040204" pitchFamily="34" charset="-122"/>
              </a:rPr>
              <a:t>素材大多来自</a:t>
            </a:r>
            <a:r>
              <a:rPr lang="en-US" altLang="zh-CN" sz="2400" b="1" dirty="0">
                <a:latin typeface="+mn-ea"/>
                <a:cs typeface="Microsoft JhengHei UI Light" panose="020B0304030504040204" pitchFamily="34" charset="-122"/>
              </a:rPr>
              <a:t>PPT</a:t>
            </a:r>
            <a:r>
              <a:rPr lang="zh-CN" altLang="en-US" sz="2400" b="1" dirty="0">
                <a:latin typeface="+mn-ea"/>
                <a:cs typeface="Microsoft JhengHei UI Light" panose="020B0304030504040204" pitchFamily="34" charset="-122"/>
              </a:rPr>
              <a:t>设计大 师（</a:t>
            </a:r>
            <a:r>
              <a:rPr lang="en-US" altLang="zh-CN" sz="2400" b="1" dirty="0">
                <a:latin typeface="+mn-ea"/>
                <a:cs typeface="Microsoft JhengHei UI Light" panose="020B0304030504040204" pitchFamily="34" charset="-122"/>
              </a:rPr>
              <a:t>PPT</a:t>
            </a:r>
            <a:r>
              <a:rPr lang="zh-CN" altLang="en-US" sz="2400" b="1" dirty="0">
                <a:latin typeface="+mn-ea"/>
                <a:cs typeface="Microsoft JhengHei UI Light" panose="020B0304030504040204" pitchFamily="34" charset="-122"/>
              </a:rPr>
              <a:t>原创作者个人）授权发布作品、</a:t>
            </a:r>
            <a:r>
              <a:rPr lang="en-US" altLang="zh-CN" sz="2400" b="1" dirty="0">
                <a:latin typeface="+mn-ea"/>
                <a:cs typeface="Microsoft JhengHei UI Light" panose="020B0304030504040204" pitchFamily="34" charset="-122"/>
              </a:rPr>
              <a:t>PPT</a:t>
            </a:r>
            <a:r>
              <a:rPr lang="zh-CN" altLang="en-US" sz="2400" b="1" dirty="0">
                <a:latin typeface="+mn-ea"/>
                <a:cs typeface="Microsoft JhengHei UI Light" panose="020B0304030504040204" pitchFamily="34" charset="-122"/>
              </a:rPr>
              <a:t>设计公司免费作品、互联网免费共享资源精选以及部分原创作品，分享给</a:t>
            </a:r>
            <a:r>
              <a:rPr lang="en-US" altLang="zh-CN" sz="2400" b="1" dirty="0">
                <a:latin typeface="+mn-ea"/>
                <a:cs typeface="Microsoft JhengHei UI Light" panose="020B0304030504040204" pitchFamily="34" charset="-122"/>
              </a:rPr>
              <a:t>PPT</a:t>
            </a:r>
            <a:r>
              <a:rPr lang="zh-CN" altLang="en-US" sz="2400" b="1" dirty="0">
                <a:latin typeface="+mn-ea"/>
                <a:cs typeface="Microsoft JhengHei UI Light" panose="020B0304030504040204" pitchFamily="34" charset="-122"/>
              </a:rPr>
              <a:t>爱好者交流学习之用，我们并未授 权您将这些</a:t>
            </a:r>
            <a:r>
              <a:rPr lang="en-US" altLang="zh-CN" sz="2400" b="1" dirty="0">
                <a:latin typeface="+mn-ea"/>
                <a:cs typeface="Microsoft JhengHei UI Light" panose="020B0304030504040204" pitchFamily="34" charset="-122"/>
              </a:rPr>
              <a:t>PPT</a:t>
            </a:r>
            <a:r>
              <a:rPr lang="zh-CN" altLang="en-US" sz="2400" b="1" dirty="0">
                <a:latin typeface="+mn-ea"/>
                <a:cs typeface="Microsoft JhengHei UI Light" panose="020B0304030504040204" pitchFamily="34" charset="-122"/>
              </a:rPr>
              <a:t>模板、素材、图片用于任何商业及其他用途，如果要使用请联系原作者并征求作者同意。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9108465" y="781783"/>
            <a:ext cx="1720607" cy="2713892"/>
            <a:chOff x="8614414" y="778608"/>
            <a:chExt cx="2253138" cy="355384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0629" y="778608"/>
              <a:ext cx="1476923" cy="3553846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14414" y="778608"/>
              <a:ext cx="994888" cy="2393950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2188013" y="47733"/>
            <a:ext cx="51700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C000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2018</a:t>
            </a:r>
            <a:r>
              <a:rPr lang="zh-CN" altLang="en-US" sz="4000" dirty="0" smtClean="0">
                <a:solidFill>
                  <a:srgbClr val="FFC000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狗年春节</a:t>
            </a:r>
            <a:r>
              <a:rPr lang="en-US" altLang="zh-CN" sz="4000" dirty="0" smtClean="0">
                <a:solidFill>
                  <a:srgbClr val="FFC000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PPT</a:t>
            </a:r>
            <a:r>
              <a:rPr lang="zh-CN" altLang="en-US" sz="4000" dirty="0" smtClean="0">
                <a:solidFill>
                  <a:srgbClr val="FFC000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模板</a:t>
            </a:r>
            <a:endParaRPr lang="zh-CN" altLang="en-US" sz="4000" dirty="0">
              <a:solidFill>
                <a:srgbClr val="FFC000"/>
              </a:solidFill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007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97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5900" y="1986010"/>
            <a:ext cx="9220200" cy="2540000"/>
          </a:xfrm>
          <a:prstGeom prst="rect">
            <a:avLst/>
          </a:prstGeom>
          <a:solidFill>
            <a:schemeClr val="tx1">
              <a:lumMod val="95000"/>
              <a:lumOff val="5000"/>
              <a:alpha val="1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742939" y="2755451"/>
            <a:ext cx="4698722" cy="1446550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FC000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谢</a:t>
            </a:r>
            <a:r>
              <a:rPr lang="zh-CN" altLang="en-US" sz="8800" dirty="0" smtClean="0">
                <a:solidFill>
                  <a:srgbClr val="FFC000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谢聆听</a:t>
            </a:r>
            <a:endParaRPr lang="zh-CN" altLang="en-US" sz="8800" dirty="0">
              <a:solidFill>
                <a:srgbClr val="FFC000"/>
              </a:solidFill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610208" y="841214"/>
            <a:ext cx="1140047" cy="1144796"/>
          </a:xfrm>
          <a:custGeom>
            <a:avLst/>
            <a:gdLst/>
            <a:ahLst/>
            <a:cxnLst/>
            <a:rect l="l" t="t" r="r" b="b"/>
            <a:pathLst>
              <a:path w="1140047" h="1144796">
                <a:moveTo>
                  <a:pt x="538595" y="0"/>
                </a:moveTo>
                <a:cubicBezTo>
                  <a:pt x="736614" y="0"/>
                  <a:pt x="886361" y="49094"/>
                  <a:pt x="987835" y="147282"/>
                </a:cubicBezTo>
                <a:cubicBezTo>
                  <a:pt x="1089310" y="245470"/>
                  <a:pt x="1140047" y="369745"/>
                  <a:pt x="1140047" y="520108"/>
                </a:cubicBezTo>
                <a:cubicBezTo>
                  <a:pt x="1140047" y="634318"/>
                  <a:pt x="1111491" y="755101"/>
                  <a:pt x="1054380" y="882458"/>
                </a:cubicBezTo>
                <a:cubicBezTo>
                  <a:pt x="1032963" y="930217"/>
                  <a:pt x="995918" y="998080"/>
                  <a:pt x="943246" y="1086049"/>
                </a:cubicBezTo>
                <a:lnTo>
                  <a:pt x="907328" y="1144796"/>
                </a:lnTo>
                <a:lnTo>
                  <a:pt x="364515" y="1144796"/>
                </a:lnTo>
                <a:lnTo>
                  <a:pt x="388386" y="1104459"/>
                </a:lnTo>
                <a:cubicBezTo>
                  <a:pt x="484828" y="940230"/>
                  <a:pt x="548353" y="826585"/>
                  <a:pt x="578959" y="763523"/>
                </a:cubicBezTo>
                <a:cubicBezTo>
                  <a:pt x="640173" y="637399"/>
                  <a:pt x="670779" y="539006"/>
                  <a:pt x="670779" y="468344"/>
                </a:cubicBezTo>
                <a:cubicBezTo>
                  <a:pt x="670779" y="414115"/>
                  <a:pt x="661523" y="373648"/>
                  <a:pt x="643010" y="346944"/>
                </a:cubicBezTo>
                <a:cubicBezTo>
                  <a:pt x="624497" y="320241"/>
                  <a:pt x="596317" y="306889"/>
                  <a:pt x="558469" y="306889"/>
                </a:cubicBezTo>
                <a:cubicBezTo>
                  <a:pt x="520622" y="306889"/>
                  <a:pt x="492441" y="321678"/>
                  <a:pt x="473929" y="351258"/>
                </a:cubicBezTo>
                <a:cubicBezTo>
                  <a:pt x="455416" y="380838"/>
                  <a:pt x="446159" y="439586"/>
                  <a:pt x="446159" y="527503"/>
                </a:cubicBezTo>
                <a:lnTo>
                  <a:pt x="446159" y="717305"/>
                </a:lnTo>
                <a:lnTo>
                  <a:pt x="0" y="717305"/>
                </a:lnTo>
                <a:lnTo>
                  <a:pt x="0" y="644589"/>
                </a:lnTo>
                <a:cubicBezTo>
                  <a:pt x="0" y="532844"/>
                  <a:pt x="5752" y="444721"/>
                  <a:pt x="17255" y="380221"/>
                </a:cubicBezTo>
                <a:cubicBezTo>
                  <a:pt x="28758" y="315721"/>
                  <a:pt x="57105" y="252248"/>
                  <a:pt x="102296" y="189803"/>
                </a:cubicBezTo>
                <a:cubicBezTo>
                  <a:pt x="147487" y="127357"/>
                  <a:pt x="206236" y="80112"/>
                  <a:pt x="278541" y="48067"/>
                </a:cubicBezTo>
                <a:cubicBezTo>
                  <a:pt x="350847" y="16023"/>
                  <a:pt x="437532" y="0"/>
                  <a:pt x="5385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899217" y="841214"/>
            <a:ext cx="1174556" cy="1144796"/>
          </a:xfrm>
          <a:custGeom>
            <a:avLst/>
            <a:gdLst/>
            <a:ahLst/>
            <a:cxnLst/>
            <a:rect l="l" t="t" r="r" b="b"/>
            <a:pathLst>
              <a:path w="1174556" h="1144796">
                <a:moveTo>
                  <a:pt x="578035" y="0"/>
                </a:moveTo>
                <a:cubicBezTo>
                  <a:pt x="687315" y="0"/>
                  <a:pt x="785092" y="19104"/>
                  <a:pt x="871366" y="57311"/>
                </a:cubicBezTo>
                <a:cubicBezTo>
                  <a:pt x="957639" y="95518"/>
                  <a:pt x="1022139" y="142147"/>
                  <a:pt x="1064865" y="197198"/>
                </a:cubicBezTo>
                <a:cubicBezTo>
                  <a:pt x="1107591" y="252248"/>
                  <a:pt x="1136555" y="314283"/>
                  <a:pt x="1151755" y="383303"/>
                </a:cubicBezTo>
                <a:cubicBezTo>
                  <a:pt x="1166956" y="452322"/>
                  <a:pt x="1174556" y="562423"/>
                  <a:pt x="1174556" y="713608"/>
                </a:cubicBezTo>
                <a:lnTo>
                  <a:pt x="1174556" y="1144796"/>
                </a:lnTo>
                <a:lnTo>
                  <a:pt x="676633" y="1144796"/>
                </a:lnTo>
                <a:lnTo>
                  <a:pt x="676633" y="545990"/>
                </a:lnTo>
                <a:cubicBezTo>
                  <a:pt x="676633" y="439997"/>
                  <a:pt x="671498" y="373648"/>
                  <a:pt x="661227" y="346944"/>
                </a:cubicBezTo>
                <a:cubicBezTo>
                  <a:pt x="650957" y="320241"/>
                  <a:pt x="626923" y="306889"/>
                  <a:pt x="589127" y="306889"/>
                </a:cubicBezTo>
                <a:cubicBezTo>
                  <a:pt x="552152" y="306889"/>
                  <a:pt x="527708" y="321062"/>
                  <a:pt x="515794" y="349409"/>
                </a:cubicBezTo>
                <a:cubicBezTo>
                  <a:pt x="503880" y="377756"/>
                  <a:pt x="497923" y="443283"/>
                  <a:pt x="497923" y="545990"/>
                </a:cubicBezTo>
                <a:lnTo>
                  <a:pt x="497923" y="1144796"/>
                </a:lnTo>
                <a:lnTo>
                  <a:pt x="0" y="1144796"/>
                </a:lnTo>
                <a:lnTo>
                  <a:pt x="0" y="713608"/>
                </a:lnTo>
                <a:cubicBezTo>
                  <a:pt x="0" y="530379"/>
                  <a:pt x="15817" y="393162"/>
                  <a:pt x="47451" y="301959"/>
                </a:cubicBezTo>
                <a:cubicBezTo>
                  <a:pt x="79084" y="210755"/>
                  <a:pt x="141941" y="137627"/>
                  <a:pt x="236021" y="82577"/>
                </a:cubicBezTo>
                <a:cubicBezTo>
                  <a:pt x="330100" y="27526"/>
                  <a:pt x="444105" y="0"/>
                  <a:pt x="5780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7223652" y="841214"/>
            <a:ext cx="1151138" cy="1144796"/>
          </a:xfrm>
          <a:custGeom>
            <a:avLst/>
            <a:gdLst/>
            <a:ahLst/>
            <a:cxnLst/>
            <a:rect l="l" t="t" r="r" b="b"/>
            <a:pathLst>
              <a:path w="1151138" h="1144796">
                <a:moveTo>
                  <a:pt x="570640" y="0"/>
                </a:moveTo>
                <a:cubicBezTo>
                  <a:pt x="790021" y="0"/>
                  <a:pt x="941616" y="45570"/>
                  <a:pt x="1025426" y="136710"/>
                </a:cubicBezTo>
                <a:cubicBezTo>
                  <a:pt x="1109234" y="227849"/>
                  <a:pt x="1151138" y="357992"/>
                  <a:pt x="1151138" y="527137"/>
                </a:cubicBezTo>
                <a:cubicBezTo>
                  <a:pt x="1151138" y="634710"/>
                  <a:pt x="1137376" y="712305"/>
                  <a:pt x="1109850" y="759922"/>
                </a:cubicBezTo>
                <a:cubicBezTo>
                  <a:pt x="1082325" y="807540"/>
                  <a:pt x="1025836" y="854753"/>
                  <a:pt x="940384" y="901562"/>
                </a:cubicBezTo>
                <a:cubicBezTo>
                  <a:pt x="1013512" y="931154"/>
                  <a:pt x="1069795" y="975340"/>
                  <a:pt x="1109234" y="1034121"/>
                </a:cubicBezTo>
                <a:cubicBezTo>
                  <a:pt x="1124024" y="1056163"/>
                  <a:pt x="1136041" y="1089622"/>
                  <a:pt x="1145284" y="1134497"/>
                </a:cubicBezTo>
                <a:lnTo>
                  <a:pt x="1147044" y="1144796"/>
                </a:lnTo>
                <a:lnTo>
                  <a:pt x="640919" y="1144796"/>
                </a:lnTo>
                <a:lnTo>
                  <a:pt x="616857" y="1122330"/>
                </a:lnTo>
                <a:cubicBezTo>
                  <a:pt x="604533" y="1116065"/>
                  <a:pt x="589948" y="1112932"/>
                  <a:pt x="573104" y="1112932"/>
                </a:cubicBezTo>
                <a:cubicBezTo>
                  <a:pt x="556671" y="1112932"/>
                  <a:pt x="542549" y="1115962"/>
                  <a:pt x="530738" y="1122022"/>
                </a:cubicBezTo>
                <a:lnTo>
                  <a:pt x="506935" y="1144796"/>
                </a:lnTo>
                <a:lnTo>
                  <a:pt x="6192" y="1144796"/>
                </a:lnTo>
                <a:lnTo>
                  <a:pt x="10476" y="1114887"/>
                </a:lnTo>
                <a:cubicBezTo>
                  <a:pt x="28963" y="1026103"/>
                  <a:pt x="87095" y="954995"/>
                  <a:pt x="184872" y="901562"/>
                </a:cubicBezTo>
                <a:cubicBezTo>
                  <a:pt x="123248" y="872008"/>
                  <a:pt x="77030" y="825000"/>
                  <a:pt x="46218" y="760538"/>
                </a:cubicBezTo>
                <a:cubicBezTo>
                  <a:pt x="15406" y="696077"/>
                  <a:pt x="0" y="614175"/>
                  <a:pt x="0" y="514832"/>
                </a:cubicBezTo>
                <a:cubicBezTo>
                  <a:pt x="0" y="343221"/>
                  <a:pt x="47656" y="214513"/>
                  <a:pt x="142968" y="128708"/>
                </a:cubicBezTo>
                <a:cubicBezTo>
                  <a:pt x="238280" y="42903"/>
                  <a:pt x="380837" y="0"/>
                  <a:pt x="570640" y="0"/>
                </a:cubicBezTo>
                <a:close/>
                <a:moveTo>
                  <a:pt x="574337" y="306889"/>
                </a:moveTo>
                <a:cubicBezTo>
                  <a:pt x="541471" y="306889"/>
                  <a:pt x="519286" y="318597"/>
                  <a:pt x="507783" y="342014"/>
                </a:cubicBezTo>
                <a:cubicBezTo>
                  <a:pt x="496280" y="365432"/>
                  <a:pt x="490528" y="409185"/>
                  <a:pt x="490528" y="473274"/>
                </a:cubicBezTo>
                <a:lnTo>
                  <a:pt x="490528" y="624869"/>
                </a:lnTo>
                <a:cubicBezTo>
                  <a:pt x="490528" y="684850"/>
                  <a:pt x="497101" y="726344"/>
                  <a:pt x="510248" y="749350"/>
                </a:cubicBezTo>
                <a:cubicBezTo>
                  <a:pt x="523394" y="772356"/>
                  <a:pt x="545579" y="783859"/>
                  <a:pt x="576802" y="783859"/>
                </a:cubicBezTo>
                <a:cubicBezTo>
                  <a:pt x="609668" y="783859"/>
                  <a:pt x="631853" y="772562"/>
                  <a:pt x="643356" y="749966"/>
                </a:cubicBezTo>
                <a:cubicBezTo>
                  <a:pt x="654859" y="727371"/>
                  <a:pt x="660611" y="680742"/>
                  <a:pt x="660611" y="610079"/>
                </a:cubicBezTo>
                <a:lnTo>
                  <a:pt x="660611" y="473274"/>
                </a:lnTo>
                <a:cubicBezTo>
                  <a:pt x="660611" y="405898"/>
                  <a:pt x="654654" y="361323"/>
                  <a:pt x="642740" y="339549"/>
                </a:cubicBezTo>
                <a:cubicBezTo>
                  <a:pt x="630826" y="317776"/>
                  <a:pt x="608025" y="306889"/>
                  <a:pt x="574337" y="306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6177818" y="879422"/>
            <a:ext cx="841786" cy="1106589"/>
          </a:xfrm>
          <a:custGeom>
            <a:avLst/>
            <a:gdLst/>
            <a:ahLst/>
            <a:cxnLst/>
            <a:rect l="l" t="t" r="r" b="b"/>
            <a:pathLst>
              <a:path w="841786" h="1106589">
                <a:moveTo>
                  <a:pt x="548455" y="0"/>
                </a:moveTo>
                <a:lnTo>
                  <a:pt x="841786" y="0"/>
                </a:lnTo>
                <a:lnTo>
                  <a:pt x="841786" y="1106589"/>
                </a:lnTo>
                <a:lnTo>
                  <a:pt x="343863" y="1106589"/>
                </a:lnTo>
                <a:lnTo>
                  <a:pt x="343863" y="925595"/>
                </a:lnTo>
                <a:cubicBezTo>
                  <a:pt x="343863" y="771124"/>
                  <a:pt x="340165" y="678277"/>
                  <a:pt x="332770" y="647054"/>
                </a:cubicBezTo>
                <a:cubicBezTo>
                  <a:pt x="325375" y="615831"/>
                  <a:pt x="305039" y="592208"/>
                  <a:pt x="271762" y="576186"/>
                </a:cubicBezTo>
                <a:cubicBezTo>
                  <a:pt x="238485" y="560164"/>
                  <a:pt x="164331" y="552153"/>
                  <a:pt x="49299" y="552153"/>
                </a:cubicBezTo>
                <a:lnTo>
                  <a:pt x="0" y="552153"/>
                </a:lnTo>
                <a:lnTo>
                  <a:pt x="0" y="319521"/>
                </a:lnTo>
                <a:cubicBezTo>
                  <a:pt x="240745" y="267706"/>
                  <a:pt x="423563" y="161199"/>
                  <a:pt x="5484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610207" y="1986009"/>
            <a:ext cx="1095678" cy="888801"/>
          </a:xfrm>
          <a:custGeom>
            <a:avLst/>
            <a:gdLst/>
            <a:ahLst/>
            <a:cxnLst/>
            <a:rect l="l" t="t" r="r" b="b"/>
            <a:pathLst>
              <a:path w="1095678" h="888801">
                <a:moveTo>
                  <a:pt x="364515" y="0"/>
                </a:moveTo>
                <a:lnTo>
                  <a:pt x="907328" y="0"/>
                </a:lnTo>
                <a:lnTo>
                  <a:pt x="885364" y="35923"/>
                </a:lnTo>
                <a:cubicBezTo>
                  <a:pt x="801242" y="171085"/>
                  <a:pt x="689337" y="341990"/>
                  <a:pt x="549649" y="548636"/>
                </a:cubicBezTo>
                <a:lnTo>
                  <a:pt x="1095678" y="548636"/>
                </a:lnTo>
                <a:lnTo>
                  <a:pt x="1095678" y="888801"/>
                </a:lnTo>
                <a:lnTo>
                  <a:pt x="0" y="888801"/>
                </a:lnTo>
                <a:lnTo>
                  <a:pt x="308" y="604098"/>
                </a:lnTo>
                <a:cubicBezTo>
                  <a:pt x="122016" y="405052"/>
                  <a:pt x="225208" y="234459"/>
                  <a:pt x="309883" y="92318"/>
                </a:cubicBezTo>
                <a:lnTo>
                  <a:pt x="36451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899217" y="1986008"/>
            <a:ext cx="1174556" cy="927008"/>
          </a:xfrm>
          <a:custGeom>
            <a:avLst/>
            <a:gdLst/>
            <a:ahLst/>
            <a:cxnLst/>
            <a:rect l="l" t="t" r="r" b="b"/>
            <a:pathLst>
              <a:path w="1174556" h="927008">
                <a:moveTo>
                  <a:pt x="0" y="0"/>
                </a:moveTo>
                <a:lnTo>
                  <a:pt x="497923" y="0"/>
                </a:lnTo>
                <a:lnTo>
                  <a:pt x="497923" y="374856"/>
                </a:lnTo>
                <a:cubicBezTo>
                  <a:pt x="497923" y="490709"/>
                  <a:pt x="503469" y="560550"/>
                  <a:pt x="514562" y="584378"/>
                </a:cubicBezTo>
                <a:cubicBezTo>
                  <a:pt x="525654" y="608206"/>
                  <a:pt x="549688" y="620120"/>
                  <a:pt x="586662" y="620120"/>
                </a:cubicBezTo>
                <a:cubicBezTo>
                  <a:pt x="623637" y="620120"/>
                  <a:pt x="647875" y="606152"/>
                  <a:pt x="659378" y="578215"/>
                </a:cubicBezTo>
                <a:cubicBezTo>
                  <a:pt x="670882" y="550279"/>
                  <a:pt x="676633" y="487423"/>
                  <a:pt x="676633" y="389646"/>
                </a:cubicBezTo>
                <a:lnTo>
                  <a:pt x="676633" y="0"/>
                </a:lnTo>
                <a:lnTo>
                  <a:pt x="1174556" y="0"/>
                </a:lnTo>
                <a:lnTo>
                  <a:pt x="1174556" y="234353"/>
                </a:lnTo>
                <a:cubicBezTo>
                  <a:pt x="1174556" y="385537"/>
                  <a:pt x="1166340" y="495639"/>
                  <a:pt x="1149907" y="564658"/>
                </a:cubicBezTo>
                <a:cubicBezTo>
                  <a:pt x="1133473" y="633677"/>
                  <a:pt x="1099375" y="698177"/>
                  <a:pt x="1047610" y="758158"/>
                </a:cubicBezTo>
                <a:cubicBezTo>
                  <a:pt x="995846" y="818139"/>
                  <a:pt x="933400" y="861276"/>
                  <a:pt x="860273" y="887569"/>
                </a:cubicBezTo>
                <a:cubicBezTo>
                  <a:pt x="787146" y="913862"/>
                  <a:pt x="705391" y="927008"/>
                  <a:pt x="615009" y="927008"/>
                </a:cubicBezTo>
                <a:cubicBezTo>
                  <a:pt x="495869" y="927008"/>
                  <a:pt x="396860" y="913245"/>
                  <a:pt x="317981" y="885720"/>
                </a:cubicBezTo>
                <a:cubicBezTo>
                  <a:pt x="239102" y="858194"/>
                  <a:pt x="176245" y="815263"/>
                  <a:pt x="129411" y="756925"/>
                </a:cubicBezTo>
                <a:cubicBezTo>
                  <a:pt x="82576" y="698588"/>
                  <a:pt x="49299" y="637169"/>
                  <a:pt x="29580" y="572669"/>
                </a:cubicBezTo>
                <a:cubicBezTo>
                  <a:pt x="9860" y="508169"/>
                  <a:pt x="0" y="405668"/>
                  <a:pt x="0" y="265165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6521682" y="1986009"/>
            <a:ext cx="497923" cy="888801"/>
          </a:xfrm>
          <a:custGeom>
            <a:avLst/>
            <a:gdLst/>
            <a:ahLst/>
            <a:cxnLst/>
            <a:rect l="l" t="t" r="r" b="b"/>
            <a:pathLst>
              <a:path w="497923" h="888801">
                <a:moveTo>
                  <a:pt x="0" y="0"/>
                </a:moveTo>
                <a:lnTo>
                  <a:pt x="497923" y="0"/>
                </a:lnTo>
                <a:lnTo>
                  <a:pt x="497923" y="888801"/>
                </a:lnTo>
                <a:lnTo>
                  <a:pt x="0" y="888801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7206397" y="1986008"/>
            <a:ext cx="1185648" cy="927008"/>
          </a:xfrm>
          <a:custGeom>
            <a:avLst/>
            <a:gdLst/>
            <a:ahLst/>
            <a:cxnLst/>
            <a:rect l="l" t="t" r="r" b="b"/>
            <a:pathLst>
              <a:path w="1185648" h="927008">
                <a:moveTo>
                  <a:pt x="23447" y="0"/>
                </a:moveTo>
                <a:lnTo>
                  <a:pt x="524190" y="0"/>
                </a:lnTo>
                <a:lnTo>
                  <a:pt x="519492" y="4495"/>
                </a:lnTo>
                <a:cubicBezTo>
                  <a:pt x="505113" y="28733"/>
                  <a:pt x="497923" y="79881"/>
                  <a:pt x="497923" y="157939"/>
                </a:cubicBezTo>
                <a:lnTo>
                  <a:pt x="497923" y="416760"/>
                </a:lnTo>
                <a:cubicBezTo>
                  <a:pt x="497923" y="503034"/>
                  <a:pt x="505934" y="558496"/>
                  <a:pt x="521957" y="583145"/>
                </a:cubicBezTo>
                <a:cubicBezTo>
                  <a:pt x="537979" y="607795"/>
                  <a:pt x="563245" y="620120"/>
                  <a:pt x="597754" y="620120"/>
                </a:cubicBezTo>
                <a:cubicBezTo>
                  <a:pt x="633086" y="620120"/>
                  <a:pt x="656914" y="607590"/>
                  <a:pt x="669238" y="582529"/>
                </a:cubicBezTo>
                <a:cubicBezTo>
                  <a:pt x="681563" y="557469"/>
                  <a:pt x="687726" y="500980"/>
                  <a:pt x="687726" y="413063"/>
                </a:cubicBezTo>
                <a:lnTo>
                  <a:pt x="687726" y="157939"/>
                </a:lnTo>
                <a:cubicBezTo>
                  <a:pt x="687726" y="81525"/>
                  <a:pt x="679920" y="30787"/>
                  <a:pt x="664308" y="5727"/>
                </a:cubicBezTo>
                <a:lnTo>
                  <a:pt x="658174" y="0"/>
                </a:lnTo>
                <a:lnTo>
                  <a:pt x="1164299" y="0"/>
                </a:lnTo>
                <a:lnTo>
                  <a:pt x="1170859" y="38381"/>
                </a:lnTo>
                <a:cubicBezTo>
                  <a:pt x="1180718" y="108361"/>
                  <a:pt x="1185648" y="198637"/>
                  <a:pt x="1185648" y="309207"/>
                </a:cubicBezTo>
                <a:cubicBezTo>
                  <a:pt x="1185648" y="470341"/>
                  <a:pt x="1170037" y="589134"/>
                  <a:pt x="1138814" y="665587"/>
                </a:cubicBezTo>
                <a:cubicBezTo>
                  <a:pt x="1107591" y="742039"/>
                  <a:pt x="1046789" y="804723"/>
                  <a:pt x="956407" y="853637"/>
                </a:cubicBezTo>
                <a:cubicBezTo>
                  <a:pt x="866025" y="902551"/>
                  <a:pt x="744831" y="927008"/>
                  <a:pt x="592824" y="927008"/>
                </a:cubicBezTo>
                <a:cubicBezTo>
                  <a:pt x="444927" y="927008"/>
                  <a:pt x="327841" y="903578"/>
                  <a:pt x="241567" y="856718"/>
                </a:cubicBezTo>
                <a:cubicBezTo>
                  <a:pt x="155293" y="809858"/>
                  <a:pt x="93463" y="747791"/>
                  <a:pt x="56078" y="670517"/>
                </a:cubicBezTo>
                <a:cubicBezTo>
                  <a:pt x="18693" y="593243"/>
                  <a:pt x="0" y="464583"/>
                  <a:pt x="0" y="284538"/>
                </a:cubicBezTo>
                <a:cubicBezTo>
                  <a:pt x="0" y="224114"/>
                  <a:pt x="2311" y="167698"/>
                  <a:pt x="6933" y="115291"/>
                </a:cubicBezTo>
                <a:lnTo>
                  <a:pt x="2344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1485900" y="1986010"/>
            <a:ext cx="173752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485900" y="4523200"/>
            <a:ext cx="92202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485900" y="1986010"/>
            <a:ext cx="0" cy="253719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0698699" y="1986010"/>
            <a:ext cx="0" cy="253719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8961175" y="1986010"/>
            <a:ext cx="173752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736493" y="4726676"/>
            <a:ext cx="2719014" cy="584775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C000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@51PPT</a:t>
            </a:r>
            <a:r>
              <a:rPr lang="zh-CN" altLang="en-US" sz="3200" dirty="0" smtClean="0">
                <a:solidFill>
                  <a:srgbClr val="FFC000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模板网</a:t>
            </a:r>
            <a:endParaRPr lang="zh-CN" altLang="en-US" sz="3200" dirty="0">
              <a:solidFill>
                <a:srgbClr val="FFC000"/>
              </a:solidFill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659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1412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原创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原创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6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2667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</a:t>
            </a:r>
            <a:r>
              <a:rPr lang="zh-CN" altLang="en-US" sz="2667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667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6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85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299</Words>
  <Application>Microsoft Office PowerPoint</Application>
  <PresentationFormat>宽屏</PresentationFormat>
  <Paragraphs>17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Microsoft JhengHei UI Light</vt:lpstr>
      <vt:lpstr>宋体</vt:lpstr>
      <vt:lpstr>苏新诗毛糙体简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YANGS</cp:lastModifiedBy>
  <cp:revision>31</cp:revision>
  <dcterms:created xsi:type="dcterms:W3CDTF">2018-01-06T10:42:57Z</dcterms:created>
  <dcterms:modified xsi:type="dcterms:W3CDTF">2018-01-09T15:23:56Z</dcterms:modified>
</cp:coreProperties>
</file>