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086" r:id="rId2"/>
    <p:sldId id="3108" r:id="rId3"/>
    <p:sldId id="3102" r:id="rId4"/>
    <p:sldId id="3098" r:id="rId5"/>
    <p:sldId id="3096" r:id="rId6"/>
    <p:sldId id="3092" r:id="rId7"/>
    <p:sldId id="3097" r:id="rId8"/>
    <p:sldId id="3104" r:id="rId9"/>
    <p:sldId id="3093" r:id="rId10"/>
    <p:sldId id="3099" r:id="rId11"/>
    <p:sldId id="3094" r:id="rId12"/>
    <p:sldId id="3095" r:id="rId13"/>
    <p:sldId id="3105" r:id="rId14"/>
    <p:sldId id="3087" r:id="rId15"/>
    <p:sldId id="3091" r:id="rId16"/>
    <p:sldId id="3101" r:id="rId17"/>
    <p:sldId id="3090" r:id="rId18"/>
    <p:sldId id="3106" r:id="rId19"/>
    <p:sldId id="3088" r:id="rId20"/>
    <p:sldId id="3100" r:id="rId21"/>
    <p:sldId id="3089" r:id="rId22"/>
    <p:sldId id="3110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D0FD"/>
    <a:srgbClr val="00B369"/>
    <a:srgbClr val="1A8CE1"/>
    <a:srgbClr val="FFFFFF"/>
    <a:srgbClr val="A78357"/>
    <a:srgbClr val="28C7D4"/>
    <a:srgbClr val="F94D4D"/>
    <a:srgbClr val="FEFEFE"/>
    <a:srgbClr val="8F1A12"/>
    <a:srgbClr val="F84E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>
        <p:scale>
          <a:sx n="50" d="100"/>
          <a:sy n="50" d="100"/>
        </p:scale>
        <p:origin x="750" y="52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1152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0EF-44C9-86E0-19DEE770D49E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0EF-44C9-86E0-19DEE770D49E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0EF-44C9-86E0-19DEE770D49E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0EF-44C9-86E0-19DEE770D49E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0EF-44C9-86E0-19DEE770D49E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80EF-44C9-86E0-19DEE770D49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75D-4798-AAB8-B2DCFB80784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75D-4798-AAB8-B2DCFB807849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75D-4798-AAB8-B2DCFB807849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75D-4798-AAB8-B2DCFB807849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75D-4798-AAB8-B2DCFB807849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75D-4798-AAB8-B2DCFB807849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75D-4798-AAB8-B2DCFB807849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C75D-4798-AAB8-B2DCFB80784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FB5-4184-A27C-3A48A61475E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FB5-4184-A27C-3A48A61475E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FB5-4184-A27C-3A48A61475EC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FB5-4184-A27C-3A48A61475EC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FB5-4184-A27C-3A48A61475EC}"/>
              </c:ext>
            </c:extLst>
          </c:dPt>
          <c:dPt>
            <c:idx val="5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FB5-4184-A27C-3A48A61475EC}"/>
              </c:ext>
            </c:extLst>
          </c:dPt>
          <c:dPt>
            <c:idx val="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FB5-4184-A27C-3A48A61475EC}"/>
              </c:ext>
            </c:extLst>
          </c:dPt>
          <c:dPt>
            <c:idx val="7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BFB5-4184-A27C-3A48A61475EC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BFB5-4184-A27C-3A48A61475E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1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430-4FCA-ADF1-3FDA4F84A98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430-4FCA-ADF1-3FDA4F84A98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430-4FCA-ADF1-3FDA4F84A98B}"/>
              </c:ext>
            </c:extLst>
          </c:dPt>
          <c:dPt>
            <c:idx val="4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430-4FCA-ADF1-3FDA4F84A98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430-4FCA-ADF1-3FDA4F84A98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23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0286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236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133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9590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1079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480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9921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3381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7597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888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741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901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1866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771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136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879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100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223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643766"/>
            <a:ext cx="12858750" cy="1"/>
          </a:xfrm>
          <a:prstGeom prst="line">
            <a:avLst/>
          </a:prstGeom>
          <a:ln w="571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516714" y="187358"/>
            <a:ext cx="303705" cy="303705"/>
            <a:chOff x="624979" y="908720"/>
            <a:chExt cx="288032" cy="2880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82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858750" cy="7233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64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858750" cy="72330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103591"/>
            <a:ext cx="12858750" cy="24738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09695" y="1010717"/>
            <a:ext cx="1630722" cy="1630722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65279" y="6502097"/>
            <a:ext cx="1728192" cy="1728192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433249" y="1239901"/>
            <a:ext cx="5457268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600" cap="all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zh-CN" altLang="en-US" sz="16600" cap="all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867032" y="2024280"/>
            <a:ext cx="723176" cy="723176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891248" y="2123282"/>
            <a:ext cx="650219" cy="65021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4295090" y="4786922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bg1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bg1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bg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bg1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100783" y="3638112"/>
            <a:ext cx="115700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亮丽蓝商务风工作汇报</a:t>
            </a:r>
            <a:r>
              <a:rPr lang="en-US" altLang="zh-CN" sz="6000" b="1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r>
              <a:rPr lang="zh-CN" altLang="en-US" sz="6000" b="1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模板</a:t>
            </a:r>
            <a:endParaRPr lang="zh-CN" altLang="en-US" sz="6000" b="1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648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6527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20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8284655" y="5038361"/>
            <a:ext cx="594634" cy="594633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7700199" y="4343409"/>
            <a:ext cx="914486" cy="913031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718837" y="2249831"/>
            <a:ext cx="1482949" cy="1481495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7951720" y="1761332"/>
            <a:ext cx="1075865" cy="1075865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883651" y="2386497"/>
            <a:ext cx="594634" cy="594633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919736" y="2879357"/>
            <a:ext cx="1705392" cy="1703938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484762" y="3846183"/>
            <a:ext cx="1199445" cy="2384349"/>
            <a:chOff x="3987801" y="4254500"/>
            <a:chExt cx="1309688" cy="2603499"/>
          </a:xfrm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8146540" y="3106163"/>
            <a:ext cx="1251784" cy="1250330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/>
          </p:cNvSpPr>
          <p:nvPr/>
        </p:nvSpPr>
        <p:spPr bwMode="auto">
          <a:xfrm>
            <a:off x="6929649" y="2460645"/>
            <a:ext cx="1061326" cy="1059872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48"/>
          <p:cNvSpPr>
            <a:spLocks/>
          </p:cNvSpPr>
          <p:nvPr/>
        </p:nvSpPr>
        <p:spPr bwMode="auto">
          <a:xfrm>
            <a:off x="8134909" y="1944519"/>
            <a:ext cx="710944" cy="710943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6"/>
          <p:cNvSpPr>
            <a:spLocks/>
          </p:cNvSpPr>
          <p:nvPr/>
        </p:nvSpPr>
        <p:spPr bwMode="auto">
          <a:xfrm>
            <a:off x="7895019" y="4538226"/>
            <a:ext cx="524849" cy="524848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8459122" y="5222999"/>
            <a:ext cx="238435" cy="222442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9058115" y="2572592"/>
            <a:ext cx="238435" cy="222442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314926" y="2845920"/>
            <a:ext cx="289320" cy="289320"/>
          </a:xfrm>
          <a:prstGeom prst="ellipse">
            <a:avLst/>
          </a:prstGeom>
          <a:noFill/>
          <a:ln w="122238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614686" y="3564133"/>
            <a:ext cx="332937" cy="334391"/>
          </a:xfrm>
          <a:prstGeom prst="ellipse">
            <a:avLst/>
          </a:prstGeom>
          <a:noFill/>
          <a:ln w="139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393699" y="2203307"/>
            <a:ext cx="196273" cy="196272"/>
          </a:xfrm>
          <a:prstGeom prst="ellipse">
            <a:avLst/>
          </a:prstGeom>
          <a:noFill/>
          <a:ln w="10477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057854" y="4703968"/>
            <a:ext cx="196273" cy="194819"/>
          </a:xfrm>
          <a:prstGeom prst="ellipse">
            <a:avLst/>
          </a:prstGeom>
          <a:noFill/>
          <a:ln w="8731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954547" y="4001747"/>
            <a:ext cx="1391702" cy="2222970"/>
            <a:chOff x="6684587" y="4424362"/>
            <a:chExt cx="1519615" cy="2427287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770678" y="5499720"/>
            <a:ext cx="425258" cy="425985"/>
            <a:chOff x="9145588" y="4435475"/>
            <a:chExt cx="464344" cy="465138"/>
          </a:xfrm>
          <a:solidFill>
            <a:schemeClr val="tx2"/>
          </a:solidFill>
        </p:grpSpPr>
        <p:sp>
          <p:nvSpPr>
            <p:cNvPr id="7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777674" y="3879950"/>
            <a:ext cx="398362" cy="425258"/>
            <a:chOff x="9159875" y="1647825"/>
            <a:chExt cx="434975" cy="464344"/>
          </a:xfrm>
          <a:solidFill>
            <a:schemeClr val="accent3"/>
          </a:solidFill>
        </p:grpSpPr>
        <p:sp>
          <p:nvSpPr>
            <p:cNvPr id="81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776978" y="2260182"/>
            <a:ext cx="425985" cy="39908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85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77323" y="3090419"/>
            <a:ext cx="425985" cy="358380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88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773417" y="4736359"/>
            <a:ext cx="425258" cy="332211"/>
            <a:chOff x="2581275" y="1710532"/>
            <a:chExt cx="464344" cy="362744"/>
          </a:xfrm>
          <a:solidFill>
            <a:schemeClr val="accent4"/>
          </a:solidFill>
        </p:grpSpPr>
        <p:sp>
          <p:nvSpPr>
            <p:cNvPr id="92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88135" y="2126544"/>
            <a:ext cx="2578433" cy="658282"/>
            <a:chOff x="8676119" y="2245064"/>
            <a:chExt cx="3378732" cy="718784"/>
          </a:xfrm>
        </p:grpSpPr>
        <p:sp>
          <p:nvSpPr>
            <p:cNvPr id="100" name="TextBox 99"/>
            <p:cNvSpPr txBox="1"/>
            <p:nvPr/>
          </p:nvSpPr>
          <p:spPr>
            <a:xfrm>
              <a:off x="8683445" y="2245064"/>
              <a:ext cx="1646828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479916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288135" y="2974236"/>
            <a:ext cx="2578433" cy="663725"/>
            <a:chOff x="8676119" y="2239121"/>
            <a:chExt cx="3378732" cy="724729"/>
          </a:xfrm>
        </p:grpSpPr>
        <p:sp>
          <p:nvSpPr>
            <p:cNvPr id="115" name="TextBox 114"/>
            <p:cNvSpPr txBox="1"/>
            <p:nvPr/>
          </p:nvSpPr>
          <p:spPr>
            <a:xfrm>
              <a:off x="8683445" y="2239121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288135" y="3808330"/>
            <a:ext cx="2578433" cy="635347"/>
            <a:chOff x="8676119" y="2270107"/>
            <a:chExt cx="3378732" cy="693743"/>
          </a:xfrm>
        </p:grpSpPr>
        <p:sp>
          <p:nvSpPr>
            <p:cNvPr id="118" name="TextBox 117"/>
            <p:cNvSpPr txBox="1"/>
            <p:nvPr/>
          </p:nvSpPr>
          <p:spPr>
            <a:xfrm>
              <a:off x="8683445" y="2270107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288135" y="4614044"/>
            <a:ext cx="2578433" cy="648547"/>
            <a:chOff x="8676119" y="2255696"/>
            <a:chExt cx="3378732" cy="708155"/>
          </a:xfrm>
        </p:grpSpPr>
        <p:sp>
          <p:nvSpPr>
            <p:cNvPr id="121" name="TextBox 120"/>
            <p:cNvSpPr txBox="1"/>
            <p:nvPr/>
          </p:nvSpPr>
          <p:spPr>
            <a:xfrm>
              <a:off x="8683445" y="2255696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479919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88135" y="5432955"/>
            <a:ext cx="2578433" cy="643602"/>
            <a:chOff x="8676119" y="2261094"/>
            <a:chExt cx="3378732" cy="702756"/>
          </a:xfrm>
        </p:grpSpPr>
        <p:sp>
          <p:nvSpPr>
            <p:cNvPr id="124" name="TextBox 123"/>
            <p:cNvSpPr txBox="1"/>
            <p:nvPr/>
          </p:nvSpPr>
          <p:spPr>
            <a:xfrm>
              <a:off x="8683445" y="2261094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479918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2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495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03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824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41"/>
            <a:ext cx="2416350" cy="766104"/>
            <a:chOff x="1753214" y="2748563"/>
            <a:chExt cx="2321808" cy="72646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2"/>
            <a:ext cx="2416350" cy="785403"/>
            <a:chOff x="1753214" y="2730263"/>
            <a:chExt cx="2321808" cy="744760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1"/>
            <a:ext cx="2349427" cy="829715"/>
            <a:chOff x="1753214" y="2688244"/>
            <a:chExt cx="2321808" cy="786779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40"/>
            <a:ext cx="2349427" cy="766104"/>
            <a:chOff x="1753214" y="2748563"/>
            <a:chExt cx="2321808" cy="72646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907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681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3831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1532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04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6465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218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60"/>
          <a:stretch/>
        </p:blipFill>
        <p:spPr>
          <a:xfrm>
            <a:off x="0" y="-1"/>
            <a:ext cx="7437487" cy="7233047"/>
          </a:xfrm>
          <a:prstGeom prst="rect">
            <a:avLst/>
          </a:prstGeom>
        </p:spPr>
      </p:pic>
      <p:sp>
        <p:nvSpPr>
          <p:cNvPr id="5126" name="Rectangle 4"/>
          <p:cNvSpPr>
            <a:spLocks noChangeArrowheads="1"/>
          </p:cNvSpPr>
          <p:nvPr/>
        </p:nvSpPr>
        <p:spPr bwMode="auto">
          <a:xfrm>
            <a:off x="8146109" y="1589435"/>
            <a:ext cx="25650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27" name="Group 5"/>
          <p:cNvGrpSpPr>
            <a:grpSpLocks/>
          </p:cNvGrpSpPr>
          <p:nvPr/>
        </p:nvGrpSpPr>
        <p:grpSpPr bwMode="auto">
          <a:xfrm>
            <a:off x="6965157" y="1348930"/>
            <a:ext cx="817066" cy="817066"/>
            <a:chOff x="0" y="0"/>
            <a:chExt cx="366" cy="366"/>
          </a:xfrm>
        </p:grpSpPr>
        <p:sp>
          <p:nvSpPr>
            <p:cNvPr id="5153" name="Oval 6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54" name="Freeform 7"/>
            <p:cNvSpPr>
              <a:spLocks noEditPoints="1"/>
            </p:cNvSpPr>
            <p:nvPr/>
          </p:nvSpPr>
          <p:spPr bwMode="auto">
            <a:xfrm>
              <a:off x="108" y="100"/>
              <a:ext cx="148" cy="164"/>
            </a:xfrm>
            <a:custGeom>
              <a:avLst/>
              <a:gdLst>
                <a:gd name="T0" fmla="*/ 140 w 71"/>
                <a:gd name="T1" fmla="*/ 21 h 79"/>
                <a:gd name="T2" fmla="*/ 144 w 71"/>
                <a:gd name="T3" fmla="*/ 6 h 79"/>
                <a:gd name="T4" fmla="*/ 148 w 71"/>
                <a:gd name="T5" fmla="*/ 17 h 79"/>
                <a:gd name="T6" fmla="*/ 15 w 71"/>
                <a:gd name="T7" fmla="*/ 6 h 79"/>
                <a:gd name="T8" fmla="*/ 60 w 71"/>
                <a:gd name="T9" fmla="*/ 0 h 79"/>
                <a:gd name="T10" fmla="*/ 90 w 71"/>
                <a:gd name="T11" fmla="*/ 6 h 79"/>
                <a:gd name="T12" fmla="*/ 135 w 71"/>
                <a:gd name="T13" fmla="*/ 21 h 79"/>
                <a:gd name="T14" fmla="*/ 15 w 71"/>
                <a:gd name="T15" fmla="*/ 6 h 79"/>
                <a:gd name="T16" fmla="*/ 0 w 71"/>
                <a:gd name="T17" fmla="*/ 10 h 79"/>
                <a:gd name="T18" fmla="*/ 10 w 71"/>
                <a:gd name="T19" fmla="*/ 6 h 79"/>
                <a:gd name="T20" fmla="*/ 6 w 71"/>
                <a:gd name="T21" fmla="*/ 21 h 79"/>
                <a:gd name="T22" fmla="*/ 133 w 71"/>
                <a:gd name="T23" fmla="*/ 27 h 79"/>
                <a:gd name="T24" fmla="*/ 17 w 71"/>
                <a:gd name="T25" fmla="*/ 118 h 79"/>
                <a:gd name="T26" fmla="*/ 133 w 71"/>
                <a:gd name="T27" fmla="*/ 27 h 79"/>
                <a:gd name="T28" fmla="*/ 108 w 71"/>
                <a:gd name="T29" fmla="*/ 102 h 79"/>
                <a:gd name="T30" fmla="*/ 85 w 71"/>
                <a:gd name="T31" fmla="*/ 95 h 79"/>
                <a:gd name="T32" fmla="*/ 85 w 71"/>
                <a:gd name="T33" fmla="*/ 89 h 79"/>
                <a:gd name="T34" fmla="*/ 123 w 71"/>
                <a:gd name="T35" fmla="*/ 83 h 79"/>
                <a:gd name="T36" fmla="*/ 85 w 71"/>
                <a:gd name="T37" fmla="*/ 89 h 79"/>
                <a:gd name="T38" fmla="*/ 123 w 71"/>
                <a:gd name="T39" fmla="*/ 73 h 79"/>
                <a:gd name="T40" fmla="*/ 85 w 71"/>
                <a:gd name="T41" fmla="*/ 66 h 79"/>
                <a:gd name="T42" fmla="*/ 52 w 71"/>
                <a:gd name="T43" fmla="*/ 108 h 79"/>
                <a:gd name="T44" fmla="*/ 48 w 71"/>
                <a:gd name="T45" fmla="*/ 89 h 79"/>
                <a:gd name="T46" fmla="*/ 29 w 71"/>
                <a:gd name="T47" fmla="*/ 85 h 79"/>
                <a:gd name="T48" fmla="*/ 79 w 71"/>
                <a:gd name="T49" fmla="*/ 83 h 79"/>
                <a:gd name="T50" fmla="*/ 54 w 71"/>
                <a:gd name="T51" fmla="*/ 83 h 79"/>
                <a:gd name="T52" fmla="*/ 27 w 71"/>
                <a:gd name="T53" fmla="*/ 46 h 79"/>
                <a:gd name="T54" fmla="*/ 79 w 71"/>
                <a:gd name="T55" fmla="*/ 35 h 79"/>
                <a:gd name="T56" fmla="*/ 27 w 71"/>
                <a:gd name="T57" fmla="*/ 46 h 79"/>
                <a:gd name="T58" fmla="*/ 10 w 71"/>
                <a:gd name="T59" fmla="*/ 135 h 79"/>
                <a:gd name="T60" fmla="*/ 142 w 71"/>
                <a:gd name="T61" fmla="*/ 125 h 79"/>
                <a:gd name="T62" fmla="*/ 65 w 71"/>
                <a:gd name="T63" fmla="*/ 139 h 79"/>
                <a:gd name="T64" fmla="*/ 33 w 71"/>
                <a:gd name="T65" fmla="*/ 164 h 79"/>
                <a:gd name="T66" fmla="*/ 65 w 71"/>
                <a:gd name="T67" fmla="*/ 139 h 79"/>
                <a:gd name="T68" fmla="*/ 100 w 71"/>
                <a:gd name="T69" fmla="*/ 164 h 79"/>
                <a:gd name="T70" fmla="*/ 100 w 71"/>
                <a:gd name="T71" fmla="*/ 139 h 7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1" h="79">
                  <a:moveTo>
                    <a:pt x="69" y="10"/>
                  </a:moveTo>
                  <a:cubicBezTo>
                    <a:pt x="67" y="10"/>
                    <a:pt x="67" y="10"/>
                    <a:pt x="67" y="1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lnTo>
                    <a:pt x="69" y="10"/>
                  </a:ln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7" y="3"/>
                  </a:lnTo>
                  <a:close/>
                  <a:moveTo>
                    <a:pt x="0" y="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lnTo>
                    <a:pt x="0" y="8"/>
                  </a:lnTo>
                  <a:close/>
                  <a:moveTo>
                    <a:pt x="64" y="13"/>
                  </a:moveTo>
                  <a:cubicBezTo>
                    <a:pt x="64" y="57"/>
                    <a:pt x="64" y="57"/>
                    <a:pt x="64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64" y="13"/>
                  </a:lnTo>
                  <a:close/>
                  <a:moveTo>
                    <a:pt x="41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41" y="46"/>
                    <a:pt x="41" y="46"/>
                    <a:pt x="41" y="46"/>
                  </a:cubicBezTo>
                  <a:lnTo>
                    <a:pt x="41" y="49"/>
                  </a:lnTo>
                  <a:close/>
                  <a:moveTo>
                    <a:pt x="41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41" y="43"/>
                  </a:lnTo>
                  <a:close/>
                  <a:moveTo>
                    <a:pt x="41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41" y="35"/>
                  </a:lnTo>
                  <a:close/>
                  <a:moveTo>
                    <a:pt x="25" y="52"/>
                  </a:moveTo>
                  <a:cubicBezTo>
                    <a:pt x="30" y="52"/>
                    <a:pt x="35" y="48"/>
                    <a:pt x="36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7" y="30"/>
                    <a:pt x="14" y="35"/>
                    <a:pt x="14" y="41"/>
                  </a:cubicBezTo>
                  <a:cubicBezTo>
                    <a:pt x="14" y="47"/>
                    <a:pt x="18" y="52"/>
                    <a:pt x="25" y="52"/>
                  </a:cubicBezTo>
                  <a:close/>
                  <a:moveTo>
                    <a:pt x="38" y="40"/>
                  </a:moveTo>
                  <a:cubicBezTo>
                    <a:pt x="38" y="40"/>
                    <a:pt x="38" y="27"/>
                    <a:pt x="26" y="27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38" y="40"/>
                  </a:lnTo>
                  <a:close/>
                  <a:moveTo>
                    <a:pt x="13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2"/>
                  </a:lnTo>
                  <a:close/>
                  <a:moveTo>
                    <a:pt x="68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8" y="60"/>
                    <a:pt x="68" y="60"/>
                    <a:pt x="68" y="60"/>
                  </a:cubicBezTo>
                  <a:lnTo>
                    <a:pt x="68" y="65"/>
                  </a:lnTo>
                  <a:close/>
                  <a:moveTo>
                    <a:pt x="31" y="67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3" y="67"/>
                    <a:pt x="23" y="67"/>
                    <a:pt x="23" y="67"/>
                  </a:cubicBezTo>
                  <a:lnTo>
                    <a:pt x="31" y="67"/>
                  </a:lnTo>
                  <a:close/>
                  <a:moveTo>
                    <a:pt x="55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8146109" y="2856707"/>
            <a:ext cx="25650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29" name="Group 9"/>
          <p:cNvGrpSpPr>
            <a:grpSpLocks/>
          </p:cNvGrpSpPr>
          <p:nvPr/>
        </p:nvGrpSpPr>
        <p:grpSpPr bwMode="auto">
          <a:xfrm>
            <a:off x="6987481" y="2648200"/>
            <a:ext cx="817066" cy="817066"/>
            <a:chOff x="0" y="0"/>
            <a:chExt cx="366" cy="366"/>
          </a:xfrm>
        </p:grpSpPr>
        <p:sp>
          <p:nvSpPr>
            <p:cNvPr id="5151" name="Oval 10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52" name="Freeform 11"/>
            <p:cNvSpPr>
              <a:spLocks noEditPoints="1"/>
            </p:cNvSpPr>
            <p:nvPr/>
          </p:nvSpPr>
          <p:spPr bwMode="auto">
            <a:xfrm>
              <a:off x="108" y="100"/>
              <a:ext cx="152" cy="164"/>
            </a:xfrm>
            <a:custGeom>
              <a:avLst/>
              <a:gdLst>
                <a:gd name="T0" fmla="*/ 112 w 73"/>
                <a:gd name="T1" fmla="*/ 164 h 79"/>
                <a:gd name="T2" fmla="*/ 108 w 73"/>
                <a:gd name="T3" fmla="*/ 85 h 79"/>
                <a:gd name="T4" fmla="*/ 102 w 73"/>
                <a:gd name="T5" fmla="*/ 75 h 79"/>
                <a:gd name="T6" fmla="*/ 121 w 73"/>
                <a:gd name="T7" fmla="*/ 69 h 79"/>
                <a:gd name="T8" fmla="*/ 115 w 73"/>
                <a:gd name="T9" fmla="*/ 75 h 79"/>
                <a:gd name="T10" fmla="*/ 137 w 73"/>
                <a:gd name="T11" fmla="*/ 93 h 79"/>
                <a:gd name="T12" fmla="*/ 152 w 73"/>
                <a:gd name="T13" fmla="*/ 93 h 79"/>
                <a:gd name="T14" fmla="*/ 152 w 73"/>
                <a:gd name="T15" fmla="*/ 125 h 79"/>
                <a:gd name="T16" fmla="*/ 79 w 73"/>
                <a:gd name="T17" fmla="*/ 125 h 79"/>
                <a:gd name="T18" fmla="*/ 146 w 73"/>
                <a:gd name="T19" fmla="*/ 125 h 79"/>
                <a:gd name="T20" fmla="*/ 115 w 73"/>
                <a:gd name="T21" fmla="*/ 131 h 79"/>
                <a:gd name="T22" fmla="*/ 108 w 73"/>
                <a:gd name="T23" fmla="*/ 135 h 79"/>
                <a:gd name="T24" fmla="*/ 104 w 73"/>
                <a:gd name="T25" fmla="*/ 125 h 79"/>
                <a:gd name="T26" fmla="*/ 108 w 73"/>
                <a:gd name="T27" fmla="*/ 102 h 79"/>
                <a:gd name="T28" fmla="*/ 115 w 73"/>
                <a:gd name="T29" fmla="*/ 118 h 79"/>
                <a:gd name="T30" fmla="*/ 115 w 73"/>
                <a:gd name="T31" fmla="*/ 131 h 79"/>
                <a:gd name="T32" fmla="*/ 67 w 73"/>
                <a:gd name="T33" fmla="*/ 102 h 79"/>
                <a:gd name="T34" fmla="*/ 23 w 73"/>
                <a:gd name="T35" fmla="*/ 112 h 79"/>
                <a:gd name="T36" fmla="*/ 23 w 73"/>
                <a:gd name="T37" fmla="*/ 102 h 79"/>
                <a:gd name="T38" fmla="*/ 23 w 73"/>
                <a:gd name="T39" fmla="*/ 95 h 79"/>
                <a:gd name="T40" fmla="*/ 23 w 73"/>
                <a:gd name="T41" fmla="*/ 85 h 79"/>
                <a:gd name="T42" fmla="*/ 69 w 73"/>
                <a:gd name="T43" fmla="*/ 95 h 79"/>
                <a:gd name="T44" fmla="*/ 19 w 73"/>
                <a:gd name="T45" fmla="*/ 58 h 79"/>
                <a:gd name="T46" fmla="*/ 90 w 73"/>
                <a:gd name="T47" fmla="*/ 52 h 79"/>
                <a:gd name="T48" fmla="*/ 90 w 73"/>
                <a:gd name="T49" fmla="*/ 62 h 79"/>
                <a:gd name="T50" fmla="*/ 23 w 73"/>
                <a:gd name="T51" fmla="*/ 79 h 79"/>
                <a:gd name="T52" fmla="*/ 23 w 73"/>
                <a:gd name="T53" fmla="*/ 69 h 79"/>
                <a:gd name="T54" fmla="*/ 92 w 73"/>
                <a:gd name="T55" fmla="*/ 69 h 79"/>
                <a:gd name="T56" fmla="*/ 90 w 73"/>
                <a:gd name="T57" fmla="*/ 79 h 79"/>
                <a:gd name="T58" fmla="*/ 104 w 73"/>
                <a:gd name="T59" fmla="*/ 44 h 79"/>
                <a:gd name="T60" fmla="*/ 87 w 73"/>
                <a:gd name="T61" fmla="*/ 27 h 79"/>
                <a:gd name="T62" fmla="*/ 77 w 73"/>
                <a:gd name="T63" fmla="*/ 39 h 79"/>
                <a:gd name="T64" fmla="*/ 25 w 73"/>
                <a:gd name="T65" fmla="*/ 29 h 79"/>
                <a:gd name="T66" fmla="*/ 25 w 73"/>
                <a:gd name="T67" fmla="*/ 27 h 79"/>
                <a:gd name="T68" fmla="*/ 8 w 73"/>
                <a:gd name="T69" fmla="*/ 139 h 79"/>
                <a:gd name="T70" fmla="*/ 71 w 73"/>
                <a:gd name="T71" fmla="*/ 154 h 79"/>
                <a:gd name="T72" fmla="*/ 19 w 73"/>
                <a:gd name="T73" fmla="*/ 164 h 79"/>
                <a:gd name="T74" fmla="*/ 0 w 73"/>
                <a:gd name="T75" fmla="*/ 35 h 79"/>
                <a:gd name="T76" fmla="*/ 29 w 73"/>
                <a:gd name="T77" fmla="*/ 21 h 79"/>
                <a:gd name="T78" fmla="*/ 37 w 73"/>
                <a:gd name="T79" fmla="*/ 17 h 79"/>
                <a:gd name="T80" fmla="*/ 75 w 73"/>
                <a:gd name="T81" fmla="*/ 17 h 79"/>
                <a:gd name="T82" fmla="*/ 85 w 73"/>
                <a:gd name="T83" fmla="*/ 21 h 79"/>
                <a:gd name="T84" fmla="*/ 115 w 73"/>
                <a:gd name="T85" fmla="*/ 35 h 79"/>
                <a:gd name="T86" fmla="*/ 104 w 73"/>
                <a:gd name="T87" fmla="*/ 66 h 79"/>
                <a:gd name="T88" fmla="*/ 56 w 73"/>
                <a:gd name="T89" fmla="*/ 8 h 79"/>
                <a:gd name="T90" fmla="*/ 56 w 73"/>
                <a:gd name="T91" fmla="*/ 27 h 79"/>
                <a:gd name="T92" fmla="*/ 56 w 73"/>
                <a:gd name="T93" fmla="*/ 8 h 7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3" h="79">
                  <a:moveTo>
                    <a:pt x="73" y="60"/>
                  </a:moveTo>
                  <a:cubicBezTo>
                    <a:pt x="73" y="71"/>
                    <a:pt x="65" y="79"/>
                    <a:pt x="54" y="79"/>
                  </a:cubicBezTo>
                  <a:cubicBezTo>
                    <a:pt x="43" y="79"/>
                    <a:pt x="35" y="71"/>
                    <a:pt x="35" y="60"/>
                  </a:cubicBezTo>
                  <a:cubicBezTo>
                    <a:pt x="35" y="50"/>
                    <a:pt x="42" y="42"/>
                    <a:pt x="52" y="41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9" y="41"/>
                    <a:pt x="63" y="43"/>
                    <a:pt x="66" y="45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2" y="52"/>
                    <a:pt x="73" y="56"/>
                    <a:pt x="73" y="60"/>
                  </a:cubicBezTo>
                  <a:close/>
                  <a:moveTo>
                    <a:pt x="54" y="44"/>
                  </a:moveTo>
                  <a:cubicBezTo>
                    <a:pt x="45" y="44"/>
                    <a:pt x="38" y="51"/>
                    <a:pt x="38" y="60"/>
                  </a:cubicBezTo>
                  <a:cubicBezTo>
                    <a:pt x="38" y="69"/>
                    <a:pt x="45" y="76"/>
                    <a:pt x="54" y="76"/>
                  </a:cubicBezTo>
                  <a:cubicBezTo>
                    <a:pt x="63" y="76"/>
                    <a:pt x="70" y="69"/>
                    <a:pt x="70" y="60"/>
                  </a:cubicBezTo>
                  <a:cubicBezTo>
                    <a:pt x="70" y="51"/>
                    <a:pt x="63" y="44"/>
                    <a:pt x="54" y="44"/>
                  </a:cubicBezTo>
                  <a:close/>
                  <a:moveTo>
                    <a:pt x="55" y="63"/>
                  </a:moveTo>
                  <a:cubicBezTo>
                    <a:pt x="55" y="65"/>
                    <a:pt x="55" y="65"/>
                    <a:pt x="55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2"/>
                    <a:pt x="50" y="61"/>
                    <a:pt x="50" y="60"/>
                  </a:cubicBezTo>
                  <a:cubicBezTo>
                    <a:pt x="50" y="59"/>
                    <a:pt x="51" y="58"/>
                    <a:pt x="52" y="5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7" y="59"/>
                    <a:pt x="57" y="60"/>
                  </a:cubicBezTo>
                  <a:cubicBezTo>
                    <a:pt x="57" y="61"/>
                    <a:pt x="56" y="62"/>
                    <a:pt x="55" y="63"/>
                  </a:cubicBezTo>
                  <a:close/>
                  <a:moveTo>
                    <a:pt x="11" y="49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1" y="51"/>
                    <a:pt x="30" y="52"/>
                    <a:pt x="3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9" y="53"/>
                    <a:pt x="9" y="51"/>
                  </a:cubicBezTo>
                  <a:cubicBezTo>
                    <a:pt x="9" y="50"/>
                    <a:pt x="10" y="49"/>
                    <a:pt x="11" y="49"/>
                  </a:cubicBezTo>
                  <a:close/>
                  <a:moveTo>
                    <a:pt x="33" y="46"/>
                  </a:moveTo>
                  <a:cubicBezTo>
                    <a:pt x="11" y="46"/>
                    <a:pt x="11" y="46"/>
                    <a:pt x="11" y="46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2"/>
                    <a:pt x="10" y="41"/>
                    <a:pt x="11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6" y="43"/>
                    <a:pt x="35" y="44"/>
                    <a:pt x="33" y="46"/>
                  </a:cubicBezTo>
                  <a:close/>
                  <a:moveTo>
                    <a:pt x="11" y="30"/>
                  </a:moveTo>
                  <a:cubicBezTo>
                    <a:pt x="10" y="30"/>
                    <a:pt x="9" y="29"/>
                    <a:pt x="9" y="28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5" y="26"/>
                    <a:pt x="45" y="28"/>
                  </a:cubicBezTo>
                  <a:cubicBezTo>
                    <a:pt x="45" y="29"/>
                    <a:pt x="44" y="30"/>
                    <a:pt x="43" y="30"/>
                  </a:cubicBezTo>
                  <a:lnTo>
                    <a:pt x="11" y="30"/>
                  </a:lnTo>
                  <a:close/>
                  <a:moveTo>
                    <a:pt x="11" y="38"/>
                  </a:moveTo>
                  <a:cubicBezTo>
                    <a:pt x="10" y="38"/>
                    <a:pt x="9" y="37"/>
                    <a:pt x="9" y="36"/>
                  </a:cubicBezTo>
                  <a:cubicBezTo>
                    <a:pt x="9" y="34"/>
                    <a:pt x="10" y="33"/>
                    <a:pt x="11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8"/>
                    <a:pt x="43" y="38"/>
                    <a:pt x="43" y="38"/>
                  </a:cubicBezTo>
                  <a:lnTo>
                    <a:pt x="11" y="38"/>
                  </a:lnTo>
                  <a:close/>
                  <a:moveTo>
                    <a:pt x="50" y="21"/>
                  </a:moveTo>
                  <a:cubicBezTo>
                    <a:pt x="50" y="16"/>
                    <a:pt x="47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4"/>
                  </a:cubicBezTo>
                  <a:cubicBezTo>
                    <a:pt x="42" y="17"/>
                    <a:pt x="40" y="19"/>
                    <a:pt x="3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19"/>
                    <a:pt x="12" y="17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3"/>
                    <a:pt x="4" y="16"/>
                    <a:pt x="4" y="21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71"/>
                    <a:pt x="8" y="74"/>
                    <a:pt x="12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6" y="76"/>
                    <a:pt x="38" y="78"/>
                    <a:pt x="39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5" y="79"/>
                    <a:pt x="0" y="76"/>
                    <a:pt x="0" y="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5" y="10"/>
                    <a:pt x="9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4"/>
                    <a:pt x="23" y="0"/>
                    <a:pt x="27" y="0"/>
                  </a:cubicBezTo>
                  <a:cubicBezTo>
                    <a:pt x="32" y="0"/>
                    <a:pt x="35" y="4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40" y="9"/>
                    <a:pt x="41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0" y="10"/>
                    <a:pt x="55" y="13"/>
                    <a:pt x="55" y="17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0" y="32"/>
                    <a:pt x="50" y="32"/>
                    <a:pt x="50" y="32"/>
                  </a:cubicBezTo>
                  <a:lnTo>
                    <a:pt x="50" y="21"/>
                  </a:lnTo>
                  <a:close/>
                  <a:moveTo>
                    <a:pt x="27" y="4"/>
                  </a:moveTo>
                  <a:cubicBezTo>
                    <a:pt x="25" y="4"/>
                    <a:pt x="23" y="6"/>
                    <a:pt x="23" y="9"/>
                  </a:cubicBezTo>
                  <a:cubicBezTo>
                    <a:pt x="23" y="11"/>
                    <a:pt x="25" y="13"/>
                    <a:pt x="27" y="13"/>
                  </a:cubicBezTo>
                  <a:cubicBezTo>
                    <a:pt x="30" y="13"/>
                    <a:pt x="32" y="11"/>
                    <a:pt x="32" y="9"/>
                  </a:cubicBezTo>
                  <a:cubicBezTo>
                    <a:pt x="32" y="6"/>
                    <a:pt x="30" y="4"/>
                    <a:pt x="27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30" name="Rectangle 12"/>
          <p:cNvSpPr>
            <a:spLocks noChangeArrowheads="1"/>
          </p:cNvSpPr>
          <p:nvPr/>
        </p:nvSpPr>
        <p:spPr bwMode="auto">
          <a:xfrm>
            <a:off x="8172898" y="4123979"/>
            <a:ext cx="25650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31" name="Group 13"/>
          <p:cNvGrpSpPr>
            <a:grpSpLocks/>
          </p:cNvGrpSpPr>
          <p:nvPr/>
        </p:nvGrpSpPr>
        <p:grpSpPr bwMode="auto">
          <a:xfrm>
            <a:off x="6987481" y="3916215"/>
            <a:ext cx="817066" cy="817066"/>
            <a:chOff x="0" y="0"/>
            <a:chExt cx="366" cy="366"/>
          </a:xfrm>
        </p:grpSpPr>
        <p:sp>
          <p:nvSpPr>
            <p:cNvPr id="5149" name="Oval 14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50" name="Freeform 15"/>
            <p:cNvSpPr>
              <a:spLocks noEditPoints="1"/>
            </p:cNvSpPr>
            <p:nvPr/>
          </p:nvSpPr>
          <p:spPr bwMode="auto">
            <a:xfrm>
              <a:off x="102" y="102"/>
              <a:ext cx="162" cy="162"/>
            </a:xfrm>
            <a:custGeom>
              <a:avLst/>
              <a:gdLst>
                <a:gd name="T0" fmla="*/ 104 w 78"/>
                <a:gd name="T1" fmla="*/ 83 h 78"/>
                <a:gd name="T2" fmla="*/ 120 w 78"/>
                <a:gd name="T3" fmla="*/ 85 h 78"/>
                <a:gd name="T4" fmla="*/ 162 w 78"/>
                <a:gd name="T5" fmla="*/ 44 h 78"/>
                <a:gd name="T6" fmla="*/ 162 w 78"/>
                <a:gd name="T7" fmla="*/ 37 h 78"/>
                <a:gd name="T8" fmla="*/ 133 w 78"/>
                <a:gd name="T9" fmla="*/ 69 h 78"/>
                <a:gd name="T10" fmla="*/ 104 w 78"/>
                <a:gd name="T11" fmla="*/ 64 h 78"/>
                <a:gd name="T12" fmla="*/ 96 w 78"/>
                <a:gd name="T13" fmla="*/ 37 h 78"/>
                <a:gd name="T14" fmla="*/ 127 w 78"/>
                <a:gd name="T15" fmla="*/ 4 h 78"/>
                <a:gd name="T16" fmla="*/ 120 w 78"/>
                <a:gd name="T17" fmla="*/ 2 h 78"/>
                <a:gd name="T18" fmla="*/ 79 w 78"/>
                <a:gd name="T19" fmla="*/ 44 h 78"/>
                <a:gd name="T20" fmla="*/ 83 w 78"/>
                <a:gd name="T21" fmla="*/ 60 h 78"/>
                <a:gd name="T22" fmla="*/ 44 w 78"/>
                <a:gd name="T23" fmla="*/ 110 h 78"/>
                <a:gd name="T24" fmla="*/ 35 w 78"/>
                <a:gd name="T25" fmla="*/ 108 h 78"/>
                <a:gd name="T26" fmla="*/ 10 w 78"/>
                <a:gd name="T27" fmla="*/ 133 h 78"/>
                <a:gd name="T28" fmla="*/ 35 w 78"/>
                <a:gd name="T29" fmla="*/ 160 h 78"/>
                <a:gd name="T30" fmla="*/ 60 w 78"/>
                <a:gd name="T31" fmla="*/ 133 h 78"/>
                <a:gd name="T32" fmla="*/ 60 w 78"/>
                <a:gd name="T33" fmla="*/ 125 h 78"/>
                <a:gd name="T34" fmla="*/ 104 w 78"/>
                <a:gd name="T35" fmla="*/ 83 h 78"/>
                <a:gd name="T36" fmla="*/ 35 w 78"/>
                <a:gd name="T37" fmla="*/ 147 h 78"/>
                <a:gd name="T38" fmla="*/ 23 w 78"/>
                <a:gd name="T39" fmla="*/ 133 h 78"/>
                <a:gd name="T40" fmla="*/ 35 w 78"/>
                <a:gd name="T41" fmla="*/ 120 h 78"/>
                <a:gd name="T42" fmla="*/ 50 w 78"/>
                <a:gd name="T43" fmla="*/ 133 h 78"/>
                <a:gd name="T44" fmla="*/ 35 w 78"/>
                <a:gd name="T45" fmla="*/ 147 h 78"/>
                <a:gd name="T46" fmla="*/ 37 w 78"/>
                <a:gd name="T47" fmla="*/ 50 h 78"/>
                <a:gd name="T48" fmla="*/ 62 w 78"/>
                <a:gd name="T49" fmla="*/ 75 h 78"/>
                <a:gd name="T50" fmla="*/ 75 w 78"/>
                <a:gd name="T51" fmla="*/ 64 h 78"/>
                <a:gd name="T52" fmla="*/ 50 w 78"/>
                <a:gd name="T53" fmla="*/ 39 h 78"/>
                <a:gd name="T54" fmla="*/ 56 w 78"/>
                <a:gd name="T55" fmla="*/ 33 h 78"/>
                <a:gd name="T56" fmla="*/ 23 w 78"/>
                <a:gd name="T57" fmla="*/ 0 h 78"/>
                <a:gd name="T58" fmla="*/ 0 w 78"/>
                <a:gd name="T59" fmla="*/ 25 h 78"/>
                <a:gd name="T60" fmla="*/ 33 w 78"/>
                <a:gd name="T61" fmla="*/ 56 h 78"/>
                <a:gd name="T62" fmla="*/ 37 w 78"/>
                <a:gd name="T63" fmla="*/ 50 h 78"/>
                <a:gd name="T64" fmla="*/ 114 w 78"/>
                <a:gd name="T65" fmla="*/ 87 h 78"/>
                <a:gd name="T66" fmla="*/ 79 w 78"/>
                <a:gd name="T67" fmla="*/ 118 h 78"/>
                <a:gd name="T68" fmla="*/ 116 w 78"/>
                <a:gd name="T69" fmla="*/ 156 h 78"/>
                <a:gd name="T70" fmla="*/ 139 w 78"/>
                <a:gd name="T71" fmla="*/ 156 h 78"/>
                <a:gd name="T72" fmla="*/ 150 w 78"/>
                <a:gd name="T73" fmla="*/ 145 h 78"/>
                <a:gd name="T74" fmla="*/ 150 w 78"/>
                <a:gd name="T75" fmla="*/ 123 h 78"/>
                <a:gd name="T76" fmla="*/ 114 w 78"/>
                <a:gd name="T77" fmla="*/ 87 h 78"/>
                <a:gd name="T78" fmla="*/ 129 w 78"/>
                <a:gd name="T79" fmla="*/ 147 h 78"/>
                <a:gd name="T80" fmla="*/ 125 w 78"/>
                <a:gd name="T81" fmla="*/ 147 h 78"/>
                <a:gd name="T82" fmla="*/ 93 w 78"/>
                <a:gd name="T83" fmla="*/ 118 h 78"/>
                <a:gd name="T84" fmla="*/ 93 w 78"/>
                <a:gd name="T85" fmla="*/ 112 h 78"/>
                <a:gd name="T86" fmla="*/ 100 w 78"/>
                <a:gd name="T87" fmla="*/ 112 h 78"/>
                <a:gd name="T88" fmla="*/ 129 w 78"/>
                <a:gd name="T89" fmla="*/ 143 h 78"/>
                <a:gd name="T90" fmla="*/ 129 w 78"/>
                <a:gd name="T91" fmla="*/ 147 h 78"/>
                <a:gd name="T92" fmla="*/ 143 w 78"/>
                <a:gd name="T93" fmla="*/ 135 h 78"/>
                <a:gd name="T94" fmla="*/ 137 w 78"/>
                <a:gd name="T95" fmla="*/ 135 h 78"/>
                <a:gd name="T96" fmla="*/ 108 w 78"/>
                <a:gd name="T97" fmla="*/ 106 h 78"/>
                <a:gd name="T98" fmla="*/ 108 w 78"/>
                <a:gd name="T99" fmla="*/ 100 h 78"/>
                <a:gd name="T100" fmla="*/ 112 w 78"/>
                <a:gd name="T101" fmla="*/ 100 h 78"/>
                <a:gd name="T102" fmla="*/ 143 w 78"/>
                <a:gd name="T103" fmla="*/ 129 h 78"/>
                <a:gd name="T104" fmla="*/ 143 w 78"/>
                <a:gd name="T105" fmla="*/ 135 h 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8" h="78">
                  <a:moveTo>
                    <a:pt x="50" y="40"/>
                  </a:moveTo>
                  <a:cubicBezTo>
                    <a:pt x="53" y="41"/>
                    <a:pt x="55" y="41"/>
                    <a:pt x="58" y="41"/>
                  </a:cubicBezTo>
                  <a:cubicBezTo>
                    <a:pt x="69" y="41"/>
                    <a:pt x="78" y="32"/>
                    <a:pt x="78" y="21"/>
                  </a:cubicBezTo>
                  <a:cubicBezTo>
                    <a:pt x="78" y="20"/>
                    <a:pt x="78" y="19"/>
                    <a:pt x="78" y="18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47" y="1"/>
                    <a:pt x="38" y="10"/>
                    <a:pt x="38" y="21"/>
                  </a:cubicBezTo>
                  <a:cubicBezTo>
                    <a:pt x="38" y="24"/>
                    <a:pt x="39" y="27"/>
                    <a:pt x="40" y="29"/>
                  </a:cubicBezTo>
                  <a:cubicBezTo>
                    <a:pt x="34" y="40"/>
                    <a:pt x="24" y="49"/>
                    <a:pt x="21" y="53"/>
                  </a:cubicBezTo>
                  <a:cubicBezTo>
                    <a:pt x="20" y="52"/>
                    <a:pt x="18" y="52"/>
                    <a:pt x="17" y="52"/>
                  </a:cubicBezTo>
                  <a:cubicBezTo>
                    <a:pt x="10" y="52"/>
                    <a:pt x="5" y="58"/>
                    <a:pt x="5" y="64"/>
                  </a:cubicBezTo>
                  <a:cubicBezTo>
                    <a:pt x="5" y="71"/>
                    <a:pt x="10" y="77"/>
                    <a:pt x="17" y="77"/>
                  </a:cubicBezTo>
                  <a:cubicBezTo>
                    <a:pt x="24" y="77"/>
                    <a:pt x="29" y="71"/>
                    <a:pt x="29" y="64"/>
                  </a:cubicBezTo>
                  <a:cubicBezTo>
                    <a:pt x="29" y="63"/>
                    <a:pt x="29" y="61"/>
                    <a:pt x="29" y="60"/>
                  </a:cubicBezTo>
                  <a:cubicBezTo>
                    <a:pt x="31" y="56"/>
                    <a:pt x="39" y="47"/>
                    <a:pt x="50" y="40"/>
                  </a:cubicBezTo>
                  <a:close/>
                  <a:moveTo>
                    <a:pt x="17" y="71"/>
                  </a:moveTo>
                  <a:cubicBezTo>
                    <a:pt x="14" y="71"/>
                    <a:pt x="11" y="68"/>
                    <a:pt x="11" y="64"/>
                  </a:cubicBezTo>
                  <a:cubicBezTo>
                    <a:pt x="11" y="61"/>
                    <a:pt x="14" y="58"/>
                    <a:pt x="17" y="58"/>
                  </a:cubicBezTo>
                  <a:cubicBezTo>
                    <a:pt x="21" y="58"/>
                    <a:pt x="24" y="61"/>
                    <a:pt x="24" y="64"/>
                  </a:cubicBezTo>
                  <a:cubicBezTo>
                    <a:pt x="24" y="68"/>
                    <a:pt x="21" y="71"/>
                    <a:pt x="17" y="71"/>
                  </a:cubicBezTo>
                  <a:close/>
                  <a:moveTo>
                    <a:pt x="18" y="24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18" y="24"/>
                  </a:lnTo>
                  <a:close/>
                  <a:moveTo>
                    <a:pt x="55" y="42"/>
                  </a:moveTo>
                  <a:cubicBezTo>
                    <a:pt x="55" y="42"/>
                    <a:pt x="45" y="45"/>
                    <a:pt x="38" y="57"/>
                  </a:cubicBezTo>
                  <a:cubicBezTo>
                    <a:pt x="38" y="56"/>
                    <a:pt x="56" y="75"/>
                    <a:pt x="56" y="75"/>
                  </a:cubicBezTo>
                  <a:cubicBezTo>
                    <a:pt x="59" y="78"/>
                    <a:pt x="64" y="78"/>
                    <a:pt x="67" y="7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5" y="67"/>
                    <a:pt x="75" y="62"/>
                    <a:pt x="72" y="59"/>
                  </a:cubicBezTo>
                  <a:lnTo>
                    <a:pt x="55" y="42"/>
                  </a:lnTo>
                  <a:close/>
                  <a:moveTo>
                    <a:pt x="62" y="71"/>
                  </a:moveTo>
                  <a:cubicBezTo>
                    <a:pt x="62" y="72"/>
                    <a:pt x="60" y="72"/>
                    <a:pt x="60" y="71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56"/>
                    <a:pt x="44" y="55"/>
                    <a:pt x="45" y="54"/>
                  </a:cubicBezTo>
                  <a:cubicBezTo>
                    <a:pt x="46" y="54"/>
                    <a:pt x="47" y="54"/>
                    <a:pt x="48" y="54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3" y="69"/>
                    <a:pt x="63" y="71"/>
                    <a:pt x="62" y="71"/>
                  </a:cubicBezTo>
                  <a:close/>
                  <a:moveTo>
                    <a:pt x="69" y="65"/>
                  </a:moveTo>
                  <a:cubicBezTo>
                    <a:pt x="68" y="66"/>
                    <a:pt x="67" y="66"/>
                    <a:pt x="66" y="65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0"/>
                    <a:pt x="51" y="49"/>
                    <a:pt x="52" y="48"/>
                  </a:cubicBezTo>
                  <a:cubicBezTo>
                    <a:pt x="52" y="47"/>
                    <a:pt x="54" y="47"/>
                    <a:pt x="54" y="48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3"/>
                    <a:pt x="69" y="64"/>
                    <a:pt x="69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32" name="Rectangle 16"/>
          <p:cNvSpPr>
            <a:spLocks noChangeArrowheads="1"/>
          </p:cNvSpPr>
          <p:nvPr/>
        </p:nvSpPr>
        <p:spPr bwMode="auto">
          <a:xfrm>
            <a:off x="8172898" y="5391251"/>
            <a:ext cx="25650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34" name="Group 18"/>
          <p:cNvGrpSpPr>
            <a:grpSpLocks/>
          </p:cNvGrpSpPr>
          <p:nvPr/>
        </p:nvGrpSpPr>
        <p:grpSpPr bwMode="auto">
          <a:xfrm>
            <a:off x="6989713" y="5150745"/>
            <a:ext cx="812602" cy="817066"/>
            <a:chOff x="0" y="0"/>
            <a:chExt cx="364" cy="366"/>
          </a:xfrm>
        </p:grpSpPr>
        <p:sp>
          <p:nvSpPr>
            <p:cNvPr id="5147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48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135 w 71"/>
                <a:gd name="T1" fmla="*/ 12 h 74"/>
                <a:gd name="T2" fmla="*/ 135 w 71"/>
                <a:gd name="T3" fmla="*/ 10 h 74"/>
                <a:gd name="T4" fmla="*/ 106 w 71"/>
                <a:gd name="T5" fmla="*/ 0 h 74"/>
                <a:gd name="T6" fmla="*/ 79 w 71"/>
                <a:gd name="T7" fmla="*/ 10 h 74"/>
                <a:gd name="T8" fmla="*/ 67 w 71"/>
                <a:gd name="T9" fmla="*/ 23 h 74"/>
                <a:gd name="T10" fmla="*/ 67 w 71"/>
                <a:gd name="T11" fmla="*/ 40 h 74"/>
                <a:gd name="T12" fmla="*/ 85 w 71"/>
                <a:gd name="T13" fmla="*/ 40 h 74"/>
                <a:gd name="T14" fmla="*/ 96 w 71"/>
                <a:gd name="T15" fmla="*/ 27 h 74"/>
                <a:gd name="T16" fmla="*/ 106 w 71"/>
                <a:gd name="T17" fmla="*/ 23 h 74"/>
                <a:gd name="T18" fmla="*/ 117 w 71"/>
                <a:gd name="T19" fmla="*/ 27 h 74"/>
                <a:gd name="T20" fmla="*/ 119 w 71"/>
                <a:gd name="T21" fmla="*/ 29 h 74"/>
                <a:gd name="T22" fmla="*/ 123 w 71"/>
                <a:gd name="T23" fmla="*/ 40 h 74"/>
                <a:gd name="T24" fmla="*/ 119 w 71"/>
                <a:gd name="T25" fmla="*/ 50 h 74"/>
                <a:gd name="T26" fmla="*/ 92 w 71"/>
                <a:gd name="T27" fmla="*/ 79 h 74"/>
                <a:gd name="T28" fmla="*/ 79 w 71"/>
                <a:gd name="T29" fmla="*/ 83 h 74"/>
                <a:gd name="T30" fmla="*/ 69 w 71"/>
                <a:gd name="T31" fmla="*/ 79 h 74"/>
                <a:gd name="T32" fmla="*/ 69 w 71"/>
                <a:gd name="T33" fmla="*/ 77 h 74"/>
                <a:gd name="T34" fmla="*/ 52 w 71"/>
                <a:gd name="T35" fmla="*/ 94 h 74"/>
                <a:gd name="T36" fmla="*/ 52 w 71"/>
                <a:gd name="T37" fmla="*/ 96 h 74"/>
                <a:gd name="T38" fmla="*/ 79 w 71"/>
                <a:gd name="T39" fmla="*/ 106 h 74"/>
                <a:gd name="T40" fmla="*/ 79 w 71"/>
                <a:gd name="T41" fmla="*/ 106 h 74"/>
                <a:gd name="T42" fmla="*/ 108 w 71"/>
                <a:gd name="T43" fmla="*/ 96 h 74"/>
                <a:gd name="T44" fmla="*/ 135 w 71"/>
                <a:gd name="T45" fmla="*/ 67 h 74"/>
                <a:gd name="T46" fmla="*/ 148 w 71"/>
                <a:gd name="T47" fmla="*/ 40 h 74"/>
                <a:gd name="T48" fmla="*/ 135 w 71"/>
                <a:gd name="T49" fmla="*/ 12 h 74"/>
                <a:gd name="T50" fmla="*/ 65 w 71"/>
                <a:gd name="T51" fmla="*/ 114 h 74"/>
                <a:gd name="T52" fmla="*/ 52 w 71"/>
                <a:gd name="T53" fmla="*/ 127 h 74"/>
                <a:gd name="T54" fmla="*/ 42 w 71"/>
                <a:gd name="T55" fmla="*/ 131 h 74"/>
                <a:gd name="T56" fmla="*/ 31 w 71"/>
                <a:gd name="T57" fmla="*/ 127 h 74"/>
                <a:gd name="T58" fmla="*/ 29 w 71"/>
                <a:gd name="T59" fmla="*/ 125 h 74"/>
                <a:gd name="T60" fmla="*/ 25 w 71"/>
                <a:gd name="T61" fmla="*/ 114 h 74"/>
                <a:gd name="T62" fmla="*/ 29 w 71"/>
                <a:gd name="T63" fmla="*/ 104 h 74"/>
                <a:gd name="T64" fmla="*/ 56 w 71"/>
                <a:gd name="T65" fmla="*/ 75 h 74"/>
                <a:gd name="T66" fmla="*/ 69 w 71"/>
                <a:gd name="T67" fmla="*/ 71 h 74"/>
                <a:gd name="T68" fmla="*/ 79 w 71"/>
                <a:gd name="T69" fmla="*/ 75 h 74"/>
                <a:gd name="T70" fmla="*/ 79 w 71"/>
                <a:gd name="T71" fmla="*/ 77 h 74"/>
                <a:gd name="T72" fmla="*/ 79 w 71"/>
                <a:gd name="T73" fmla="*/ 77 h 74"/>
                <a:gd name="T74" fmla="*/ 96 w 71"/>
                <a:gd name="T75" fmla="*/ 60 h 74"/>
                <a:gd name="T76" fmla="*/ 96 w 71"/>
                <a:gd name="T77" fmla="*/ 58 h 74"/>
                <a:gd name="T78" fmla="*/ 94 w 71"/>
                <a:gd name="T79" fmla="*/ 56 h 74"/>
                <a:gd name="T80" fmla="*/ 90 w 71"/>
                <a:gd name="T81" fmla="*/ 54 h 74"/>
                <a:gd name="T82" fmla="*/ 69 w 71"/>
                <a:gd name="T83" fmla="*/ 48 h 74"/>
                <a:gd name="T84" fmla="*/ 40 w 71"/>
                <a:gd name="T85" fmla="*/ 58 h 74"/>
                <a:gd name="T86" fmla="*/ 13 w 71"/>
                <a:gd name="T87" fmla="*/ 87 h 74"/>
                <a:gd name="T88" fmla="*/ 0 w 71"/>
                <a:gd name="T89" fmla="*/ 114 h 74"/>
                <a:gd name="T90" fmla="*/ 13 w 71"/>
                <a:gd name="T91" fmla="*/ 142 h 74"/>
                <a:gd name="T92" fmla="*/ 13 w 71"/>
                <a:gd name="T93" fmla="*/ 144 h 74"/>
                <a:gd name="T94" fmla="*/ 42 w 71"/>
                <a:gd name="T95" fmla="*/ 154 h 74"/>
                <a:gd name="T96" fmla="*/ 42 w 71"/>
                <a:gd name="T97" fmla="*/ 154 h 74"/>
                <a:gd name="T98" fmla="*/ 69 w 71"/>
                <a:gd name="T99" fmla="*/ 144 h 74"/>
                <a:gd name="T100" fmla="*/ 81 w 71"/>
                <a:gd name="T101" fmla="*/ 131 h 74"/>
                <a:gd name="T102" fmla="*/ 81 w 71"/>
                <a:gd name="T103" fmla="*/ 114 h 74"/>
                <a:gd name="T104" fmla="*/ 65 w 71"/>
                <a:gd name="T105" fmla="*/ 114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36" name="Text Box 24"/>
          <p:cNvSpPr txBox="1">
            <a:spLocks noChangeArrowheads="1"/>
          </p:cNvSpPr>
          <p:nvPr/>
        </p:nvSpPr>
        <p:spPr bwMode="auto">
          <a:xfrm>
            <a:off x="5681515" y="1259633"/>
            <a:ext cx="845103" cy="95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625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137" name="Text Box 25"/>
          <p:cNvSpPr txBox="1">
            <a:spLocks noChangeArrowheads="1"/>
          </p:cNvSpPr>
          <p:nvPr/>
        </p:nvSpPr>
        <p:spPr bwMode="auto">
          <a:xfrm>
            <a:off x="5681515" y="2525417"/>
            <a:ext cx="933269" cy="95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625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138" name="Text Box 26"/>
          <p:cNvSpPr txBox="1">
            <a:spLocks noChangeArrowheads="1"/>
          </p:cNvSpPr>
          <p:nvPr/>
        </p:nvSpPr>
        <p:spPr bwMode="auto">
          <a:xfrm>
            <a:off x="5681515" y="3813524"/>
            <a:ext cx="986167" cy="95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625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139" name="Text Box 27"/>
          <p:cNvSpPr txBox="1">
            <a:spLocks noChangeArrowheads="1"/>
          </p:cNvSpPr>
          <p:nvPr/>
        </p:nvSpPr>
        <p:spPr bwMode="auto">
          <a:xfrm>
            <a:off x="5681515" y="5034659"/>
            <a:ext cx="931665" cy="95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625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41" name="Line 29"/>
          <p:cNvSpPr>
            <a:spLocks noChangeShapeType="1"/>
          </p:cNvSpPr>
          <p:nvPr/>
        </p:nvSpPr>
        <p:spPr bwMode="auto">
          <a:xfrm>
            <a:off x="1409700" y="3100710"/>
            <a:ext cx="32146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66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2" name="Text Box 30"/>
          <p:cNvSpPr txBox="1">
            <a:spLocks noChangeArrowheads="1"/>
          </p:cNvSpPr>
          <p:nvPr/>
        </p:nvSpPr>
        <p:spPr bwMode="auto">
          <a:xfrm>
            <a:off x="1502033" y="3354538"/>
            <a:ext cx="92333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zh-CN" sz="3600" b="1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3" name="Text Box 31"/>
          <p:cNvSpPr txBox="1">
            <a:spLocks noChangeArrowheads="1"/>
          </p:cNvSpPr>
          <p:nvPr/>
        </p:nvSpPr>
        <p:spPr bwMode="auto">
          <a:xfrm>
            <a:off x="2566460" y="3477649"/>
            <a:ext cx="19749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zh-CN" sz="2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4" name="Line 32"/>
          <p:cNvSpPr>
            <a:spLocks noChangeShapeType="1"/>
          </p:cNvSpPr>
          <p:nvPr/>
        </p:nvSpPr>
        <p:spPr bwMode="auto">
          <a:xfrm>
            <a:off x="1409700" y="4214690"/>
            <a:ext cx="32146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66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8924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8975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7366422" y="609766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6556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858750" cy="72330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103591"/>
            <a:ext cx="12858750" cy="24738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09695" y="1010717"/>
            <a:ext cx="1630722" cy="1630722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65279" y="6502097"/>
            <a:ext cx="1728192" cy="1728192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2828975" y="1239901"/>
            <a:ext cx="7756766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600" cap="all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sz="16600" cap="all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867032" y="2024280"/>
            <a:ext cx="723176" cy="723176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891248" y="2123282"/>
            <a:ext cx="650219" cy="65021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522009" y="4786922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汇报人：某某某</a:t>
            </a:r>
            <a:endParaRPr lang="zh-CN" altLang="en-US" sz="16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629175" y="3638112"/>
            <a:ext cx="115700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谢谢收听</a:t>
            </a:r>
            <a:endParaRPr lang="zh-CN" altLang="en-US" sz="6000" b="1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197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>
                <a:latin typeface="Agency FB" panose="020B0503020202020204" pitchFamily="34" charset="0"/>
              </a:rPr>
              <a:t>01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3470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>
            <p:extLst/>
          </p:nvPr>
        </p:nvGraphicFramePr>
        <p:xfrm>
          <a:off x="167829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325817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481407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</a:p>
        </p:txBody>
      </p:sp>
      <p:graphicFrame>
        <p:nvGraphicFramePr>
          <p:cNvPr id="36" name="Chart 35"/>
          <p:cNvGraphicFramePr/>
          <p:nvPr>
            <p:extLst/>
          </p:nvPr>
        </p:nvGraphicFramePr>
        <p:xfrm>
          <a:off x="416085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808378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970170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</a:p>
        </p:txBody>
      </p:sp>
      <p:graphicFrame>
        <p:nvGraphicFramePr>
          <p:cNvPr id="43" name="Chart 42"/>
          <p:cNvGraphicFramePr/>
          <p:nvPr>
            <p:extLst/>
          </p:nvPr>
        </p:nvGraphicFramePr>
        <p:xfrm>
          <a:off x="661987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267401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458931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</a:p>
        </p:txBody>
      </p:sp>
      <p:graphicFrame>
        <p:nvGraphicFramePr>
          <p:cNvPr id="54" name="Chart 53"/>
          <p:cNvGraphicFramePr/>
          <p:nvPr>
            <p:extLst/>
          </p:nvPr>
        </p:nvGraphicFramePr>
        <p:xfrm>
          <a:off x="910816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9755692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947694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grpSp>
        <p:nvGrpSpPr>
          <p:cNvPr id="28" name="Group 29"/>
          <p:cNvGrpSpPr/>
          <p:nvPr/>
        </p:nvGrpSpPr>
        <p:grpSpPr>
          <a:xfrm>
            <a:off x="1812053" y="4538583"/>
            <a:ext cx="4094328" cy="722185"/>
            <a:chOff x="648100" y="3562350"/>
            <a:chExt cx="3771500" cy="914400"/>
          </a:xfrm>
        </p:grpSpPr>
        <p:sp>
          <p:nvSpPr>
            <p:cNvPr id="29" name="Rectangle 28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2"/>
          <p:cNvGrpSpPr/>
          <p:nvPr/>
        </p:nvGrpSpPr>
        <p:grpSpPr>
          <a:xfrm>
            <a:off x="1812053" y="5332321"/>
            <a:ext cx="4094328" cy="722185"/>
            <a:chOff x="648100" y="3562350"/>
            <a:chExt cx="3771500" cy="914400"/>
          </a:xfrm>
        </p:grpSpPr>
        <p:sp>
          <p:nvSpPr>
            <p:cNvPr id="32" name="Rectangle 31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5"/>
          <p:cNvGrpSpPr/>
          <p:nvPr/>
        </p:nvGrpSpPr>
        <p:grpSpPr>
          <a:xfrm>
            <a:off x="6987693" y="4534718"/>
            <a:ext cx="4094328" cy="722185"/>
            <a:chOff x="648100" y="3562350"/>
            <a:chExt cx="3771500" cy="914400"/>
          </a:xfrm>
        </p:grpSpPr>
        <p:sp>
          <p:nvSpPr>
            <p:cNvPr id="40" name="Rectangle 39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113453" y="4598841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13453" y="53975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89093" y="45932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6987693" y="5325668"/>
            <a:ext cx="4094328" cy="722185"/>
            <a:chOff x="648100" y="3562350"/>
            <a:chExt cx="3771500" cy="914400"/>
          </a:xfrm>
        </p:grpSpPr>
        <p:sp>
          <p:nvSpPr>
            <p:cNvPr id="55" name="Rectangle 54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7289093" y="538416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3585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059455" y="2464197"/>
            <a:ext cx="2183543" cy="686389"/>
            <a:chOff x="897773" y="2357290"/>
            <a:chExt cx="2384237" cy="749476"/>
          </a:xfrm>
        </p:grpSpPr>
        <p:sp>
          <p:nvSpPr>
            <p:cNvPr id="154" name="TextBox 153"/>
            <p:cNvSpPr txBox="1"/>
            <p:nvPr/>
          </p:nvSpPr>
          <p:spPr>
            <a:xfrm>
              <a:off x="1403756" y="2357290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024087" y="2054325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59455" y="3871296"/>
            <a:ext cx="2183543" cy="693353"/>
            <a:chOff x="897773" y="3893722"/>
            <a:chExt cx="2384237" cy="757081"/>
          </a:xfrm>
        </p:grpSpPr>
        <p:sp>
          <p:nvSpPr>
            <p:cNvPr id="159" name="TextBox 158"/>
            <p:cNvSpPr txBox="1"/>
            <p:nvPr/>
          </p:nvSpPr>
          <p:spPr>
            <a:xfrm>
              <a:off x="1403762" y="3893722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024087" y="3468393"/>
            <a:ext cx="254276" cy="253518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59455" y="5252265"/>
            <a:ext cx="2183543" cy="725132"/>
            <a:chOff x="897773" y="5401618"/>
            <a:chExt cx="2384237" cy="791781"/>
          </a:xfrm>
        </p:grpSpPr>
        <p:sp>
          <p:nvSpPr>
            <p:cNvPr id="164" name="TextBox 163"/>
            <p:cNvSpPr txBox="1"/>
            <p:nvPr/>
          </p:nvSpPr>
          <p:spPr>
            <a:xfrm>
              <a:off x="1403762" y="5401618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8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24087" y="4881139"/>
            <a:ext cx="254276" cy="253518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07702" y="5021843"/>
            <a:ext cx="294728" cy="2207531"/>
            <a:chOff x="4980416" y="5038865"/>
            <a:chExt cx="321817" cy="1816442"/>
          </a:xfrm>
        </p:grpSpPr>
        <p:sp>
          <p:nvSpPr>
            <p:cNvPr id="175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86169" y="5313816"/>
            <a:ext cx="294727" cy="1911955"/>
            <a:chOff x="5502862" y="5357314"/>
            <a:chExt cx="321816" cy="1497993"/>
          </a:xfrm>
        </p:grpSpPr>
        <p:sp>
          <p:nvSpPr>
            <p:cNvPr id="187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220445" y="5313820"/>
            <a:ext cx="294727" cy="1915388"/>
            <a:chOff x="6959786" y="5357314"/>
            <a:chExt cx="321816" cy="1497993"/>
          </a:xfrm>
        </p:grpSpPr>
        <p:sp>
          <p:nvSpPr>
            <p:cNvPr id="181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8611" y="4316489"/>
            <a:ext cx="294110" cy="2907935"/>
            <a:chOff x="6007804" y="4268661"/>
            <a:chExt cx="321142" cy="2586646"/>
          </a:xfrm>
        </p:grpSpPr>
        <p:sp>
          <p:nvSpPr>
            <p:cNvPr id="193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81442" y="3808853"/>
            <a:ext cx="294727" cy="3417770"/>
            <a:chOff x="6480429" y="3714572"/>
            <a:chExt cx="321816" cy="3140735"/>
          </a:xfrm>
        </p:grpSpPr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18909" y="2976232"/>
            <a:ext cx="1035243" cy="1079022"/>
            <a:chOff x="4883468" y="2805677"/>
            <a:chExt cx="1130395" cy="1178197"/>
          </a:xfrm>
        </p:grpSpPr>
        <p:sp>
          <p:nvSpPr>
            <p:cNvPr id="239" name="Freeform 75"/>
            <p:cNvSpPr>
              <a:spLocks/>
            </p:cNvSpPr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517446" y="4164392"/>
            <a:ext cx="652961" cy="763948"/>
            <a:chOff x="5100256" y="4103040"/>
            <a:chExt cx="712977" cy="834163"/>
          </a:xfrm>
        </p:grpSpPr>
        <p:sp>
          <p:nvSpPr>
            <p:cNvPr id="233" name="Freeform 69"/>
            <p:cNvSpPr>
              <a:spLocks/>
            </p:cNvSpPr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80"/>
            <p:cNvSpPr>
              <a:spLocks/>
            </p:cNvSpPr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81"/>
            <p:cNvSpPr>
              <a:spLocks/>
            </p:cNvSpPr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82"/>
            <p:cNvSpPr>
              <a:spLocks/>
            </p:cNvSpPr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83"/>
            <p:cNvSpPr>
              <a:spLocks/>
            </p:cNvSpPr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84"/>
            <p:cNvSpPr>
              <a:spLocks/>
            </p:cNvSpPr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85"/>
            <p:cNvSpPr>
              <a:spLocks/>
            </p:cNvSpPr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13054" y="2630944"/>
            <a:ext cx="1210354" cy="1294210"/>
            <a:chOff x="6951707" y="2428654"/>
            <a:chExt cx="1321600" cy="1413163"/>
          </a:xfrm>
        </p:grpSpPr>
        <p:sp>
          <p:nvSpPr>
            <p:cNvPr id="241" name="Freeform 77"/>
            <p:cNvSpPr>
              <a:spLocks/>
            </p:cNvSpPr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86"/>
            <p:cNvSpPr>
              <a:spLocks/>
            </p:cNvSpPr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1144" y="4196452"/>
            <a:ext cx="749765" cy="877400"/>
            <a:chOff x="7004221" y="4138049"/>
            <a:chExt cx="818678" cy="958042"/>
          </a:xfrm>
        </p:grpSpPr>
        <p:sp>
          <p:nvSpPr>
            <p:cNvPr id="232" name="Freeform 68"/>
            <p:cNvSpPr>
              <a:spLocks/>
            </p:cNvSpPr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9"/>
            <p:cNvSpPr>
              <a:spLocks/>
            </p:cNvSpPr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90"/>
            <p:cNvSpPr>
              <a:spLocks/>
            </p:cNvSpPr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91"/>
            <p:cNvSpPr>
              <a:spLocks/>
            </p:cNvSpPr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216039" y="2301072"/>
            <a:ext cx="895279" cy="1048192"/>
            <a:chOff x="5863054" y="2068463"/>
            <a:chExt cx="977566" cy="1144534"/>
          </a:xfrm>
        </p:grpSpPr>
        <p:sp>
          <p:nvSpPr>
            <p:cNvPr id="227" name="Freeform 63"/>
            <p:cNvSpPr>
              <a:spLocks/>
            </p:cNvSpPr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93"/>
            <p:cNvSpPr>
              <a:spLocks/>
            </p:cNvSpPr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Freeform 94"/>
            <p:cNvSpPr>
              <a:spLocks/>
            </p:cNvSpPr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95"/>
            <p:cNvSpPr>
              <a:spLocks/>
            </p:cNvSpPr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9972" y="4316070"/>
            <a:ext cx="813891" cy="952006"/>
            <a:chOff x="4098452" y="4268661"/>
            <a:chExt cx="888697" cy="1039506"/>
          </a:xfrm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66"/>
            <p:cNvSpPr>
              <a:spLocks/>
            </p:cNvSpPr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9"/>
            <p:cNvSpPr>
              <a:spLocks/>
            </p:cNvSpPr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35345" y="3037274"/>
            <a:ext cx="722020" cy="842870"/>
            <a:chOff x="3918693" y="2872329"/>
            <a:chExt cx="788382" cy="920340"/>
          </a:xfrm>
        </p:grpSpPr>
        <p:sp>
          <p:nvSpPr>
            <p:cNvPr id="237" name="Freeform 73"/>
            <p:cNvSpPr>
              <a:spLocks/>
            </p:cNvSpPr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101"/>
            <p:cNvSpPr>
              <a:spLocks/>
            </p:cNvSpPr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102"/>
            <p:cNvSpPr>
              <a:spLocks/>
            </p:cNvSpPr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103"/>
            <p:cNvSpPr>
              <a:spLocks/>
            </p:cNvSpPr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105"/>
            <p:cNvSpPr>
              <a:spLocks/>
            </p:cNvSpPr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Freeform 106"/>
            <p:cNvSpPr>
              <a:spLocks/>
            </p:cNvSpPr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8"/>
            <p:cNvSpPr>
              <a:spLocks/>
            </p:cNvSpPr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11"/>
            <p:cNvSpPr>
              <a:spLocks/>
            </p:cNvSpPr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01371" y="2202421"/>
            <a:ext cx="654196" cy="763331"/>
            <a:chOff x="4536741" y="1960742"/>
            <a:chExt cx="714324" cy="833490"/>
          </a:xfrm>
        </p:grpSpPr>
        <p:sp>
          <p:nvSpPr>
            <p:cNvPr id="235" name="Freeform 71"/>
            <p:cNvSpPr>
              <a:spLocks/>
            </p:cNvSpPr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13"/>
            <p:cNvSpPr>
              <a:spLocks/>
            </p:cNvSpPr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Freeform 114"/>
            <p:cNvSpPr>
              <a:spLocks/>
            </p:cNvSpPr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Freeform 115"/>
            <p:cNvSpPr>
              <a:spLocks/>
            </p:cNvSpPr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16"/>
            <p:cNvSpPr>
              <a:spLocks/>
            </p:cNvSpPr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117"/>
            <p:cNvSpPr>
              <a:spLocks/>
            </p:cNvSpPr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8"/>
            <p:cNvSpPr>
              <a:spLocks/>
            </p:cNvSpPr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9"/>
            <p:cNvSpPr>
              <a:spLocks/>
            </p:cNvSpPr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20"/>
            <p:cNvSpPr>
              <a:spLocks/>
            </p:cNvSpPr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121"/>
            <p:cNvSpPr>
              <a:spLocks/>
            </p:cNvSpPr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122"/>
            <p:cNvSpPr>
              <a:spLocks/>
            </p:cNvSpPr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09655" y="2455132"/>
            <a:ext cx="2183543" cy="695451"/>
            <a:chOff x="8854418" y="2347395"/>
            <a:chExt cx="2384237" cy="759371"/>
          </a:xfrm>
        </p:grpSpPr>
        <p:sp>
          <p:nvSpPr>
            <p:cNvPr id="287" name="TextBox 286"/>
            <p:cNvSpPr txBox="1"/>
            <p:nvPr/>
          </p:nvSpPr>
          <p:spPr>
            <a:xfrm>
              <a:off x="9360407" y="2347395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9574287" y="2054325"/>
            <a:ext cx="254276" cy="253518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609655" y="3839220"/>
            <a:ext cx="2183543" cy="725430"/>
            <a:chOff x="8854418" y="3858698"/>
            <a:chExt cx="2384237" cy="792106"/>
          </a:xfrm>
        </p:grpSpPr>
        <p:sp>
          <p:nvSpPr>
            <p:cNvPr id="292" name="TextBox 291"/>
            <p:cNvSpPr txBox="1"/>
            <p:nvPr/>
          </p:nvSpPr>
          <p:spPr>
            <a:xfrm>
              <a:off x="9360407" y="3858698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3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9574287" y="3468393"/>
            <a:ext cx="254276" cy="253518"/>
            <a:chOff x="2138511" y="2464802"/>
            <a:chExt cx="354012" cy="352956"/>
          </a:xfrm>
          <a:solidFill>
            <a:schemeClr val="tx2"/>
          </a:solidFill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884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6275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381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02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266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111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1_自定义设计方案">
  <a:themeElements>
    <a:clrScheme name="自定义 33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54BC"/>
      </a:accent1>
      <a:accent2>
        <a:srgbClr val="90D0FD"/>
      </a:accent2>
      <a:accent3>
        <a:srgbClr val="0154BC"/>
      </a:accent3>
      <a:accent4>
        <a:srgbClr val="90D0FD"/>
      </a:accent4>
      <a:accent5>
        <a:srgbClr val="0154BC"/>
      </a:accent5>
      <a:accent6>
        <a:srgbClr val="90D0FD"/>
      </a:accent6>
      <a:hlink>
        <a:srgbClr val="0154BC"/>
      </a:hlink>
      <a:folHlink>
        <a:srgbClr val="90D0FD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2333</Words>
  <Application>Microsoft Office PowerPoint</Application>
  <PresentationFormat>自定义</PresentationFormat>
  <Paragraphs>226</Paragraphs>
  <Slides>22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宋体</vt:lpstr>
      <vt:lpstr>微软雅黑</vt:lpstr>
      <vt:lpstr>Agency FB</vt:lpstr>
      <vt:lpstr>Arial</vt:lpstr>
      <vt:lpstr>Calibri</vt:lpstr>
      <vt:lpstr>Calibri Light</vt:lpstr>
      <vt:lpstr>Impact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医疗护理模板</dc:title>
  <dc:creator/>
  <cp:keywords>www.51pptmoban.com</cp:keywords>
  <cp:lastModifiedBy/>
  <cp:revision>1</cp:revision>
  <dcterms:created xsi:type="dcterms:W3CDTF">2016-10-17T14:00:15Z</dcterms:created>
  <dcterms:modified xsi:type="dcterms:W3CDTF">2018-01-11T13:28:59Z</dcterms:modified>
</cp:coreProperties>
</file>