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1A4C"/>
    <a:srgbClr val="EE5C10"/>
    <a:srgbClr val="E911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5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6D7DC9-7AF6-40C2-8A71-9526B99871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B4F4931-307D-4AFC-8A3D-A1B4B3A9D2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D167C82-110F-42B3-A53B-EB7D4B37D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46BF-9E83-4737-AE86-216409E05F2D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0284E10-7578-4290-980A-78C1A763A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C4BFC1-7AE2-43EA-8D4D-68633937F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325C-3447-4B8E-8716-7489221AF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0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D8B7C5-CB65-404C-BB16-98EE48C90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EF454F6-4CE4-4F78-A2B7-BC823E5B68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350CFF2-7845-48E2-A6A3-205EE7C63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46BF-9E83-4737-AE86-216409E05F2D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83D97E-1C97-4F10-B26B-390648011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00FEFA-BC7E-4215-AE80-A54D32F9B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325C-3447-4B8E-8716-7489221AF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759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E4FA6416-A8E8-456D-8BC9-05A988DE20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6F5AEEF-1376-4381-A90A-F02CCCC2F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8BA42-160D-41C7-87B0-7C86134EB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46BF-9E83-4737-AE86-216409E05F2D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E7229A-C1FE-4C85-8C8E-6DE35C7C6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3F9598E-537F-4538-A800-FCF1374B9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325C-3447-4B8E-8716-7489221AF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824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57E094-A76C-44D6-8F7D-5D0799B87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87429ED-739D-4B6A-8571-45B899570E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F6844E-DC38-4AB8-9C8D-63DB8EF6D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46BF-9E83-4737-AE86-216409E05F2D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E37BBBA-822C-4095-B381-741A8D720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612B577-F749-474D-AE55-6D6C04726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325C-3447-4B8E-8716-7489221AF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855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5B8AD0-3998-469A-B424-4B397917E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61F146F-428A-4E6E-AB91-A6F91C6DF8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EC0FDB4-5C7C-45F1-BBE1-00B902F61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46BF-9E83-4737-AE86-216409E05F2D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424C86B-0AFE-4E1B-A98E-A9C064AFD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6F7BDE3-3385-4485-9786-F4C0B352A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325C-3447-4B8E-8716-7489221AF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68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C0F3A8-D42A-43B7-9107-DA93C3824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AC4BA96-892C-45FB-8865-7C03CEB6C3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8273108-6E36-4F8B-BEF9-53BAD9DA67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3158598-7374-42E7-A616-970FA0D0E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46BF-9E83-4737-AE86-216409E05F2D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090C7E0-0FEB-4FB1-9D65-3EC943C6E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BF4ED49-6F2C-493C-ABAA-874CDFE4D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325C-3447-4B8E-8716-7489221AF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57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711268-4F96-4D5A-99E0-B4132D401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B749088-12A1-4582-91D7-6E28F4F08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92732ED-09D2-47E5-A5F8-1AF7F1F8F7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B0D12C8-3D53-4F0A-BEC7-7855AAAF4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480A442-C81F-47FD-9196-A42271D68C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6AC77E6-814E-488F-9643-5359A88AB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46BF-9E83-4737-AE86-216409E05F2D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933861A-CCBB-4F2A-8840-4568FAFA3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6703035-799B-4A34-9653-8CE39779A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325C-3447-4B8E-8716-7489221AF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593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B946DC5-B673-4888-AF07-25AD4ED2B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20297CC-3E2F-45B5-ACD1-80470DCAF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46BF-9E83-4737-AE86-216409E05F2D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9F27544-B1D7-4556-BAA2-7BA1E383F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B4DB01B-0113-464D-8ADD-9DF94E7F8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325C-3447-4B8E-8716-7489221AF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130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5684B2D-CF4E-452F-AAF8-44B219DC1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46BF-9E83-4737-AE86-216409E05F2D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975F67A-15A1-496E-A124-8300EF2D8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F7529EB-2A22-414C-8168-918D3AAEE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325C-3447-4B8E-8716-7489221AF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056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E4799D-C59F-42A6-97FA-8435E4B34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956516A-1A51-451B-9F16-960CCFB53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E6A4AE2-C964-4484-BE58-3609C3B8DD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A4B86DC-34C1-40F0-ADF4-56C84F96F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46BF-9E83-4737-AE86-216409E05F2D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364ACB2-686F-47FA-86BD-FD5E5BEB1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82BBFDE-97C9-448D-9C2C-25460114F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325C-3447-4B8E-8716-7489221AF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749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009E70-EF78-4EED-BAB4-46D12AA9E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E1C2AE7-553F-477D-B244-A33519EB69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5FC9EE2-916E-4B39-9675-E0FB164FD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5970E49-B3C1-4C0E-9AC5-E45E5C8B6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46BF-9E83-4737-AE86-216409E05F2D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381DB99-5CC1-4539-AF79-905451EF3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E574C25-2633-4DB8-8447-AFFBE376B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325C-3447-4B8E-8716-7489221AF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710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7429B55-4ABB-4BA5-8082-35ED28CFA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601D9D8-53A4-456B-9810-3A065478D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7B1E0A0-9754-4433-90EE-49D8D7330E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A46BF-9E83-4737-AE86-216409E05F2D}" type="datetimeFigureOut">
              <a:rPr lang="zh-CN" altLang="en-US" smtClean="0"/>
              <a:t>2018/1/11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0FC5C76-B894-4FF2-BBEE-B4E301B35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10FD2A-E6BF-45EF-9C70-022F2BED5C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4325C-3447-4B8E-8716-7489221AF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31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xiayingppt.yanj.c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A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B9B6476-EFD1-48A4-84AD-399B736DFDDA}"/>
              </a:ext>
            </a:extLst>
          </p:cNvPr>
          <p:cNvGrpSpPr/>
          <p:nvPr/>
        </p:nvGrpSpPr>
        <p:grpSpPr>
          <a:xfrm>
            <a:off x="2228850" y="1790700"/>
            <a:ext cx="9686916" cy="3276600"/>
            <a:chOff x="2228850" y="1790700"/>
            <a:chExt cx="9686916" cy="32766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7D05701E-5A2E-4CF2-B823-EDAF4943EB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8850" y="1790700"/>
              <a:ext cx="3276600" cy="3276600"/>
            </a:xfrm>
            <a:prstGeom prst="rect">
              <a:avLst/>
            </a:prstGeom>
          </p:spPr>
        </p:pic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C59E765-1CE3-4775-B00D-7E30096D5BA8}"/>
                </a:ext>
              </a:extLst>
            </p:cNvPr>
            <p:cNvCxnSpPr/>
            <p:nvPr/>
          </p:nvCxnSpPr>
          <p:spPr>
            <a:xfrm>
              <a:off x="5838825" y="1790700"/>
              <a:ext cx="0" cy="3276600"/>
            </a:xfrm>
            <a:prstGeom prst="line">
              <a:avLst/>
            </a:prstGeom>
            <a:ln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B93AF587-ACBE-4582-B05C-3F2B795DB794}"/>
                </a:ext>
              </a:extLst>
            </p:cNvPr>
            <p:cNvGrpSpPr/>
            <p:nvPr/>
          </p:nvGrpSpPr>
          <p:grpSpPr>
            <a:xfrm>
              <a:off x="6286501" y="2444234"/>
              <a:ext cx="5629265" cy="1969532"/>
              <a:chOff x="6172201" y="2710934"/>
              <a:chExt cx="5629265" cy="1969532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70AC733E-E329-4EF8-9C85-F7B81EC1E83E}"/>
                  </a:ext>
                </a:extLst>
              </p:cNvPr>
              <p:cNvGrpSpPr/>
              <p:nvPr/>
            </p:nvGrpSpPr>
            <p:grpSpPr>
              <a:xfrm>
                <a:off x="6172201" y="2710934"/>
                <a:ext cx="5629265" cy="1436132"/>
                <a:chOff x="5324475" y="1895475"/>
                <a:chExt cx="5629265" cy="1436132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xmlns="" id="{0D6D2A0B-6EE8-4F8E-BE3F-5A404F7E4FF9}"/>
                    </a:ext>
                  </a:extLst>
                </p:cNvPr>
                <p:cNvSpPr txBox="1"/>
                <p:nvPr/>
              </p:nvSpPr>
              <p:spPr>
                <a:xfrm>
                  <a:off x="5324475" y="1895475"/>
                  <a:ext cx="301942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每天更新各种各样教程</a:t>
                  </a:r>
                </a:p>
              </p:txBody>
            </p:sp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xmlns="" id="{108786E9-3B04-45CA-A9CD-E812AE9C8822}"/>
                    </a:ext>
                  </a:extLst>
                </p:cNvPr>
                <p:cNvSpPr txBox="1"/>
                <p:nvPr/>
              </p:nvSpPr>
              <p:spPr>
                <a:xfrm>
                  <a:off x="5324475" y="2428875"/>
                  <a:ext cx="301942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各种免费训练营、课程等</a:t>
                  </a:r>
                </a:p>
              </p:txBody>
            </p:sp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xmlns="" id="{A1CA2CDC-CB49-4A97-96AA-E857EB74DA74}"/>
                    </a:ext>
                  </a:extLst>
                </p:cNvPr>
                <p:cNvSpPr txBox="1"/>
                <p:nvPr/>
              </p:nvSpPr>
              <p:spPr>
                <a:xfrm>
                  <a:off x="5324475" y="2962275"/>
                  <a:ext cx="562926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每周分享</a:t>
                  </a:r>
                  <a:r>
                    <a:rPr lang="en-US" altLang="zh-CN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500</a:t>
                  </a:r>
                  <a:r>
                    <a:rPr lang="zh-CN" altLang="en-US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页左右</a:t>
                  </a:r>
                  <a:r>
                    <a:rPr lang="en-US" altLang="zh-CN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PPT</a:t>
                  </a:r>
                  <a:r>
                    <a:rPr lang="zh-CN" altLang="en-US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模板、资源等</a:t>
                  </a:r>
                </a:p>
              </p:txBody>
            </p:sp>
          </p:grp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200CF3AF-CF37-46E7-9648-973337731465}"/>
                  </a:ext>
                </a:extLst>
              </p:cNvPr>
              <p:cNvSpPr txBox="1"/>
              <p:nvPr/>
            </p:nvSpPr>
            <p:spPr>
              <a:xfrm>
                <a:off x="6172201" y="4311134"/>
                <a:ext cx="30194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记得关注幽夏</a:t>
                </a:r>
                <a:r>
                  <a:rPr lang="en-US" altLang="zh-CN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奥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917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34254BC-8203-491E-A8A2-A7F0E9DF90D2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43" r="58114" b="26077"/>
          <a:stretch>
            <a:fillRect/>
          </a:stretch>
        </p:blipFill>
        <p:spPr>
          <a:xfrm>
            <a:off x="-268141" y="0"/>
            <a:ext cx="7309701" cy="6957060"/>
          </a:xfrm>
          <a:custGeom>
            <a:avLst/>
            <a:gdLst>
              <a:gd name="connsiteX0" fmla="*/ 231947 w 7309701"/>
              <a:gd name="connsiteY0" fmla="*/ 0 h 6957060"/>
              <a:gd name="connsiteX1" fmla="*/ 5570436 w 7309701"/>
              <a:gd name="connsiteY1" fmla="*/ 0 h 6957060"/>
              <a:gd name="connsiteX2" fmla="*/ 7309701 w 7309701"/>
              <a:gd name="connsiteY2" fmla="*/ 6957060 h 6957060"/>
              <a:gd name="connsiteX3" fmla="*/ 0 w 7309701"/>
              <a:gd name="connsiteY3" fmla="*/ 6957060 h 6957060"/>
              <a:gd name="connsiteX4" fmla="*/ 0 w 7309701"/>
              <a:gd name="connsiteY4" fmla="*/ 927788 h 695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9701" h="6957060">
                <a:moveTo>
                  <a:pt x="231947" y="0"/>
                </a:moveTo>
                <a:lnTo>
                  <a:pt x="5570436" y="0"/>
                </a:lnTo>
                <a:lnTo>
                  <a:pt x="7309701" y="6957060"/>
                </a:lnTo>
                <a:lnTo>
                  <a:pt x="0" y="6957060"/>
                </a:lnTo>
                <a:lnTo>
                  <a:pt x="0" y="927788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C654ECC-9EBB-4447-A9E4-57F3563B2BEB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8" r="18155" b="13393"/>
          <a:stretch>
            <a:fillRect/>
          </a:stretch>
        </p:blipFill>
        <p:spPr>
          <a:xfrm>
            <a:off x="5150442" y="0"/>
            <a:ext cx="8817018" cy="6957060"/>
          </a:xfrm>
          <a:custGeom>
            <a:avLst/>
            <a:gdLst>
              <a:gd name="connsiteX0" fmla="*/ 0 w 8817018"/>
              <a:gd name="connsiteY0" fmla="*/ 0 h 6957060"/>
              <a:gd name="connsiteX1" fmla="*/ 8817018 w 8817018"/>
              <a:gd name="connsiteY1" fmla="*/ 0 h 6957060"/>
              <a:gd name="connsiteX2" fmla="*/ 7077753 w 8817018"/>
              <a:gd name="connsiteY2" fmla="*/ 6957060 h 6957060"/>
              <a:gd name="connsiteX3" fmla="*/ 1739265 w 8817018"/>
              <a:gd name="connsiteY3" fmla="*/ 6957060 h 695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17018" h="6957060">
                <a:moveTo>
                  <a:pt x="0" y="0"/>
                </a:moveTo>
                <a:lnTo>
                  <a:pt x="8817018" y="0"/>
                </a:lnTo>
                <a:lnTo>
                  <a:pt x="7077753" y="6957060"/>
                </a:lnTo>
                <a:lnTo>
                  <a:pt x="1739265" y="6957060"/>
                </a:lnTo>
                <a:close/>
              </a:path>
            </a:pathLst>
          </a:custGeom>
        </p:spPr>
      </p:pic>
      <p:sp>
        <p:nvSpPr>
          <p:cNvPr id="17" name="梯形 16">
            <a:extLst>
              <a:ext uri="{FF2B5EF4-FFF2-40B4-BE49-F238E27FC236}">
                <a16:creationId xmlns:a16="http://schemas.microsoft.com/office/drawing/2014/main" xmlns="" id="{404DC01F-6245-4791-A92D-958EBCB81C32}"/>
              </a:ext>
            </a:extLst>
          </p:cNvPr>
          <p:cNvSpPr/>
          <p:nvPr/>
        </p:nvSpPr>
        <p:spPr>
          <a:xfrm>
            <a:off x="-1908810" y="0"/>
            <a:ext cx="8817018" cy="6957060"/>
          </a:xfrm>
          <a:prstGeom prst="trapezoid">
            <a:avLst/>
          </a:prstGeom>
          <a:gradFill>
            <a:gsLst>
              <a:gs pos="0">
                <a:srgbClr val="E9116B">
                  <a:alpha val="15000"/>
                </a:srgbClr>
              </a:gs>
              <a:gs pos="100000">
                <a:srgbClr val="EE5C1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梯形 22">
            <a:extLst>
              <a:ext uri="{FF2B5EF4-FFF2-40B4-BE49-F238E27FC236}">
                <a16:creationId xmlns:a16="http://schemas.microsoft.com/office/drawing/2014/main" xmlns="" id="{2E1B1E0F-2E4C-4782-835D-5D8DE01F1FEC}"/>
              </a:ext>
            </a:extLst>
          </p:cNvPr>
          <p:cNvSpPr/>
          <p:nvPr/>
        </p:nvSpPr>
        <p:spPr>
          <a:xfrm flipV="1">
            <a:off x="5169492" y="0"/>
            <a:ext cx="8817018" cy="6957060"/>
          </a:xfrm>
          <a:prstGeom prst="trapezoid">
            <a:avLst/>
          </a:prstGeom>
          <a:gradFill>
            <a:gsLst>
              <a:gs pos="0">
                <a:srgbClr val="0D1A4C"/>
              </a:gs>
              <a:gs pos="100000">
                <a:srgbClr val="0D1A4C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E17DBAF-B53C-4D98-A979-9F8AF9656162}"/>
              </a:ext>
            </a:extLst>
          </p:cNvPr>
          <p:cNvGrpSpPr/>
          <p:nvPr/>
        </p:nvGrpSpPr>
        <p:grpSpPr>
          <a:xfrm>
            <a:off x="3134869" y="4448175"/>
            <a:ext cx="5922263" cy="933450"/>
            <a:chOff x="3226691" y="4448175"/>
            <a:chExt cx="5922263" cy="93345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C44F0E33-AB57-4A53-B61B-89EB19CD746D}"/>
                </a:ext>
              </a:extLst>
            </p:cNvPr>
            <p:cNvGrpSpPr/>
            <p:nvPr/>
          </p:nvGrpSpPr>
          <p:grpSpPr>
            <a:xfrm>
              <a:off x="3226691" y="4448175"/>
              <a:ext cx="5922263" cy="933450"/>
              <a:chOff x="3226691" y="4448175"/>
              <a:chExt cx="5922263" cy="9334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3F039AAF-DE4A-4B5B-9D20-D664DA1811F5}"/>
                  </a:ext>
                </a:extLst>
              </p:cNvPr>
              <p:cNvSpPr/>
              <p:nvPr/>
            </p:nvSpPr>
            <p:spPr>
              <a:xfrm>
                <a:off x="3226691" y="4448175"/>
                <a:ext cx="933450" cy="9334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4A0FB56C-7B78-41A6-91F7-72EF19F91267}"/>
                  </a:ext>
                </a:extLst>
              </p:cNvPr>
              <p:cNvSpPr/>
              <p:nvPr/>
            </p:nvSpPr>
            <p:spPr>
              <a:xfrm>
                <a:off x="3939379" y="4448175"/>
                <a:ext cx="933450" cy="9334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99412236-AFE3-4A15-9790-8566F1F9C94A}"/>
                  </a:ext>
                </a:extLst>
              </p:cNvPr>
              <p:cNvSpPr/>
              <p:nvPr/>
            </p:nvSpPr>
            <p:spPr>
              <a:xfrm>
                <a:off x="4652067" y="4448175"/>
                <a:ext cx="933450" cy="9334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0901F1B8-F64F-4CE0-B47D-DB3E99DE46F2}"/>
                  </a:ext>
                </a:extLst>
              </p:cNvPr>
              <p:cNvSpPr/>
              <p:nvPr/>
            </p:nvSpPr>
            <p:spPr>
              <a:xfrm>
                <a:off x="5364755" y="4448175"/>
                <a:ext cx="933450" cy="9334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0C5E8A71-8C00-4BD3-A8EB-CF58CA601607}"/>
                  </a:ext>
                </a:extLst>
              </p:cNvPr>
              <p:cNvSpPr/>
              <p:nvPr/>
            </p:nvSpPr>
            <p:spPr>
              <a:xfrm>
                <a:off x="6077443" y="4448175"/>
                <a:ext cx="933450" cy="9334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F6CA81A2-5AC9-4B92-8029-68A7BDCB778A}"/>
                  </a:ext>
                </a:extLst>
              </p:cNvPr>
              <p:cNvSpPr/>
              <p:nvPr/>
            </p:nvSpPr>
            <p:spPr>
              <a:xfrm>
                <a:off x="6790131" y="4448175"/>
                <a:ext cx="933450" cy="9334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DC78AD49-C110-43B5-963C-258968A2A9B3}"/>
                  </a:ext>
                </a:extLst>
              </p:cNvPr>
              <p:cNvSpPr/>
              <p:nvPr/>
            </p:nvSpPr>
            <p:spPr>
              <a:xfrm>
                <a:off x="7502819" y="4448175"/>
                <a:ext cx="933450" cy="9334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62DD4E79-48A9-4288-920E-F633EAB164AA}"/>
                  </a:ext>
                </a:extLst>
              </p:cNvPr>
              <p:cNvSpPr/>
              <p:nvPr/>
            </p:nvSpPr>
            <p:spPr>
              <a:xfrm>
                <a:off x="8215504" y="4448175"/>
                <a:ext cx="933450" cy="9334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36543A3-0F36-41CA-A6CE-5FC5B08C96C7}"/>
                </a:ext>
              </a:extLst>
            </p:cNvPr>
            <p:cNvSpPr txBox="1"/>
            <p:nvPr/>
          </p:nvSpPr>
          <p:spPr>
            <a:xfrm>
              <a:off x="3396998" y="4648200"/>
              <a:ext cx="3505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男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B7F5A3D7-975B-427C-864A-6389136B9939}"/>
                </a:ext>
              </a:extLst>
            </p:cNvPr>
            <p:cNvSpPr txBox="1"/>
            <p:nvPr/>
          </p:nvSpPr>
          <p:spPr>
            <a:xfrm>
              <a:off x="4108342" y="4648199"/>
              <a:ext cx="3505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女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8B8985A1-D309-4464-AB6D-7B58D6BEC00C}"/>
                </a:ext>
              </a:extLst>
            </p:cNvPr>
            <p:cNvSpPr txBox="1"/>
            <p:nvPr/>
          </p:nvSpPr>
          <p:spPr>
            <a:xfrm>
              <a:off x="4845397" y="4648200"/>
              <a:ext cx="3505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吵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29005CA0-B3A4-45B5-8B87-5A3CB4CCC012}"/>
                </a:ext>
              </a:extLst>
            </p:cNvPr>
            <p:cNvSpPr txBox="1"/>
            <p:nvPr/>
          </p:nvSpPr>
          <p:spPr>
            <a:xfrm>
              <a:off x="5558082" y="4648200"/>
              <a:ext cx="3505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架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CDD9F598-EB36-4094-8A06-D136F3D39244}"/>
                </a:ext>
              </a:extLst>
            </p:cNvPr>
            <p:cNvSpPr txBox="1"/>
            <p:nvPr/>
          </p:nvSpPr>
          <p:spPr>
            <a:xfrm>
              <a:off x="6270767" y="4648200"/>
              <a:ext cx="3505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rgbClr val="E9116B"/>
                      </a:gs>
                      <a:gs pos="100000">
                        <a:srgbClr val="EE5C10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谁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0D99958C-74E2-47B7-9E65-D9E8F73A269E}"/>
                </a:ext>
              </a:extLst>
            </p:cNvPr>
            <p:cNvSpPr txBox="1"/>
            <p:nvPr/>
          </p:nvSpPr>
          <p:spPr>
            <a:xfrm>
              <a:off x="6968019" y="4648199"/>
              <a:ext cx="3505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rgbClr val="E9116B"/>
                      </a:gs>
                      <a:gs pos="100000">
                        <a:srgbClr val="EE5C10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先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28BB984D-0E74-40BB-A1D3-23C346E3008D}"/>
                </a:ext>
              </a:extLst>
            </p:cNvPr>
            <p:cNvSpPr txBox="1"/>
            <p:nvPr/>
          </p:nvSpPr>
          <p:spPr>
            <a:xfrm>
              <a:off x="7696143" y="4622512"/>
              <a:ext cx="3505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rgbClr val="E9116B"/>
                      </a:gs>
                      <a:gs pos="100000">
                        <a:srgbClr val="EE5C10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认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A672827F-4746-43B6-B88E-C842381CE693}"/>
                </a:ext>
              </a:extLst>
            </p:cNvPr>
            <p:cNvSpPr txBox="1"/>
            <p:nvPr/>
          </p:nvSpPr>
          <p:spPr>
            <a:xfrm>
              <a:off x="8370524" y="4641848"/>
              <a:ext cx="3505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rgbClr val="E9116B"/>
                      </a:gs>
                      <a:gs pos="100000">
                        <a:srgbClr val="EE5C10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错</a:t>
              </a: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9723F063-B5E3-46B0-B94D-A430C4B35ABE}"/>
              </a:ext>
            </a:extLst>
          </p:cNvPr>
          <p:cNvSpPr/>
          <p:nvPr/>
        </p:nvSpPr>
        <p:spPr>
          <a:xfrm>
            <a:off x="1842516" y="5581649"/>
            <a:ext cx="8506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分手后的情侣们势必要让对方先低头，却又口是心非、各自打脸，比如丁点虽然一直坚持着男女吵架谁主动谁就输了的原则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最终还是忍不住给联系余飞</a:t>
            </a:r>
          </a:p>
        </p:txBody>
      </p:sp>
    </p:spTree>
    <p:extLst>
      <p:ext uri="{BB962C8B-B14F-4D97-AF65-F5344CB8AC3E}">
        <p14:creationId xmlns:p14="http://schemas.microsoft.com/office/powerpoint/2010/main" val="140555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9C13866-9C67-4EA8-9674-84E787553CFE}"/>
              </a:ext>
            </a:extLst>
          </p:cNvPr>
          <p:cNvSpPr/>
          <p:nvPr/>
        </p:nvSpPr>
        <p:spPr>
          <a:xfrm>
            <a:off x="-856344" y="130628"/>
            <a:ext cx="7470847" cy="7228115"/>
          </a:xfrm>
          <a:custGeom>
            <a:avLst/>
            <a:gdLst>
              <a:gd name="connsiteX0" fmla="*/ 0 w 7823200"/>
              <a:gd name="connsiteY0" fmla="*/ 3911600 h 7823200"/>
              <a:gd name="connsiteX1" fmla="*/ 3911600 w 7823200"/>
              <a:gd name="connsiteY1" fmla="*/ 0 h 7823200"/>
              <a:gd name="connsiteX2" fmla="*/ 7823200 w 7823200"/>
              <a:gd name="connsiteY2" fmla="*/ 3911600 h 7823200"/>
              <a:gd name="connsiteX3" fmla="*/ 3911600 w 7823200"/>
              <a:gd name="connsiteY3" fmla="*/ 7823200 h 7823200"/>
              <a:gd name="connsiteX4" fmla="*/ 0 w 7823200"/>
              <a:gd name="connsiteY4" fmla="*/ 3911600 h 7823200"/>
              <a:gd name="connsiteX0" fmla="*/ 0 w 7931934"/>
              <a:gd name="connsiteY0" fmla="*/ 488950 h 4400550"/>
              <a:gd name="connsiteX1" fmla="*/ 7823200 w 7931934"/>
              <a:gd name="connsiteY1" fmla="*/ 488950 h 4400550"/>
              <a:gd name="connsiteX2" fmla="*/ 3911600 w 7931934"/>
              <a:gd name="connsiteY2" fmla="*/ 4400550 h 4400550"/>
              <a:gd name="connsiteX3" fmla="*/ 0 w 7931934"/>
              <a:gd name="connsiteY3" fmla="*/ 488950 h 4400550"/>
              <a:gd name="connsiteX0" fmla="*/ 40411 w 6705083"/>
              <a:gd name="connsiteY0" fmla="*/ 2634360 h 6582833"/>
              <a:gd name="connsiteX1" fmla="*/ 6586353 w 6705083"/>
              <a:gd name="connsiteY1" fmla="*/ 123388 h 6582833"/>
              <a:gd name="connsiteX2" fmla="*/ 3952011 w 6705083"/>
              <a:gd name="connsiteY2" fmla="*/ 6545960 h 6582833"/>
              <a:gd name="connsiteX3" fmla="*/ 40411 w 6705083"/>
              <a:gd name="connsiteY3" fmla="*/ 2634360 h 6582833"/>
              <a:gd name="connsiteX0" fmla="*/ 40411 w 6705083"/>
              <a:gd name="connsiteY0" fmla="*/ 3421365 h 7369838"/>
              <a:gd name="connsiteX1" fmla="*/ 6586353 w 6705083"/>
              <a:gd name="connsiteY1" fmla="*/ 910393 h 7369838"/>
              <a:gd name="connsiteX2" fmla="*/ 3952011 w 6705083"/>
              <a:gd name="connsiteY2" fmla="*/ 7332965 h 7369838"/>
              <a:gd name="connsiteX3" fmla="*/ 40411 w 6705083"/>
              <a:gd name="connsiteY3" fmla="*/ 3421365 h 7369838"/>
              <a:gd name="connsiteX0" fmla="*/ 40411 w 7481870"/>
              <a:gd name="connsiteY0" fmla="*/ 3421365 h 7369838"/>
              <a:gd name="connsiteX1" fmla="*/ 6586353 w 7481870"/>
              <a:gd name="connsiteY1" fmla="*/ 910393 h 7369838"/>
              <a:gd name="connsiteX2" fmla="*/ 3952011 w 7481870"/>
              <a:gd name="connsiteY2" fmla="*/ 7332965 h 7369838"/>
              <a:gd name="connsiteX3" fmla="*/ 40411 w 7481870"/>
              <a:gd name="connsiteY3" fmla="*/ 3421365 h 7369838"/>
              <a:gd name="connsiteX0" fmla="*/ 109 w 7980810"/>
              <a:gd name="connsiteY0" fmla="*/ 3485559 h 10206238"/>
              <a:gd name="connsiteX1" fmla="*/ 6546051 w 7980810"/>
              <a:gd name="connsiteY1" fmla="*/ 974587 h 10206238"/>
              <a:gd name="connsiteX2" fmla="*/ 6379137 w 7980810"/>
              <a:gd name="connsiteY2" fmla="*/ 10183902 h 10206238"/>
              <a:gd name="connsiteX3" fmla="*/ 109 w 7980810"/>
              <a:gd name="connsiteY3" fmla="*/ 3485559 h 10206238"/>
              <a:gd name="connsiteX0" fmla="*/ 77 w 10750183"/>
              <a:gd name="connsiteY0" fmla="*/ 3280617 h 10243338"/>
              <a:gd name="connsiteX1" fmla="*/ 9187619 w 10750183"/>
              <a:gd name="connsiteY1" fmla="*/ 1016388 h 10243338"/>
              <a:gd name="connsiteX2" fmla="*/ 9020705 w 10750183"/>
              <a:gd name="connsiteY2" fmla="*/ 10225703 h 10243338"/>
              <a:gd name="connsiteX3" fmla="*/ 77 w 10750183"/>
              <a:gd name="connsiteY3" fmla="*/ 3280617 h 10243338"/>
              <a:gd name="connsiteX0" fmla="*/ 40221 w 10790327"/>
              <a:gd name="connsiteY0" fmla="*/ 3301471 h 10264576"/>
              <a:gd name="connsiteX1" fmla="*/ 9227763 w 10790327"/>
              <a:gd name="connsiteY1" fmla="*/ 1037242 h 10264576"/>
              <a:gd name="connsiteX2" fmla="*/ 9060849 w 10790327"/>
              <a:gd name="connsiteY2" fmla="*/ 10246557 h 10264576"/>
              <a:gd name="connsiteX3" fmla="*/ 40221 w 10790327"/>
              <a:gd name="connsiteY3" fmla="*/ 3301471 h 10264576"/>
              <a:gd name="connsiteX0" fmla="*/ 32570 w 10782676"/>
              <a:gd name="connsiteY0" fmla="*/ 3350250 h 10314268"/>
              <a:gd name="connsiteX1" fmla="*/ 9220112 w 10782676"/>
              <a:gd name="connsiteY1" fmla="*/ 1086021 h 10314268"/>
              <a:gd name="connsiteX2" fmla="*/ 9053198 w 10782676"/>
              <a:gd name="connsiteY2" fmla="*/ 10295336 h 10314268"/>
              <a:gd name="connsiteX3" fmla="*/ 32570 w 10782676"/>
              <a:gd name="connsiteY3" fmla="*/ 3350250 h 10314268"/>
              <a:gd name="connsiteX0" fmla="*/ 39585 w 11317638"/>
              <a:gd name="connsiteY0" fmla="*/ 3350250 h 10542495"/>
              <a:gd name="connsiteX1" fmla="*/ 9227127 w 11317638"/>
              <a:gd name="connsiteY1" fmla="*/ 1086021 h 10542495"/>
              <a:gd name="connsiteX2" fmla="*/ 9060213 w 11317638"/>
              <a:gd name="connsiteY2" fmla="*/ 10295336 h 10542495"/>
              <a:gd name="connsiteX3" fmla="*/ 39585 w 11317638"/>
              <a:gd name="connsiteY3" fmla="*/ 3350250 h 10542495"/>
              <a:gd name="connsiteX0" fmla="*/ 4483 w 11570487"/>
              <a:gd name="connsiteY0" fmla="*/ 3907686 h 10883084"/>
              <a:gd name="connsiteX1" fmla="*/ 10309625 w 11570487"/>
              <a:gd name="connsiteY1" fmla="*/ 917742 h 10883084"/>
              <a:gd name="connsiteX2" fmla="*/ 9025111 w 11570487"/>
              <a:gd name="connsiteY2" fmla="*/ 10852772 h 10883084"/>
              <a:gd name="connsiteX3" fmla="*/ 4483 w 11570487"/>
              <a:gd name="connsiteY3" fmla="*/ 3907686 h 10883084"/>
              <a:gd name="connsiteX0" fmla="*/ 10398 w 12122021"/>
              <a:gd name="connsiteY0" fmla="*/ 4331175 h 11316677"/>
              <a:gd name="connsiteX1" fmla="*/ 10997711 w 12122021"/>
              <a:gd name="connsiteY1" fmla="*/ 862260 h 11316677"/>
              <a:gd name="connsiteX2" fmla="*/ 9031026 w 12122021"/>
              <a:gd name="connsiteY2" fmla="*/ 11276261 h 11316677"/>
              <a:gd name="connsiteX3" fmla="*/ 10398 w 12122021"/>
              <a:gd name="connsiteY3" fmla="*/ 4331175 h 11316677"/>
              <a:gd name="connsiteX0" fmla="*/ 12103 w 12356224"/>
              <a:gd name="connsiteY0" fmla="*/ 4331175 h 11450783"/>
              <a:gd name="connsiteX1" fmla="*/ 10999416 w 12356224"/>
              <a:gd name="connsiteY1" fmla="*/ 862260 h 11450783"/>
              <a:gd name="connsiteX2" fmla="*/ 9032731 w 12356224"/>
              <a:gd name="connsiteY2" fmla="*/ 11276261 h 11450783"/>
              <a:gd name="connsiteX3" fmla="*/ 12103 w 12356224"/>
              <a:gd name="connsiteY3" fmla="*/ 4331175 h 11450783"/>
              <a:gd name="connsiteX0" fmla="*/ 38281 w 12382402"/>
              <a:gd name="connsiteY0" fmla="*/ 4537937 h 11697963"/>
              <a:gd name="connsiteX1" fmla="*/ 11025594 w 12382402"/>
              <a:gd name="connsiteY1" fmla="*/ 1069022 h 11697963"/>
              <a:gd name="connsiteX2" fmla="*/ 9058909 w 12382402"/>
              <a:gd name="connsiteY2" fmla="*/ 11483023 h 11697963"/>
              <a:gd name="connsiteX3" fmla="*/ 38281 w 12382402"/>
              <a:gd name="connsiteY3" fmla="*/ 4537937 h 11697963"/>
              <a:gd name="connsiteX0" fmla="*/ 38281 w 12382402"/>
              <a:gd name="connsiteY0" fmla="*/ 4375713 h 11535739"/>
              <a:gd name="connsiteX1" fmla="*/ 11025594 w 12382402"/>
              <a:gd name="connsiteY1" fmla="*/ 906798 h 11535739"/>
              <a:gd name="connsiteX2" fmla="*/ 9058909 w 12382402"/>
              <a:gd name="connsiteY2" fmla="*/ 11320799 h 11535739"/>
              <a:gd name="connsiteX3" fmla="*/ 38281 w 12382402"/>
              <a:gd name="connsiteY3" fmla="*/ 4375713 h 11535739"/>
              <a:gd name="connsiteX0" fmla="*/ 38281 w 12471618"/>
              <a:gd name="connsiteY0" fmla="*/ 4375713 h 11535739"/>
              <a:gd name="connsiteX1" fmla="*/ 11025594 w 12471618"/>
              <a:gd name="connsiteY1" fmla="*/ 906798 h 11535739"/>
              <a:gd name="connsiteX2" fmla="*/ 9058909 w 12471618"/>
              <a:gd name="connsiteY2" fmla="*/ 11320799 h 11535739"/>
              <a:gd name="connsiteX3" fmla="*/ 38281 w 12471618"/>
              <a:gd name="connsiteY3" fmla="*/ 4375713 h 1153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71618" h="11535739">
                <a:moveTo>
                  <a:pt x="38281" y="4375713"/>
                </a:moveTo>
                <a:cubicBezTo>
                  <a:pt x="641833" y="1159589"/>
                  <a:pt x="8431419" y="-1445629"/>
                  <a:pt x="11025594" y="906798"/>
                </a:cubicBezTo>
                <a:cubicBezTo>
                  <a:pt x="13954108" y="3839729"/>
                  <a:pt x="11993213" y="10002417"/>
                  <a:pt x="9058909" y="11320799"/>
                </a:cubicBezTo>
                <a:cubicBezTo>
                  <a:pt x="6124605" y="12639181"/>
                  <a:pt x="-565271" y="7591837"/>
                  <a:pt x="38281" y="4375713"/>
                </a:cubicBezTo>
                <a:close/>
              </a:path>
            </a:pathLst>
          </a:custGeom>
          <a:gradFill>
            <a:gsLst>
              <a:gs pos="0">
                <a:srgbClr val="E9116B"/>
              </a:gs>
              <a:gs pos="100000">
                <a:srgbClr val="EE5C10"/>
              </a:gs>
            </a:gsLst>
            <a:lin ang="5400000" scaled="1"/>
          </a:gradFill>
          <a:ln>
            <a:noFill/>
          </a:ln>
          <a:effectLst>
            <a:outerShdw blurRad="254000" dist="38100" dir="8100000" sx="107000" sy="107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B13D35F-FC63-4FE6-AE45-4C46D9F81A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2" t="2012" r="22708" b="25057"/>
          <a:stretch>
            <a:fillRect/>
          </a:stretch>
        </p:blipFill>
        <p:spPr>
          <a:xfrm>
            <a:off x="2885637" y="420916"/>
            <a:ext cx="3210363" cy="3106056"/>
          </a:xfrm>
          <a:custGeom>
            <a:avLst/>
            <a:gdLst>
              <a:gd name="connsiteX0" fmla="*/ 2748554 w 4350492"/>
              <a:gd name="connsiteY0" fmla="*/ 623 h 4209142"/>
              <a:gd name="connsiteX1" fmla="*/ 3846074 w 4350492"/>
              <a:gd name="connsiteY1" fmla="*/ 330871 h 4209142"/>
              <a:gd name="connsiteX2" fmla="*/ 3160032 w 4350492"/>
              <a:gd name="connsiteY2" fmla="*/ 4130715 h 4209142"/>
              <a:gd name="connsiteX3" fmla="*/ 13354 w 4350492"/>
              <a:gd name="connsiteY3" fmla="*/ 1596603 h 4209142"/>
              <a:gd name="connsiteX4" fmla="*/ 2748554 w 4350492"/>
              <a:gd name="connsiteY4" fmla="*/ 623 h 4209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492" h="4209142">
                <a:moveTo>
                  <a:pt x="2748554" y="623"/>
                </a:moveTo>
                <a:cubicBezTo>
                  <a:pt x="3193693" y="-8861"/>
                  <a:pt x="3591562" y="89460"/>
                  <a:pt x="3846074" y="330871"/>
                </a:cubicBezTo>
                <a:cubicBezTo>
                  <a:pt x="4867631" y="1401034"/>
                  <a:pt x="4183609" y="3649666"/>
                  <a:pt x="3160032" y="4130715"/>
                </a:cubicBezTo>
                <a:cubicBezTo>
                  <a:pt x="2136454" y="4611764"/>
                  <a:pt x="-197184" y="2770097"/>
                  <a:pt x="13354" y="1596603"/>
                </a:cubicBezTo>
                <a:cubicBezTo>
                  <a:pt x="164678" y="753154"/>
                  <a:pt x="1610975" y="24859"/>
                  <a:pt x="2748554" y="623"/>
                </a:cubicBezTo>
                <a:close/>
              </a:path>
            </a:pathLst>
          </a:custGeom>
          <a:effectLst>
            <a:outerShdw blurRad="292100" dist="38100" dir="8100000" sx="106000" sy="106000" algn="tr" rotWithShape="0">
              <a:prstClr val="black">
                <a:alpha val="15000"/>
              </a:prstClr>
            </a:outerShdw>
          </a:effec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CF9DD5E-3421-48E8-92C8-FA20649618E5}"/>
              </a:ext>
            </a:extLst>
          </p:cNvPr>
          <p:cNvGrpSpPr/>
          <p:nvPr/>
        </p:nvGrpSpPr>
        <p:grpSpPr>
          <a:xfrm>
            <a:off x="738359" y="2858480"/>
            <a:ext cx="4443241" cy="4339650"/>
            <a:chOff x="709784" y="2782280"/>
            <a:chExt cx="4443241" cy="433965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F3F82BF-BEBE-4F89-BA44-E983C12207CA}"/>
                </a:ext>
              </a:extLst>
            </p:cNvPr>
            <p:cNvSpPr txBox="1"/>
            <p:nvPr/>
          </p:nvSpPr>
          <p:spPr>
            <a:xfrm>
              <a:off x="2367134" y="2782280"/>
              <a:ext cx="750570" cy="4339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3	</a:t>
              </a:r>
              <a:endParaRPr lang="zh-CN" altLang="en-US" sz="13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AF9CF865-3828-4272-BE3E-D91500049B92}"/>
                </a:ext>
              </a:extLst>
            </p:cNvPr>
            <p:cNvGrpSpPr/>
            <p:nvPr/>
          </p:nvGrpSpPr>
          <p:grpSpPr>
            <a:xfrm>
              <a:off x="709784" y="3134705"/>
              <a:ext cx="4443241" cy="2459177"/>
              <a:chOff x="709784" y="3134705"/>
              <a:chExt cx="4443241" cy="2459177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00BD1613-B160-483C-B439-B84BE5AC748E}"/>
                  </a:ext>
                </a:extLst>
              </p:cNvPr>
              <p:cNvSpPr txBox="1"/>
              <p:nvPr/>
            </p:nvSpPr>
            <p:spPr>
              <a:xfrm>
                <a:off x="709784" y="3134705"/>
                <a:ext cx="192024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前任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44211D11-8E59-47FF-8431-162E95474483}"/>
                  </a:ext>
                </a:extLst>
              </p:cNvPr>
              <p:cNvSpPr txBox="1"/>
              <p:nvPr/>
            </p:nvSpPr>
            <p:spPr>
              <a:xfrm>
                <a:off x="822179" y="4133461"/>
                <a:ext cx="18078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The Ex-File</a:t>
                </a:r>
                <a:endParaRPr lang="zh-CN" altLang="en-US" sz="2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8E1ED6E9-2640-400D-A42C-6382C7083589}"/>
                  </a:ext>
                </a:extLst>
              </p:cNvPr>
              <p:cNvSpPr txBox="1"/>
              <p:nvPr/>
            </p:nvSpPr>
            <p:spPr>
              <a:xfrm>
                <a:off x="2479529" y="4485886"/>
                <a:ext cx="2673496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6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看点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21AB6AD-96B7-4385-898C-862C7471B484}"/>
              </a:ext>
            </a:extLst>
          </p:cNvPr>
          <p:cNvGrpSpPr/>
          <p:nvPr/>
        </p:nvGrpSpPr>
        <p:grpSpPr>
          <a:xfrm>
            <a:off x="7286274" y="3707753"/>
            <a:ext cx="6096278" cy="2040339"/>
            <a:chOff x="7098112" y="1934258"/>
            <a:chExt cx="6096278" cy="2040339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5F4BA184-2485-46A6-9B1E-7FBAE221341B}"/>
                </a:ext>
              </a:extLst>
            </p:cNvPr>
            <p:cNvSpPr/>
            <p:nvPr/>
          </p:nvSpPr>
          <p:spPr>
            <a:xfrm>
              <a:off x="7098112" y="1934258"/>
              <a:ext cx="6096000" cy="2769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>
                <a:buClr>
                  <a:srgbClr val="EE5C10"/>
                </a:buClr>
                <a:buFont typeface="Wingdings" panose="05000000000000000000" pitchFamily="2" charset="2"/>
                <a:buChar char="ü"/>
              </a:pPr>
              <a:r>
                <a:rPr lang="zh-CN" altLang="en-US" sz="1200" b="1" i="0" dirty="0">
                  <a:solidFill>
                    <a:schemeClr val="tx1">
                      <a:lumMod val="65000"/>
                      <a:lumOff val="35000"/>
                      <a:alpha val="56000"/>
                    </a:schemeClr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真正的分手都是轻轻的关上门，不会告诉你我走了</a:t>
              </a:r>
              <a:endParaRPr lang="zh-CN" altLang="en-US" sz="1200" b="0" i="0" dirty="0">
                <a:solidFill>
                  <a:schemeClr val="tx1">
                    <a:lumMod val="65000"/>
                    <a:lumOff val="35000"/>
                    <a:alpha val="56000"/>
                  </a:schemeClr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DE23A5D0-7C67-4D10-8101-BFB8FB304C4C}"/>
                </a:ext>
              </a:extLst>
            </p:cNvPr>
            <p:cNvSpPr/>
            <p:nvPr/>
          </p:nvSpPr>
          <p:spPr>
            <a:xfrm>
              <a:off x="7098390" y="2375093"/>
              <a:ext cx="26949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EE5C10"/>
                </a:buClr>
                <a:buFont typeface="Wingdings" panose="05000000000000000000" pitchFamily="2" charset="2"/>
                <a:buChar char="ü"/>
              </a:pP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  <a:alpha val="56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大家都是认为，谁先联系谁就输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9E564574-5E96-42FA-9541-DCDBD54B5BC7}"/>
                </a:ext>
              </a:extLst>
            </p:cNvPr>
            <p:cNvSpPr/>
            <p:nvPr/>
          </p:nvSpPr>
          <p:spPr>
            <a:xfrm>
              <a:off x="7098390" y="2815928"/>
              <a:ext cx="6096000" cy="2769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>
                <a:buClr>
                  <a:srgbClr val="EE5C10"/>
                </a:buClr>
                <a:buFont typeface="Wingdings" panose="05000000000000000000" pitchFamily="2" charset="2"/>
                <a:buChar char="ü"/>
              </a:pP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  <a:alpha val="56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挽留一个人真的很丑，那个状态想想就可笑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EF06446-94AC-4FEA-9241-FEAC681E6F64}"/>
                </a:ext>
              </a:extLst>
            </p:cNvPr>
            <p:cNvSpPr/>
            <p:nvPr/>
          </p:nvSpPr>
          <p:spPr>
            <a:xfrm>
              <a:off x="7098112" y="3256763"/>
              <a:ext cx="221887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EE5C10"/>
                </a:buClr>
                <a:buFont typeface="Wingdings" panose="05000000000000000000" pitchFamily="2" charset="2"/>
                <a:buChar char="ü"/>
              </a:pP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  <a:alpha val="56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以后爱的每一个人都像你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2B4EBE5E-1E27-49E2-A1C5-82147134AAB7}"/>
                </a:ext>
              </a:extLst>
            </p:cNvPr>
            <p:cNvSpPr/>
            <p:nvPr/>
          </p:nvSpPr>
          <p:spPr>
            <a:xfrm>
              <a:off x="7098389" y="3697598"/>
              <a:ext cx="26949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EE5C10"/>
                </a:buClr>
                <a:buFont typeface="Wingdings" panose="05000000000000000000" pitchFamily="2" charset="2"/>
                <a:buChar char="ü"/>
              </a:pP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  <a:alpha val="56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终于有一天，不再打听你的生活</a:t>
              </a: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14B0D24B-26E3-4B97-8063-3438DA630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2888" y="268189"/>
            <a:ext cx="530603" cy="538349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CFF82EE-64A4-4EC9-93E8-F932AF59AFB5}"/>
              </a:ext>
            </a:extLst>
          </p:cNvPr>
          <p:cNvSpPr/>
          <p:nvPr/>
        </p:nvSpPr>
        <p:spPr>
          <a:xfrm>
            <a:off x="6538223" y="1120575"/>
            <a:ext cx="547912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solidFill>
                  <a:schemeClr val="tx1">
                    <a:alpha val="8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watch</a:t>
            </a:r>
          </a:p>
        </p:txBody>
      </p:sp>
    </p:spTree>
    <p:extLst>
      <p:ext uri="{BB962C8B-B14F-4D97-AF65-F5344CB8AC3E}">
        <p14:creationId xmlns:p14="http://schemas.microsoft.com/office/powerpoint/2010/main" val="260176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夏影</a:t>
            </a:r>
            <a:r>
              <a:rPr lang="en-US" altLang="zh-CN" dirty="0"/>
              <a:t>PPT</a:t>
            </a:r>
            <a:r>
              <a:rPr lang="zh-CN" altLang="zh-CN" dirty="0"/>
              <a:t>工作室</a:t>
            </a:r>
          </a:p>
          <a:p>
            <a:r>
              <a:rPr lang="en-US" altLang="zh-CN" u="sng" dirty="0">
                <a:hlinkClick r:id="rId2"/>
              </a:rPr>
              <a:t>http://xiayingppt.yanj.cn/</a:t>
            </a:r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2636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79B6416-FDD3-41C3-94B1-B5EFAD9DE0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4" b="3162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62510C2-2005-4703-BC4A-54047F3F160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D1A4C"/>
              </a:gs>
              <a:gs pos="100000">
                <a:srgbClr val="0D1A4C">
                  <a:alpha val="8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433085F-BB0D-4614-B52A-7B0F89CAAB39}"/>
              </a:ext>
            </a:extLst>
          </p:cNvPr>
          <p:cNvGrpSpPr/>
          <p:nvPr/>
        </p:nvGrpSpPr>
        <p:grpSpPr>
          <a:xfrm>
            <a:off x="649605" y="1619250"/>
            <a:ext cx="6227445" cy="4446330"/>
            <a:chOff x="782955" y="1647825"/>
            <a:chExt cx="6227445" cy="444633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4EAAC922-F765-4DAB-9224-10D33F4BF6F2}"/>
                </a:ext>
              </a:extLst>
            </p:cNvPr>
            <p:cNvGrpSpPr/>
            <p:nvPr/>
          </p:nvGrpSpPr>
          <p:grpSpPr>
            <a:xfrm>
              <a:off x="782955" y="1647825"/>
              <a:ext cx="5548312" cy="4446330"/>
              <a:chOff x="773430" y="1704975"/>
              <a:chExt cx="5548312" cy="4446330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B12C7E44-EAFB-48A6-B636-9AF6BB7E1700}"/>
                  </a:ext>
                </a:extLst>
              </p:cNvPr>
              <p:cNvGrpSpPr/>
              <p:nvPr/>
            </p:nvGrpSpPr>
            <p:grpSpPr>
              <a:xfrm>
                <a:off x="773430" y="1811655"/>
                <a:ext cx="5548312" cy="4339650"/>
                <a:chOff x="868680" y="2421255"/>
                <a:chExt cx="5548312" cy="4339650"/>
              </a:xfrm>
            </p:grpSpPr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xmlns="" id="{EEC7C9A0-5878-4576-BBFA-ECB1DA726038}"/>
                    </a:ext>
                  </a:extLst>
                </p:cNvPr>
                <p:cNvSpPr txBox="1"/>
                <p:nvPr/>
              </p:nvSpPr>
              <p:spPr>
                <a:xfrm>
                  <a:off x="868680" y="2773680"/>
                  <a:ext cx="1920240" cy="11079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6600" dirty="0">
                      <a:gradFill>
                        <a:gsLst>
                          <a:gs pos="0">
                            <a:srgbClr val="EE5C10"/>
                          </a:gs>
                          <a:gs pos="100000">
                            <a:srgbClr val="E9116B"/>
                          </a:gs>
                        </a:gsLst>
                        <a:path path="circle">
                          <a:fillToRect t="100000" r="100000"/>
                        </a:path>
                      </a:gra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前任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xmlns="" id="{7202409A-3883-4AEA-9429-AB09516842FA}"/>
                    </a:ext>
                  </a:extLst>
                </p:cNvPr>
                <p:cNvSpPr txBox="1"/>
                <p:nvPr/>
              </p:nvSpPr>
              <p:spPr>
                <a:xfrm>
                  <a:off x="2526030" y="2421255"/>
                  <a:ext cx="750570" cy="43396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3800" dirty="0">
                      <a:gradFill>
                        <a:gsLst>
                          <a:gs pos="0">
                            <a:srgbClr val="EE5C10"/>
                          </a:gs>
                          <a:gs pos="100000">
                            <a:srgbClr val="E9116B"/>
                          </a:gs>
                        </a:gsLst>
                        <a:path path="circle">
                          <a:fillToRect t="100000" r="100000"/>
                        </a:path>
                      </a:gra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3	</a:t>
                  </a:r>
                  <a:endParaRPr lang="zh-CN" altLang="en-US" sz="13800" dirty="0">
                    <a:gradFill>
                      <a:gsLst>
                        <a:gs pos="0">
                          <a:srgbClr val="EE5C10"/>
                        </a:gs>
                        <a:gs pos="100000">
                          <a:srgbClr val="E9116B"/>
                        </a:gs>
                      </a:gsLst>
                      <a:path path="circle">
                        <a:fillToRect t="100000" r="100000"/>
                      </a:path>
                    </a:gra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xmlns="" id="{21B48FA6-7893-4F68-A0EC-48FFC9FF9956}"/>
                    </a:ext>
                  </a:extLst>
                </p:cNvPr>
                <p:cNvSpPr txBox="1"/>
                <p:nvPr/>
              </p:nvSpPr>
              <p:spPr>
                <a:xfrm>
                  <a:off x="981075" y="3772436"/>
                  <a:ext cx="180784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0">
                            <a:srgbClr val="EE5C10"/>
                          </a:gs>
                          <a:gs pos="100000">
                            <a:srgbClr val="E9116B"/>
                          </a:gs>
                        </a:gsLst>
                        <a:path path="circle">
                          <a:fillToRect t="100000" r="100000"/>
                        </a:path>
                      </a:gra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The Ex-File</a:t>
                  </a:r>
                  <a:endParaRPr lang="zh-CN" altLang="en-US" sz="2400" b="1" dirty="0">
                    <a:gradFill>
                      <a:gsLst>
                        <a:gs pos="0">
                          <a:srgbClr val="EE5C10"/>
                        </a:gs>
                        <a:gs pos="100000">
                          <a:srgbClr val="E9116B"/>
                        </a:gs>
                      </a:gsLst>
                      <a:path path="circle">
                        <a:fillToRect t="100000" r="100000"/>
                      </a:path>
                    </a:gra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xmlns="" id="{DC323924-0056-480D-B642-847BE62E0BEA}"/>
                    </a:ext>
                  </a:extLst>
                </p:cNvPr>
                <p:cNvSpPr txBox="1"/>
                <p:nvPr/>
              </p:nvSpPr>
              <p:spPr>
                <a:xfrm>
                  <a:off x="2723197" y="4148437"/>
                  <a:ext cx="3693795" cy="11079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6600" dirty="0">
                      <a:gradFill>
                        <a:gsLst>
                          <a:gs pos="0">
                            <a:srgbClr val="EE5C10"/>
                          </a:gs>
                          <a:gs pos="100000">
                            <a:srgbClr val="E9116B"/>
                          </a:gs>
                        </a:gsLst>
                        <a:path path="circle">
                          <a:fillToRect t="100000" r="100000"/>
                        </a:path>
                      </a:gra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再见前任</a:t>
                  </a: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xmlns="" id="{86744313-9D13-4727-AE42-B9FA31E27D54}"/>
                    </a:ext>
                  </a:extLst>
                </p:cNvPr>
                <p:cNvSpPr txBox="1"/>
                <p:nvPr/>
              </p:nvSpPr>
              <p:spPr>
                <a:xfrm>
                  <a:off x="3669979" y="3198167"/>
                  <a:ext cx="267271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0">
                            <a:srgbClr val="EE5C10"/>
                          </a:gs>
                          <a:gs pos="100000">
                            <a:srgbClr val="E9116B"/>
                          </a:gs>
                        </a:gsLst>
                        <a:path path="circle">
                          <a:fillToRect t="100000" r="100000"/>
                        </a:path>
                      </a:gra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The Return of</a:t>
                  </a:r>
                  <a:endParaRPr lang="zh-CN" altLang="en-US" sz="2400" b="1" dirty="0">
                    <a:gradFill>
                      <a:gsLst>
                        <a:gs pos="0">
                          <a:srgbClr val="EE5C10"/>
                        </a:gs>
                        <a:gs pos="100000">
                          <a:srgbClr val="E9116B"/>
                        </a:gs>
                      </a:gsLst>
                      <a:path path="circle">
                        <a:fillToRect t="100000" r="100000"/>
                      </a:path>
                    </a:gra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xmlns="" id="{69705820-0C3C-4F0D-A83C-607F555207B7}"/>
                    </a:ext>
                  </a:extLst>
                </p:cNvPr>
                <p:cNvSpPr txBox="1"/>
                <p:nvPr/>
              </p:nvSpPr>
              <p:spPr>
                <a:xfrm>
                  <a:off x="3699507" y="3581399"/>
                  <a:ext cx="267271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0">
                            <a:srgbClr val="EE5C10"/>
                          </a:gs>
                          <a:gs pos="100000">
                            <a:srgbClr val="E9116B"/>
                          </a:gs>
                        </a:gsLst>
                        <a:path path="circle">
                          <a:fillToRect t="100000" r="100000"/>
                        </a:path>
                      </a:gra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The</a:t>
                  </a:r>
                  <a:r>
                    <a:rPr lang="zh-CN" altLang="en-US" sz="2400" b="1" dirty="0">
                      <a:gradFill>
                        <a:gsLst>
                          <a:gs pos="0">
                            <a:srgbClr val="EE5C10"/>
                          </a:gs>
                          <a:gs pos="100000">
                            <a:srgbClr val="E9116B"/>
                          </a:gs>
                        </a:gsLst>
                        <a:path path="circle">
                          <a:fillToRect t="100000" r="100000"/>
                        </a:path>
                      </a:gra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 </a:t>
                  </a:r>
                  <a:r>
                    <a:rPr lang="en-US" altLang="zh-CN" sz="2400" b="1" dirty="0">
                      <a:gradFill>
                        <a:gsLst>
                          <a:gs pos="0">
                            <a:srgbClr val="EE5C10"/>
                          </a:gs>
                          <a:gs pos="100000">
                            <a:srgbClr val="E9116B"/>
                          </a:gs>
                        </a:gsLst>
                        <a:path path="circle">
                          <a:fillToRect t="100000" r="100000"/>
                        </a:path>
                      </a:gra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Exes</a:t>
                  </a:r>
                  <a:endParaRPr lang="zh-CN" altLang="en-US" sz="2400" b="1" dirty="0">
                    <a:gradFill>
                      <a:gsLst>
                        <a:gs pos="0">
                          <a:srgbClr val="EE5C10"/>
                        </a:gs>
                        <a:gs pos="100000">
                          <a:srgbClr val="E9116B"/>
                        </a:gs>
                      </a:gsLst>
                      <a:path path="circle">
                        <a:fillToRect t="100000" r="100000"/>
                      </a:path>
                    </a:gra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1846E5C4-A883-40FE-B7D1-F6FF920D0796}"/>
                  </a:ext>
                </a:extLst>
              </p:cNvPr>
              <p:cNvSpPr txBox="1"/>
              <p:nvPr/>
            </p:nvSpPr>
            <p:spPr>
              <a:xfrm>
                <a:off x="885825" y="1704975"/>
                <a:ext cx="26193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12</a:t>
                </a:r>
                <a:r>
                  <a:rPr lang="zh-CN" altLang="en-US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月</a:t>
                </a:r>
                <a:r>
                  <a:rPr lang="en-US" altLang="zh-CN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29</a:t>
                </a:r>
                <a:r>
                  <a:rPr lang="zh-CN" altLang="en-US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日 准点发车</a:t>
                </a: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09B83DE-EFD7-4207-8F95-49752148BD7D}"/>
                </a:ext>
              </a:extLst>
            </p:cNvPr>
            <p:cNvSpPr txBox="1"/>
            <p:nvPr/>
          </p:nvSpPr>
          <p:spPr>
            <a:xfrm>
              <a:off x="981076" y="4672787"/>
              <a:ext cx="6029324" cy="3693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韩庚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|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郑凯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|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于文文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|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曾梦雪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|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罗米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|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肖飞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|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叶可儿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|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王志鹏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DF2D7113-377C-40FC-9E47-A7A5D1537468}"/>
                </a:ext>
              </a:extLst>
            </p:cNvPr>
            <p:cNvSpPr txBox="1"/>
            <p:nvPr/>
          </p:nvSpPr>
          <p:spPr>
            <a:xfrm>
              <a:off x="803430" y="3512968"/>
              <a:ext cx="2023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>
                      <a:alpha val="18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2018</a:t>
              </a:r>
              <a:endParaRPr lang="zh-CN" altLang="en-US" sz="6000" dirty="0">
                <a:solidFill>
                  <a:schemeClr val="bg1">
                    <a:alpha val="18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1AC622E2-8676-4CED-82FF-01E613B067C8}"/>
              </a:ext>
            </a:extLst>
          </p:cNvPr>
          <p:cNvSpPr/>
          <p:nvPr/>
        </p:nvSpPr>
        <p:spPr>
          <a:xfrm>
            <a:off x="10627995" y="356099"/>
            <a:ext cx="809625" cy="809625"/>
          </a:xfrm>
          <a:prstGeom prst="roundRect">
            <a:avLst>
              <a:gd name="adj" fmla="val 5592"/>
            </a:avLst>
          </a:prstGeom>
          <a:noFill/>
          <a:ln w="25400">
            <a:solidFill>
              <a:schemeClr val="bg1"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1400" dirty="0">
                <a:solidFill>
                  <a:schemeClr val="lt1">
                    <a:alpha val="74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</a:t>
            </a:r>
          </a:p>
          <a:p>
            <a:pPr algn="r"/>
            <a:r>
              <a:rPr lang="en-US" altLang="zh-CN" sz="1400" dirty="0">
                <a:solidFill>
                  <a:schemeClr val="lt1">
                    <a:alpha val="74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YOUXIAPPT</a:t>
            </a:r>
            <a:endParaRPr lang="zh-CN" altLang="en-US" sz="1400" dirty="0">
              <a:solidFill>
                <a:schemeClr val="lt1">
                  <a:alpha val="74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969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图片 163">
            <a:extLst>
              <a:ext uri="{FF2B5EF4-FFF2-40B4-BE49-F238E27FC236}">
                <a16:creationId xmlns:a16="http://schemas.microsoft.com/office/drawing/2014/main" xmlns="" id="{5311DEAB-37C9-44FA-B06D-32DFA8A31A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91" b="27312"/>
          <a:stretch>
            <a:fillRect/>
          </a:stretch>
        </p:blipFill>
        <p:spPr>
          <a:xfrm>
            <a:off x="9753600" y="4576572"/>
            <a:ext cx="2438400" cy="2281428"/>
          </a:xfrm>
          <a:custGeom>
            <a:avLst/>
            <a:gdLst>
              <a:gd name="connsiteX0" fmla="*/ 0 w 2438400"/>
              <a:gd name="connsiteY0" fmla="*/ 0 h 2281428"/>
              <a:gd name="connsiteX1" fmla="*/ 2438400 w 2438400"/>
              <a:gd name="connsiteY1" fmla="*/ 0 h 2281428"/>
              <a:gd name="connsiteX2" fmla="*/ 2438400 w 2438400"/>
              <a:gd name="connsiteY2" fmla="*/ 2281428 h 2281428"/>
              <a:gd name="connsiteX3" fmla="*/ 0 w 2438400"/>
              <a:gd name="connsiteY3" fmla="*/ 2281428 h 22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281428">
                <a:moveTo>
                  <a:pt x="0" y="0"/>
                </a:moveTo>
                <a:lnTo>
                  <a:pt x="2438400" y="0"/>
                </a:lnTo>
                <a:lnTo>
                  <a:pt x="2438400" y="2281428"/>
                </a:lnTo>
                <a:lnTo>
                  <a:pt x="0" y="2281428"/>
                </a:lnTo>
                <a:close/>
              </a:path>
            </a:pathLst>
          </a:custGeom>
        </p:spPr>
      </p:pic>
      <p:pic>
        <p:nvPicPr>
          <p:cNvPr id="161" name="图片 160">
            <a:extLst>
              <a:ext uri="{FF2B5EF4-FFF2-40B4-BE49-F238E27FC236}">
                <a16:creationId xmlns:a16="http://schemas.microsoft.com/office/drawing/2014/main" xmlns="" id="{F5C2BE62-7030-4F96-B3F4-120069F283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00" b="28166"/>
          <a:stretch>
            <a:fillRect/>
          </a:stretch>
        </p:blipFill>
        <p:spPr>
          <a:xfrm>
            <a:off x="7315200" y="4576572"/>
            <a:ext cx="2438400" cy="2281428"/>
          </a:xfrm>
          <a:custGeom>
            <a:avLst/>
            <a:gdLst>
              <a:gd name="connsiteX0" fmla="*/ 0 w 2438400"/>
              <a:gd name="connsiteY0" fmla="*/ 0 h 2281428"/>
              <a:gd name="connsiteX1" fmla="*/ 2438400 w 2438400"/>
              <a:gd name="connsiteY1" fmla="*/ 0 h 2281428"/>
              <a:gd name="connsiteX2" fmla="*/ 2438400 w 2438400"/>
              <a:gd name="connsiteY2" fmla="*/ 2281428 h 2281428"/>
              <a:gd name="connsiteX3" fmla="*/ 0 w 2438400"/>
              <a:gd name="connsiteY3" fmla="*/ 2281428 h 22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281428">
                <a:moveTo>
                  <a:pt x="0" y="0"/>
                </a:moveTo>
                <a:lnTo>
                  <a:pt x="2438400" y="0"/>
                </a:lnTo>
                <a:lnTo>
                  <a:pt x="2438400" y="2281428"/>
                </a:lnTo>
                <a:lnTo>
                  <a:pt x="0" y="2281428"/>
                </a:lnTo>
                <a:close/>
              </a:path>
            </a:pathLst>
          </a:custGeom>
        </p:spPr>
      </p:pic>
      <p:pic>
        <p:nvPicPr>
          <p:cNvPr id="160" name="图片 159">
            <a:extLst>
              <a:ext uri="{FF2B5EF4-FFF2-40B4-BE49-F238E27FC236}">
                <a16:creationId xmlns:a16="http://schemas.microsoft.com/office/drawing/2014/main" xmlns="" id="{330D41BB-E6C6-489D-B8AC-88C98288D5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" r="48800" b="27303"/>
          <a:stretch>
            <a:fillRect/>
          </a:stretch>
        </p:blipFill>
        <p:spPr>
          <a:xfrm>
            <a:off x="4876800" y="4562856"/>
            <a:ext cx="2438400" cy="2295144"/>
          </a:xfrm>
          <a:custGeom>
            <a:avLst/>
            <a:gdLst>
              <a:gd name="connsiteX0" fmla="*/ 0 w 2438400"/>
              <a:gd name="connsiteY0" fmla="*/ 0 h 2295144"/>
              <a:gd name="connsiteX1" fmla="*/ 2438400 w 2438400"/>
              <a:gd name="connsiteY1" fmla="*/ 0 h 2295144"/>
              <a:gd name="connsiteX2" fmla="*/ 2438400 w 2438400"/>
              <a:gd name="connsiteY2" fmla="*/ 2295144 h 2295144"/>
              <a:gd name="connsiteX3" fmla="*/ 0 w 2438400"/>
              <a:gd name="connsiteY3" fmla="*/ 2295144 h 2295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295144">
                <a:moveTo>
                  <a:pt x="0" y="0"/>
                </a:moveTo>
                <a:lnTo>
                  <a:pt x="2438400" y="0"/>
                </a:lnTo>
                <a:lnTo>
                  <a:pt x="2438400" y="2295144"/>
                </a:lnTo>
                <a:lnTo>
                  <a:pt x="0" y="2295144"/>
                </a:lnTo>
                <a:close/>
              </a:path>
            </a:pathLst>
          </a:custGeom>
        </p:spPr>
      </p:pic>
      <p:pic>
        <p:nvPicPr>
          <p:cNvPr id="156" name="图片 155">
            <a:extLst>
              <a:ext uri="{FF2B5EF4-FFF2-40B4-BE49-F238E27FC236}">
                <a16:creationId xmlns:a16="http://schemas.microsoft.com/office/drawing/2014/main" xmlns="" id="{A4439352-35F5-406E-8D6A-1D44DA26B7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03" t="4600" r="13030" b="27980"/>
          <a:stretch>
            <a:fillRect/>
          </a:stretch>
        </p:blipFill>
        <p:spPr>
          <a:xfrm>
            <a:off x="2438400" y="4562856"/>
            <a:ext cx="2438400" cy="2295144"/>
          </a:xfrm>
          <a:custGeom>
            <a:avLst/>
            <a:gdLst>
              <a:gd name="connsiteX0" fmla="*/ 0 w 2438400"/>
              <a:gd name="connsiteY0" fmla="*/ 0 h 2295144"/>
              <a:gd name="connsiteX1" fmla="*/ 2438400 w 2438400"/>
              <a:gd name="connsiteY1" fmla="*/ 0 h 2295144"/>
              <a:gd name="connsiteX2" fmla="*/ 2438400 w 2438400"/>
              <a:gd name="connsiteY2" fmla="*/ 2295144 h 2295144"/>
              <a:gd name="connsiteX3" fmla="*/ 0 w 2438400"/>
              <a:gd name="connsiteY3" fmla="*/ 2295144 h 2295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295144">
                <a:moveTo>
                  <a:pt x="0" y="0"/>
                </a:moveTo>
                <a:lnTo>
                  <a:pt x="2438400" y="0"/>
                </a:lnTo>
                <a:lnTo>
                  <a:pt x="2438400" y="2295144"/>
                </a:lnTo>
                <a:lnTo>
                  <a:pt x="0" y="2295144"/>
                </a:lnTo>
                <a:close/>
              </a:path>
            </a:pathLst>
          </a:custGeom>
        </p:spPr>
      </p:pic>
      <p:pic>
        <p:nvPicPr>
          <p:cNvPr id="153" name="图片 152">
            <a:extLst>
              <a:ext uri="{FF2B5EF4-FFF2-40B4-BE49-F238E27FC236}">
                <a16:creationId xmlns:a16="http://schemas.microsoft.com/office/drawing/2014/main" xmlns="" id="{A4795A58-592B-4BF6-A01C-BC9E8136E0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9" r="13224" b="29537"/>
          <a:stretch>
            <a:fillRect/>
          </a:stretch>
        </p:blipFill>
        <p:spPr>
          <a:xfrm>
            <a:off x="0" y="4546600"/>
            <a:ext cx="2438400" cy="2311400"/>
          </a:xfrm>
          <a:custGeom>
            <a:avLst/>
            <a:gdLst>
              <a:gd name="connsiteX0" fmla="*/ 0 w 2438400"/>
              <a:gd name="connsiteY0" fmla="*/ 0 h 2267711"/>
              <a:gd name="connsiteX1" fmla="*/ 2438400 w 2438400"/>
              <a:gd name="connsiteY1" fmla="*/ 0 h 2267711"/>
              <a:gd name="connsiteX2" fmla="*/ 2438400 w 2438400"/>
              <a:gd name="connsiteY2" fmla="*/ 2267711 h 2267711"/>
              <a:gd name="connsiteX3" fmla="*/ 0 w 2438400"/>
              <a:gd name="connsiteY3" fmla="*/ 2267711 h 226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267711">
                <a:moveTo>
                  <a:pt x="0" y="0"/>
                </a:moveTo>
                <a:lnTo>
                  <a:pt x="2438400" y="0"/>
                </a:lnTo>
                <a:lnTo>
                  <a:pt x="2438400" y="2267711"/>
                </a:lnTo>
                <a:lnTo>
                  <a:pt x="0" y="2267711"/>
                </a:lnTo>
                <a:close/>
              </a:path>
            </a:pathLst>
          </a:custGeom>
        </p:spPr>
      </p:pic>
      <p:pic>
        <p:nvPicPr>
          <p:cNvPr id="150" name="图片 149">
            <a:extLst>
              <a:ext uri="{FF2B5EF4-FFF2-40B4-BE49-F238E27FC236}">
                <a16:creationId xmlns:a16="http://schemas.microsoft.com/office/drawing/2014/main" xmlns="" id="{11252E4A-038D-4D0A-9CDE-212FB7D13E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0" r="15139" b="10694"/>
          <a:stretch>
            <a:fillRect/>
          </a:stretch>
        </p:blipFill>
        <p:spPr>
          <a:xfrm>
            <a:off x="0" y="2281428"/>
            <a:ext cx="2438400" cy="2281428"/>
          </a:xfrm>
          <a:custGeom>
            <a:avLst/>
            <a:gdLst>
              <a:gd name="connsiteX0" fmla="*/ 0 w 2438400"/>
              <a:gd name="connsiteY0" fmla="*/ 0 h 2281428"/>
              <a:gd name="connsiteX1" fmla="*/ 2438400 w 2438400"/>
              <a:gd name="connsiteY1" fmla="*/ 0 h 2281428"/>
              <a:gd name="connsiteX2" fmla="*/ 2438400 w 2438400"/>
              <a:gd name="connsiteY2" fmla="*/ 2281428 h 2281428"/>
              <a:gd name="connsiteX3" fmla="*/ 0 w 2438400"/>
              <a:gd name="connsiteY3" fmla="*/ 2281428 h 22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281428">
                <a:moveTo>
                  <a:pt x="0" y="0"/>
                </a:moveTo>
                <a:lnTo>
                  <a:pt x="2438400" y="0"/>
                </a:lnTo>
                <a:lnTo>
                  <a:pt x="2438400" y="2281428"/>
                </a:lnTo>
                <a:lnTo>
                  <a:pt x="0" y="2281428"/>
                </a:lnTo>
                <a:close/>
              </a:path>
            </a:pathLst>
          </a:custGeom>
        </p:spPr>
      </p:pic>
      <p:pic>
        <p:nvPicPr>
          <p:cNvPr id="147" name="图片 146">
            <a:extLst>
              <a:ext uri="{FF2B5EF4-FFF2-40B4-BE49-F238E27FC236}">
                <a16:creationId xmlns:a16="http://schemas.microsoft.com/office/drawing/2014/main" xmlns="" id="{B3B7D8B6-22D1-4FB6-806E-800476BD75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6" r="42324" b="15865"/>
          <a:stretch>
            <a:fillRect/>
          </a:stretch>
        </p:blipFill>
        <p:spPr>
          <a:xfrm>
            <a:off x="9753600" y="2281428"/>
            <a:ext cx="2438400" cy="2295144"/>
          </a:xfrm>
          <a:custGeom>
            <a:avLst/>
            <a:gdLst>
              <a:gd name="connsiteX0" fmla="*/ 0 w 2438400"/>
              <a:gd name="connsiteY0" fmla="*/ 0 h 2281428"/>
              <a:gd name="connsiteX1" fmla="*/ 2438400 w 2438400"/>
              <a:gd name="connsiteY1" fmla="*/ 0 h 2281428"/>
              <a:gd name="connsiteX2" fmla="*/ 2438400 w 2438400"/>
              <a:gd name="connsiteY2" fmla="*/ 2281428 h 2281428"/>
              <a:gd name="connsiteX3" fmla="*/ 0 w 2438400"/>
              <a:gd name="connsiteY3" fmla="*/ 2281428 h 22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281428">
                <a:moveTo>
                  <a:pt x="0" y="0"/>
                </a:moveTo>
                <a:lnTo>
                  <a:pt x="2438400" y="0"/>
                </a:lnTo>
                <a:lnTo>
                  <a:pt x="2438400" y="2281428"/>
                </a:lnTo>
                <a:lnTo>
                  <a:pt x="0" y="2281428"/>
                </a:lnTo>
                <a:close/>
              </a:path>
            </a:pathLst>
          </a:custGeom>
        </p:spPr>
      </p:pic>
      <p:pic>
        <p:nvPicPr>
          <p:cNvPr id="144" name="图片 143">
            <a:extLst>
              <a:ext uri="{FF2B5EF4-FFF2-40B4-BE49-F238E27FC236}">
                <a16:creationId xmlns:a16="http://schemas.microsoft.com/office/drawing/2014/main" xmlns="" id="{A1148D7C-8909-4886-BC6C-FB24E027603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6" r="23626" b="24298"/>
          <a:stretch>
            <a:fillRect/>
          </a:stretch>
        </p:blipFill>
        <p:spPr>
          <a:xfrm>
            <a:off x="9753600" y="13716"/>
            <a:ext cx="2438400" cy="2267712"/>
          </a:xfrm>
          <a:custGeom>
            <a:avLst/>
            <a:gdLst>
              <a:gd name="connsiteX0" fmla="*/ 0 w 2438400"/>
              <a:gd name="connsiteY0" fmla="*/ 0 h 2267712"/>
              <a:gd name="connsiteX1" fmla="*/ 2438400 w 2438400"/>
              <a:gd name="connsiteY1" fmla="*/ 0 h 2267712"/>
              <a:gd name="connsiteX2" fmla="*/ 2438400 w 2438400"/>
              <a:gd name="connsiteY2" fmla="*/ 2267712 h 2267712"/>
              <a:gd name="connsiteX3" fmla="*/ 0 w 2438400"/>
              <a:gd name="connsiteY3" fmla="*/ 2267712 h 2267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267712">
                <a:moveTo>
                  <a:pt x="0" y="0"/>
                </a:moveTo>
                <a:lnTo>
                  <a:pt x="2438400" y="0"/>
                </a:lnTo>
                <a:lnTo>
                  <a:pt x="2438400" y="2267712"/>
                </a:lnTo>
                <a:lnTo>
                  <a:pt x="0" y="2267712"/>
                </a:lnTo>
                <a:close/>
              </a:path>
            </a:pathLst>
          </a:custGeom>
        </p:spPr>
      </p:pic>
      <p:pic>
        <p:nvPicPr>
          <p:cNvPr id="141" name="图片 140">
            <a:extLst>
              <a:ext uri="{FF2B5EF4-FFF2-40B4-BE49-F238E27FC236}">
                <a16:creationId xmlns:a16="http://schemas.microsoft.com/office/drawing/2014/main" xmlns="" id="{984158F5-4B4C-49C4-BF1B-3AD38FECA1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7" t="272" r="17626" b="18147"/>
          <a:stretch>
            <a:fillRect/>
          </a:stretch>
        </p:blipFill>
        <p:spPr>
          <a:xfrm>
            <a:off x="7315200" y="0"/>
            <a:ext cx="2438400" cy="2281428"/>
          </a:xfrm>
          <a:custGeom>
            <a:avLst/>
            <a:gdLst>
              <a:gd name="connsiteX0" fmla="*/ 0 w 2438400"/>
              <a:gd name="connsiteY0" fmla="*/ 0 h 2281428"/>
              <a:gd name="connsiteX1" fmla="*/ 2438400 w 2438400"/>
              <a:gd name="connsiteY1" fmla="*/ 0 h 2281428"/>
              <a:gd name="connsiteX2" fmla="*/ 2438400 w 2438400"/>
              <a:gd name="connsiteY2" fmla="*/ 2281428 h 2281428"/>
              <a:gd name="connsiteX3" fmla="*/ 0 w 2438400"/>
              <a:gd name="connsiteY3" fmla="*/ 2281428 h 22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281428">
                <a:moveTo>
                  <a:pt x="0" y="0"/>
                </a:moveTo>
                <a:lnTo>
                  <a:pt x="2438400" y="0"/>
                </a:lnTo>
                <a:lnTo>
                  <a:pt x="2438400" y="2281428"/>
                </a:lnTo>
                <a:lnTo>
                  <a:pt x="0" y="2281428"/>
                </a:lnTo>
                <a:close/>
              </a:path>
            </a:pathLst>
          </a:custGeom>
        </p:spPr>
      </p:pic>
      <p:pic>
        <p:nvPicPr>
          <p:cNvPr id="138" name="图片 137">
            <a:extLst>
              <a:ext uri="{FF2B5EF4-FFF2-40B4-BE49-F238E27FC236}">
                <a16:creationId xmlns:a16="http://schemas.microsoft.com/office/drawing/2014/main" xmlns="" id="{FD7FACF3-A42A-4F74-AD4D-AADF5FB724F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7" t="5067" r="40958" b="34245"/>
          <a:stretch>
            <a:fillRect/>
          </a:stretch>
        </p:blipFill>
        <p:spPr>
          <a:xfrm>
            <a:off x="4876800" y="0"/>
            <a:ext cx="2438400" cy="2281428"/>
          </a:xfrm>
          <a:custGeom>
            <a:avLst/>
            <a:gdLst>
              <a:gd name="connsiteX0" fmla="*/ 0 w 2438400"/>
              <a:gd name="connsiteY0" fmla="*/ 0 h 2281428"/>
              <a:gd name="connsiteX1" fmla="*/ 2438400 w 2438400"/>
              <a:gd name="connsiteY1" fmla="*/ 0 h 2281428"/>
              <a:gd name="connsiteX2" fmla="*/ 2438400 w 2438400"/>
              <a:gd name="connsiteY2" fmla="*/ 2281428 h 2281428"/>
              <a:gd name="connsiteX3" fmla="*/ 0 w 2438400"/>
              <a:gd name="connsiteY3" fmla="*/ 2281428 h 22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281428">
                <a:moveTo>
                  <a:pt x="0" y="0"/>
                </a:moveTo>
                <a:lnTo>
                  <a:pt x="2438400" y="0"/>
                </a:lnTo>
                <a:lnTo>
                  <a:pt x="2438400" y="2281428"/>
                </a:lnTo>
                <a:lnTo>
                  <a:pt x="0" y="2281428"/>
                </a:lnTo>
                <a:close/>
              </a:path>
            </a:pathLst>
          </a:custGeom>
        </p:spPr>
      </p:pic>
      <p:pic>
        <p:nvPicPr>
          <p:cNvPr id="135" name="图片 134">
            <a:extLst>
              <a:ext uri="{FF2B5EF4-FFF2-40B4-BE49-F238E27FC236}">
                <a16:creationId xmlns:a16="http://schemas.microsoft.com/office/drawing/2014/main" xmlns="" id="{D5E373D5-04A6-431C-8694-3AA927EDD82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r="25655" b="17481"/>
          <a:stretch>
            <a:fillRect/>
          </a:stretch>
        </p:blipFill>
        <p:spPr>
          <a:xfrm>
            <a:off x="2438400" y="0"/>
            <a:ext cx="2438400" cy="2281428"/>
          </a:xfrm>
          <a:custGeom>
            <a:avLst/>
            <a:gdLst>
              <a:gd name="connsiteX0" fmla="*/ 0 w 2438400"/>
              <a:gd name="connsiteY0" fmla="*/ 0 h 2281428"/>
              <a:gd name="connsiteX1" fmla="*/ 2438400 w 2438400"/>
              <a:gd name="connsiteY1" fmla="*/ 0 h 2281428"/>
              <a:gd name="connsiteX2" fmla="*/ 2438400 w 2438400"/>
              <a:gd name="connsiteY2" fmla="*/ 2281428 h 2281428"/>
              <a:gd name="connsiteX3" fmla="*/ 0 w 2438400"/>
              <a:gd name="connsiteY3" fmla="*/ 2281428 h 22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281428">
                <a:moveTo>
                  <a:pt x="0" y="0"/>
                </a:moveTo>
                <a:lnTo>
                  <a:pt x="2438400" y="0"/>
                </a:lnTo>
                <a:lnTo>
                  <a:pt x="2438400" y="2281428"/>
                </a:lnTo>
                <a:lnTo>
                  <a:pt x="0" y="2281428"/>
                </a:lnTo>
                <a:close/>
              </a:path>
            </a:pathLst>
          </a:custGeom>
        </p:spPr>
      </p:pic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7E42B939-6219-487F-9D5E-267C1B1EF17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" t="565" r="31014" b="5521"/>
          <a:stretch>
            <a:fillRect/>
          </a:stretch>
        </p:blipFill>
        <p:spPr>
          <a:xfrm flipH="1">
            <a:off x="0" y="0"/>
            <a:ext cx="2438400" cy="2281428"/>
          </a:xfrm>
          <a:custGeom>
            <a:avLst/>
            <a:gdLst>
              <a:gd name="connsiteX0" fmla="*/ 0 w 2438400"/>
              <a:gd name="connsiteY0" fmla="*/ 0 h 2281428"/>
              <a:gd name="connsiteX1" fmla="*/ 2438400 w 2438400"/>
              <a:gd name="connsiteY1" fmla="*/ 0 h 2281428"/>
              <a:gd name="connsiteX2" fmla="*/ 2438400 w 2438400"/>
              <a:gd name="connsiteY2" fmla="*/ 2281428 h 2281428"/>
              <a:gd name="connsiteX3" fmla="*/ 0 w 2438400"/>
              <a:gd name="connsiteY3" fmla="*/ 2281428 h 22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281428">
                <a:moveTo>
                  <a:pt x="0" y="0"/>
                </a:moveTo>
                <a:lnTo>
                  <a:pt x="2438400" y="0"/>
                </a:lnTo>
                <a:lnTo>
                  <a:pt x="2438400" y="2281428"/>
                </a:lnTo>
                <a:lnTo>
                  <a:pt x="0" y="2281428"/>
                </a:lnTo>
                <a:close/>
              </a:path>
            </a:pathLst>
          </a:custGeom>
        </p:spPr>
      </p:pic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xmlns="" id="{55686F94-7587-4A27-B528-ED71537D8A3D}"/>
              </a:ext>
            </a:extLst>
          </p:cNvPr>
          <p:cNvSpPr/>
          <p:nvPr/>
        </p:nvSpPr>
        <p:spPr>
          <a:xfrm>
            <a:off x="2438400" y="2281428"/>
            <a:ext cx="7315200" cy="2281428"/>
          </a:xfrm>
          <a:custGeom>
            <a:avLst/>
            <a:gdLst>
              <a:gd name="connsiteX0" fmla="*/ 0 w 7315200"/>
              <a:gd name="connsiteY0" fmla="*/ 0 h 2281428"/>
              <a:gd name="connsiteX1" fmla="*/ 2438400 w 7315200"/>
              <a:gd name="connsiteY1" fmla="*/ 0 h 2281428"/>
              <a:gd name="connsiteX2" fmla="*/ 4876800 w 7315200"/>
              <a:gd name="connsiteY2" fmla="*/ 0 h 2281428"/>
              <a:gd name="connsiteX3" fmla="*/ 7315200 w 7315200"/>
              <a:gd name="connsiteY3" fmla="*/ 0 h 2281428"/>
              <a:gd name="connsiteX4" fmla="*/ 7315200 w 7315200"/>
              <a:gd name="connsiteY4" fmla="*/ 2281428 h 2281428"/>
              <a:gd name="connsiteX5" fmla="*/ 4876800 w 7315200"/>
              <a:gd name="connsiteY5" fmla="*/ 2281428 h 2281428"/>
              <a:gd name="connsiteX6" fmla="*/ 2438400 w 7315200"/>
              <a:gd name="connsiteY6" fmla="*/ 2281428 h 2281428"/>
              <a:gd name="connsiteX7" fmla="*/ 0 w 7315200"/>
              <a:gd name="connsiteY7" fmla="*/ 2281428 h 22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15200" h="2281428">
                <a:moveTo>
                  <a:pt x="0" y="0"/>
                </a:moveTo>
                <a:lnTo>
                  <a:pt x="2438400" y="0"/>
                </a:lnTo>
                <a:lnTo>
                  <a:pt x="4876800" y="0"/>
                </a:lnTo>
                <a:lnTo>
                  <a:pt x="7315200" y="0"/>
                </a:lnTo>
                <a:lnTo>
                  <a:pt x="7315200" y="2281428"/>
                </a:lnTo>
                <a:lnTo>
                  <a:pt x="4876800" y="2281428"/>
                </a:lnTo>
                <a:lnTo>
                  <a:pt x="2438400" y="2281428"/>
                </a:lnTo>
                <a:lnTo>
                  <a:pt x="0" y="2281428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0D1A4C"/>
            </a:solidFill>
          </a:ln>
          <a:effectLst>
            <a:outerShdw blurRad="165100" sx="104000" sy="104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7" name="组合 166">
            <a:extLst>
              <a:ext uri="{FF2B5EF4-FFF2-40B4-BE49-F238E27FC236}">
                <a16:creationId xmlns:a16="http://schemas.microsoft.com/office/drawing/2014/main" xmlns="" id="{4FAABBCC-F254-416E-928F-93835308BC4D}"/>
              </a:ext>
            </a:extLst>
          </p:cNvPr>
          <p:cNvGrpSpPr/>
          <p:nvPr/>
        </p:nvGrpSpPr>
        <p:grpSpPr>
          <a:xfrm>
            <a:off x="2922436" y="2848474"/>
            <a:ext cx="6347128" cy="1131079"/>
            <a:chOff x="3096910" y="2829672"/>
            <a:chExt cx="6347128" cy="1131079"/>
          </a:xfrm>
        </p:grpSpPr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xmlns="" id="{E1C01EA6-627A-467F-ADD1-781C53A4F26C}"/>
                </a:ext>
              </a:extLst>
            </p:cNvPr>
            <p:cNvSpPr txBox="1"/>
            <p:nvPr/>
          </p:nvSpPr>
          <p:spPr>
            <a:xfrm>
              <a:off x="3096910" y="2883533"/>
              <a:ext cx="1186593" cy="1077218"/>
            </a:xfrm>
            <a:prstGeom prst="rect">
              <a:avLst/>
            </a:prstGeom>
            <a:noFill/>
            <a:ln>
              <a:solidFill>
                <a:srgbClr val="0D1A4C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0">
                        <a:srgbClr val="E9116B"/>
                      </a:gs>
                      <a:gs pos="100000">
                        <a:srgbClr val="EE5C10"/>
                      </a:gs>
                    </a:gsLst>
                    <a:path path="circle">
                      <a:fillToRect t="100000" r="100000"/>
                    </a:path>
                  </a:gradFill>
                  <a:effectLst>
                    <a:outerShdw blurRad="177800" dist="38100" dir="2700000" algn="tl">
                      <a:srgbClr val="000000">
                        <a:alpha val="15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故事梗概</a:t>
              </a: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xmlns="" id="{F7B02251-D802-444C-8ECE-41ACF3F3DA36}"/>
                </a:ext>
              </a:extLst>
            </p:cNvPr>
            <p:cNvSpPr/>
            <p:nvPr/>
          </p:nvSpPr>
          <p:spPr>
            <a:xfrm>
              <a:off x="4357688" y="2829672"/>
              <a:ext cx="5086350" cy="1131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rgbClr val="333333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本片讲述了一对好基友孟云（韩庚 饰）和余飞（郑恺 饰）跟女友都因为一点小事宣告分手，并且“拒绝挽回，死不认错”。两人在夜店、派对与交友软件上放飞人生第二春，大肆庆祝“黄金单身期”，从而引发了一系列好笑的故事。孟云与女友同甘共苦却难逃“五年之痒”，余飞与女友则棋逢敌手相爱相杀无绝期。然而现实的“打脸”却来得猝不及防：一对推拉纠结零往来，一对纠缠互怼全交代。两对恋人都将面对最终的选择：是再次相见？还是再也不见？</a:t>
              </a:r>
              <a:endParaRPr lang="zh-CN" altLang="en-US" sz="9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20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54A0B9A-22A0-4C00-BD77-4CA1F2AEDF83}"/>
              </a:ext>
            </a:extLst>
          </p:cNvPr>
          <p:cNvGrpSpPr/>
          <p:nvPr/>
        </p:nvGrpSpPr>
        <p:grpSpPr>
          <a:xfrm>
            <a:off x="0" y="371475"/>
            <a:ext cx="12192000" cy="5871015"/>
            <a:chOff x="0" y="0"/>
            <a:chExt cx="14241614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DB4CBB8E-E308-49D4-930F-DC00EA4F4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628780" cy="6858000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13000"/>
                </a:prstClr>
              </a:outerShdw>
            </a:effectLst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8099A9B-4A5A-426B-BA9F-137C79F81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980" y="0"/>
              <a:ext cx="4898571" cy="6858000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13000"/>
                </a:prstClr>
              </a:outerShdw>
            </a:effec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9B60A51E-6272-43D6-BFD9-4D299D6B2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79751" y="0"/>
              <a:ext cx="4561863" cy="6858000"/>
            </a:xfrm>
            <a:prstGeom prst="rect">
              <a:avLst/>
            </a:prstGeom>
            <a:effectLst>
              <a:outerShdw blurRad="317500" sx="102000" sy="102000" algn="ctr" rotWithShape="0">
                <a:prstClr val="black">
                  <a:alpha val="13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72910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F90BB74-37CE-4544-8869-06F6D8F5FF26}"/>
              </a:ext>
            </a:extLst>
          </p:cNvPr>
          <p:cNvGrpSpPr/>
          <p:nvPr/>
        </p:nvGrpSpPr>
        <p:grpSpPr>
          <a:xfrm>
            <a:off x="0" y="485775"/>
            <a:ext cx="12192000" cy="5612686"/>
            <a:chOff x="0" y="0"/>
            <a:chExt cx="14897099" cy="6858000"/>
          </a:xfrm>
          <a:effectLst>
            <a:outerShdw blurRad="254000" sx="102000" sy="102000" algn="ctr" rotWithShape="0">
              <a:prstClr val="black">
                <a:alpha val="14000"/>
              </a:prstClr>
            </a:outerShdw>
          </a:effectLst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89D3C38F-46A6-411D-90CD-3E7FE2C550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898571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C1EA1845-629C-408B-85B7-4484A8966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9264" y="0"/>
              <a:ext cx="4898571" cy="685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6AE415D-0B86-4D71-90C2-9EB4E5CC6B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528" y="0"/>
              <a:ext cx="4898571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219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EB7075-1744-4812-907A-7B0B787AF9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2" b="21941"/>
          <a:stretch/>
        </p:blipFill>
        <p:spPr>
          <a:xfrm>
            <a:off x="0" y="-57151"/>
            <a:ext cx="12249150" cy="691515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5DFC12C-4D8D-4CFC-9C30-3240629CA32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9000">
                <a:srgbClr val="0D1A4C"/>
              </a:gs>
              <a:gs pos="100000">
                <a:srgbClr val="0D1A4C">
                  <a:alpha val="39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2622523-B46F-4249-9FA3-FEE965A20466}"/>
              </a:ext>
            </a:extLst>
          </p:cNvPr>
          <p:cNvGrpSpPr/>
          <p:nvPr/>
        </p:nvGrpSpPr>
        <p:grpSpPr>
          <a:xfrm>
            <a:off x="488632" y="2346336"/>
            <a:ext cx="6096000" cy="2024435"/>
            <a:chOff x="519112" y="2087256"/>
            <a:chExt cx="6096000" cy="202443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99B9009-D3F7-4FDA-BFAF-C15E88671A4D}"/>
                </a:ext>
              </a:extLst>
            </p:cNvPr>
            <p:cNvSpPr/>
            <p:nvPr/>
          </p:nvSpPr>
          <p:spPr>
            <a:xfrm>
              <a:off x="519112" y="2087256"/>
              <a:ext cx="368617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i="0" dirty="0">
                  <a:gradFill>
                    <a:gsLst>
                      <a:gs pos="0">
                        <a:srgbClr val="E9116B"/>
                      </a:gs>
                      <a:gs pos="100000">
                        <a:srgbClr val="EE5C10"/>
                      </a:gs>
                    </a:gsLst>
                    <a:path path="circle">
                      <a:fillToRect t="100000" r="100000"/>
                    </a:path>
                  </a:gra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一个以为不会走，一个以为会挽留</a:t>
              </a:r>
              <a:endParaRPr lang="zh-CN" altLang="en-US" b="0" i="0" dirty="0">
                <a:gradFill>
                  <a:gsLst>
                    <a:gs pos="0">
                      <a:srgbClr val="E9116B"/>
                    </a:gs>
                    <a:gs pos="100000">
                      <a:srgbClr val="EE5C10"/>
                    </a:gs>
                  </a:gsLst>
                  <a:path path="circle">
                    <a:fillToRect t="100000" r="100000"/>
                  </a:path>
                </a:gra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i="0" dirty="0">
                  <a:gradFill>
                    <a:gsLst>
                      <a:gs pos="0">
                        <a:srgbClr val="E9116B"/>
                      </a:gs>
                      <a:gs pos="100000">
                        <a:srgbClr val="EE5C10"/>
                      </a:gs>
                    </a:gsLst>
                    <a:path path="circle">
                      <a:fillToRect t="100000" r="100000"/>
                    </a:path>
                  </a:gra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直到男女主角的缘分走到尽头</a:t>
              </a:r>
              <a:endParaRPr lang="zh-CN" altLang="en-US" b="0" i="0" dirty="0">
                <a:gradFill>
                  <a:gsLst>
                    <a:gs pos="0">
                      <a:srgbClr val="E9116B"/>
                    </a:gs>
                    <a:gs pos="100000">
                      <a:srgbClr val="EE5C10"/>
                    </a:gs>
                  </a:gsLst>
                  <a:path path="circle">
                    <a:fillToRect t="100000" r="100000"/>
                  </a:path>
                </a:gra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E15C7E1-17C3-414B-8562-A43BE20FFC54}"/>
                </a:ext>
              </a:extLst>
            </p:cNvPr>
            <p:cNvSpPr/>
            <p:nvPr/>
          </p:nvSpPr>
          <p:spPr>
            <a:xfrm>
              <a:off x="519112" y="3850081"/>
              <a:ext cx="6096000" cy="2616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050" b="0" i="0" dirty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走出影院总有一股说不出来的难受，如果两个人都主动一步，结局或许大有不同</a:t>
              </a:r>
            </a:p>
          </p:txBody>
        </p:sp>
      </p:grpSp>
      <p:sp>
        <p:nvSpPr>
          <p:cNvPr id="10" name="乘号 9">
            <a:extLst>
              <a:ext uri="{FF2B5EF4-FFF2-40B4-BE49-F238E27FC236}">
                <a16:creationId xmlns:a16="http://schemas.microsoft.com/office/drawing/2014/main" xmlns="" id="{B9BA4F69-7D84-466D-8C95-8C1F7D8DAF81}"/>
              </a:ext>
            </a:extLst>
          </p:cNvPr>
          <p:cNvSpPr/>
          <p:nvPr/>
        </p:nvSpPr>
        <p:spPr>
          <a:xfrm>
            <a:off x="561340" y="3439169"/>
            <a:ext cx="359410" cy="359410"/>
          </a:xfrm>
          <a:prstGeom prst="mathMultiply">
            <a:avLst>
              <a:gd name="adj1" fmla="val 40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69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2D37BF9-8313-46AD-B8D3-1CE2341B2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23"/>
          <a:stretch>
            <a:fillRect/>
          </a:stretch>
        </p:blipFill>
        <p:spPr>
          <a:xfrm>
            <a:off x="-512743" y="0"/>
            <a:ext cx="7021493" cy="6858000"/>
          </a:xfrm>
          <a:custGeom>
            <a:avLst/>
            <a:gdLst>
              <a:gd name="connsiteX0" fmla="*/ 0 w 7021493"/>
              <a:gd name="connsiteY0" fmla="*/ 0 h 6858000"/>
              <a:gd name="connsiteX1" fmla="*/ 5306993 w 7021493"/>
              <a:gd name="connsiteY1" fmla="*/ 0 h 6858000"/>
              <a:gd name="connsiteX2" fmla="*/ 7021493 w 7021493"/>
              <a:gd name="connsiteY2" fmla="*/ 6858000 h 6858000"/>
              <a:gd name="connsiteX3" fmla="*/ 0 w 702149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1493" h="6858000">
                <a:moveTo>
                  <a:pt x="0" y="0"/>
                </a:moveTo>
                <a:lnTo>
                  <a:pt x="5306993" y="0"/>
                </a:lnTo>
                <a:lnTo>
                  <a:pt x="702149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梯形 3">
            <a:extLst>
              <a:ext uri="{FF2B5EF4-FFF2-40B4-BE49-F238E27FC236}">
                <a16:creationId xmlns:a16="http://schemas.microsoft.com/office/drawing/2014/main" xmlns="" id="{6F7D61A7-FDED-4D96-A632-642491037197}"/>
              </a:ext>
            </a:extLst>
          </p:cNvPr>
          <p:cNvSpPr/>
          <p:nvPr/>
        </p:nvSpPr>
        <p:spPr>
          <a:xfrm>
            <a:off x="-2419350" y="0"/>
            <a:ext cx="8928100" cy="6858000"/>
          </a:xfrm>
          <a:prstGeom prst="trapezoid">
            <a:avLst/>
          </a:prstGeom>
          <a:gradFill>
            <a:gsLst>
              <a:gs pos="10000">
                <a:srgbClr val="0D1A4C">
                  <a:alpha val="97000"/>
                </a:srgbClr>
              </a:gs>
              <a:gs pos="100000">
                <a:srgbClr val="0D1A4C">
                  <a:alpha val="92000"/>
                </a:srgb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4345E8E-2CA1-434F-83A1-F386085F5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9" b="99291" l="6925" r="89919">
                        <a14:foregroundMark x1="41955" y1="4078" x2="32688" y2="10284"/>
                        <a14:foregroundMark x1="32688" y1="10284" x2="32688" y2="10284"/>
                        <a14:foregroundMark x1="44501" y1="887" x2="41446" y2="177"/>
                        <a14:foregroundMark x1="9572" y1="50089" x2="6925" y2="56738"/>
                        <a14:foregroundMark x1="6925" y1="56738" x2="6925" y2="56826"/>
                        <a14:foregroundMark x1="36151" y1="87855" x2="37169" y2="96277"/>
                        <a14:foregroundMark x1="56517" y1="92021" x2="53462" y2="99025"/>
                        <a14:foregroundMark x1="53462" y1="99025" x2="53157" y2="992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129" y="-50799"/>
            <a:ext cx="6325872" cy="7266378"/>
          </a:xfrm>
          <a:prstGeom prst="rect">
            <a:avLst/>
          </a:prstGeom>
          <a:effectLst>
            <a:softEdge rad="31750"/>
          </a:effec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433E8C0-CC58-4611-B2BE-16B40117FC72}"/>
              </a:ext>
            </a:extLst>
          </p:cNvPr>
          <p:cNvGrpSpPr/>
          <p:nvPr/>
        </p:nvGrpSpPr>
        <p:grpSpPr>
          <a:xfrm>
            <a:off x="465631" y="1891456"/>
            <a:ext cx="1640860" cy="1690934"/>
            <a:chOff x="224331" y="1710810"/>
            <a:chExt cx="1640860" cy="169093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14EB3A47-7176-4519-8D5A-F0E523527E6D}"/>
                </a:ext>
              </a:extLst>
            </p:cNvPr>
            <p:cNvGrpSpPr/>
            <p:nvPr/>
          </p:nvGrpSpPr>
          <p:grpSpPr>
            <a:xfrm>
              <a:off x="430528" y="1710810"/>
              <a:ext cx="1434663" cy="1690934"/>
              <a:chOff x="182878" y="1582222"/>
              <a:chExt cx="1434663" cy="1690934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6160C711-13BD-472A-9E6C-D4F60C2212F1}"/>
                  </a:ext>
                </a:extLst>
              </p:cNvPr>
              <p:cNvSpPr/>
              <p:nvPr/>
            </p:nvSpPr>
            <p:spPr>
              <a:xfrm>
                <a:off x="182878" y="1582222"/>
                <a:ext cx="1031051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dirty="0">
                    <a:gradFill>
                      <a:gsLst>
                        <a:gs pos="0">
                          <a:srgbClr val="EE5C10"/>
                        </a:gs>
                        <a:gs pos="100000">
                          <a:srgbClr val="E9116B"/>
                        </a:gs>
                      </a:gsLst>
                      <a:path path="circle">
                        <a:fillToRect t="100000" r="100000"/>
                      </a:path>
                    </a:gra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孟</a:t>
                </a: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A6B6AA52-1F9F-4725-B5FE-27BCB4A63A7A}"/>
                  </a:ext>
                </a:extLst>
              </p:cNvPr>
              <p:cNvSpPr/>
              <p:nvPr/>
            </p:nvSpPr>
            <p:spPr>
              <a:xfrm>
                <a:off x="919914" y="2565270"/>
                <a:ext cx="69762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gradFill>
                      <a:gsLst>
                        <a:gs pos="0">
                          <a:srgbClr val="EE5C10"/>
                        </a:gs>
                        <a:gs pos="100000">
                          <a:srgbClr val="E9116B"/>
                        </a:gs>
                      </a:gsLst>
                      <a:path path="circle">
                        <a:fillToRect t="100000" r="100000"/>
                      </a:path>
                    </a:gra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云</a:t>
                </a: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A8199114-327E-4CFE-AE3B-1F02FBB5AC69}"/>
                </a:ext>
              </a:extLst>
            </p:cNvPr>
            <p:cNvSpPr txBox="1"/>
            <p:nvPr/>
          </p:nvSpPr>
          <p:spPr>
            <a:xfrm>
              <a:off x="224331" y="2643059"/>
              <a:ext cx="10858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>
                      <a:alpha val="62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MENG</a:t>
              </a:r>
            </a:p>
            <a:p>
              <a:pPr algn="r"/>
              <a:r>
                <a:rPr lang="en-US" altLang="zh-CN" sz="2000" dirty="0">
                  <a:solidFill>
                    <a:schemeClr val="bg1">
                      <a:alpha val="62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YUN</a:t>
              </a:r>
              <a:endParaRPr lang="zh-CN" altLang="en-US" sz="2000" dirty="0">
                <a:solidFill>
                  <a:schemeClr val="bg1">
                    <a:alpha val="62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B052D76F-30C1-4C7C-B809-F8B7E576CCCD}"/>
              </a:ext>
            </a:extLst>
          </p:cNvPr>
          <p:cNvGrpSpPr/>
          <p:nvPr/>
        </p:nvGrpSpPr>
        <p:grpSpPr>
          <a:xfrm>
            <a:off x="7693321" y="1930926"/>
            <a:ext cx="3158109" cy="1246722"/>
            <a:chOff x="8072705" y="1869598"/>
            <a:chExt cx="3158109" cy="1246722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AF7A942F-B5D6-4481-922B-CB959B5F2C47}"/>
                </a:ext>
              </a:extLst>
            </p:cNvPr>
            <p:cNvSpPr/>
            <p:nvPr/>
          </p:nvSpPr>
          <p:spPr>
            <a:xfrm>
              <a:off x="8072705" y="1869598"/>
              <a:ext cx="275404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i="0" dirty="0">
                  <a:solidFill>
                    <a:srgbClr val="33333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一个前任无数的</a:t>
              </a:r>
              <a:r>
                <a:rPr lang="zh-CN" altLang="en-US" sz="2800" b="1" i="0" dirty="0">
                  <a:gradFill>
                    <a:gsLst>
                      <a:gs pos="10000">
                        <a:srgbClr val="E9116B"/>
                      </a:gs>
                      <a:gs pos="100000">
                        <a:srgbClr val="EE5C10"/>
                      </a:gs>
                    </a:gsLst>
                    <a:path path="circle">
                      <a:fillToRect t="100000" r="100000"/>
                    </a:path>
                  </a:gra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花心风流浪子</a:t>
              </a:r>
              <a:endParaRPr lang="zh-CN" altLang="en-US" sz="2800" b="1" dirty="0">
                <a:gradFill>
                  <a:gsLst>
                    <a:gs pos="10000">
                      <a:srgbClr val="E9116B"/>
                    </a:gs>
                    <a:gs pos="100000">
                      <a:srgbClr val="EE5C10"/>
                    </a:gs>
                  </a:gsLst>
                  <a:path path="circle">
                    <a:fillToRect t="100000" r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7A63BC3F-0FB8-4C49-8C42-43A322B9447F}"/>
                </a:ext>
              </a:extLst>
            </p:cNvPr>
            <p:cNvSpPr/>
            <p:nvPr/>
          </p:nvSpPr>
          <p:spPr>
            <a:xfrm>
              <a:off x="8072705" y="2746988"/>
              <a:ext cx="31581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An innumerable predecessor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650CB835-7FBF-40EF-97D5-7B40BC684B7E}"/>
              </a:ext>
            </a:extLst>
          </p:cNvPr>
          <p:cNvSpPr/>
          <p:nvPr/>
        </p:nvSpPr>
        <p:spPr>
          <a:xfrm>
            <a:off x="7693321" y="3228447"/>
            <a:ext cx="393514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一个人生活在北京，与大学同学余飞、罗茜合伙运营着一家公司。帅气阳光，在一场婚礼上邂逅了夏露，两人在相知、相处、相爱之后结婚，以为幸福美满了，才发现“前任”的出现才是婚姻的大问题。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43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FFF4DCD0-B01C-4632-A4B5-ABC2817FB326}"/>
              </a:ext>
            </a:extLst>
          </p:cNvPr>
          <p:cNvSpPr/>
          <p:nvPr/>
        </p:nvSpPr>
        <p:spPr>
          <a:xfrm>
            <a:off x="0" y="4292600"/>
            <a:ext cx="12192000" cy="2565400"/>
          </a:xfrm>
          <a:prstGeom prst="rect">
            <a:avLst/>
          </a:prstGeom>
          <a:solidFill>
            <a:srgbClr val="0D1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7D6AE64-ADC7-4143-92B2-FD42542C28E0}"/>
              </a:ext>
            </a:extLst>
          </p:cNvPr>
          <p:cNvGrpSpPr/>
          <p:nvPr/>
        </p:nvGrpSpPr>
        <p:grpSpPr>
          <a:xfrm>
            <a:off x="912006" y="0"/>
            <a:ext cx="10367987" cy="6858000"/>
            <a:chOff x="1468413" y="-51097"/>
            <a:chExt cx="10367987" cy="6858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98F808F8-62EC-41F3-80B5-FEF020A770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93" b="93407" l="10000" r="90000">
                          <a14:foregroundMark x1="46250" y1="30187" x2="48125" y2="32130"/>
                          <a14:foregroundMark x1="51354" y1="91325" x2="50521" y2="93407"/>
                          <a14:foregroundMark x1="50625" y1="15475" x2="51563" y2="15059"/>
                          <a14:backgroundMark x1="59688" y1="18668" x2="59479" y2="17835"/>
                          <a14:backgroundMark x1="50521" y1="90840" x2="50479" y2="91174"/>
                          <a14:backgroundMark x1="47188" y1="15614" x2="47292" y2="15128"/>
                          <a14:backgroundMark x1="35729" y1="11312" x2="47604" y2="12700"/>
                          <a14:backgroundMark x1="57604" y1="16031" x2="62813" y2="16516"/>
                          <a14:backgroundMark x1="84479" y1="23040" x2="92292" y2="24705"/>
                          <a14:backgroundMark x1="72292" y1="20125" x2="71563" y2="18598"/>
                          <a14:backgroundMark x1="47292" y1="33935" x2="46979" y2="40042"/>
                          <a14:backgroundMark x1="49375" y1="26718" x2="49063" y2="27897"/>
                          <a14:backgroundMark x1="40729" y1="58570" x2="40729" y2="61416"/>
                          <a14:backgroundMark x1="35625" y1="76960" x2="34583" y2="819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1514" flipH="1">
              <a:off x="1468413" y="-51097"/>
              <a:ext cx="4568827" cy="6858000"/>
            </a:xfrm>
            <a:prstGeom prst="rect">
              <a:avLst/>
            </a:prstGeom>
            <a:effectLst>
              <a:outerShdw blurRad="152400" sx="107000" sy="107000" algn="ctr" rotWithShape="0">
                <a:prstClr val="black">
                  <a:alpha val="16000"/>
                </a:prstClr>
              </a:outerShdw>
              <a:softEdge rad="0"/>
            </a:effectLst>
          </p:spPr>
        </p:pic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BD9ED616-6F4F-4969-BEFD-3F29039DAEB9}"/>
                </a:ext>
              </a:extLst>
            </p:cNvPr>
            <p:cNvGrpSpPr/>
            <p:nvPr/>
          </p:nvGrpSpPr>
          <p:grpSpPr>
            <a:xfrm>
              <a:off x="5645150" y="411906"/>
              <a:ext cx="1935041" cy="1690934"/>
              <a:chOff x="-69850" y="1710810"/>
              <a:chExt cx="1935041" cy="1690934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E47698A5-46B6-45EE-B323-4F7031F4C1F9}"/>
                  </a:ext>
                </a:extLst>
              </p:cNvPr>
              <p:cNvGrpSpPr/>
              <p:nvPr/>
            </p:nvGrpSpPr>
            <p:grpSpPr>
              <a:xfrm>
                <a:off x="430528" y="1710810"/>
                <a:ext cx="1434663" cy="1690934"/>
                <a:chOff x="182878" y="1582222"/>
                <a:chExt cx="1434663" cy="1690934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xmlns="" id="{D15F9F83-11EA-49F6-8F5F-F191C6E0C21B}"/>
                    </a:ext>
                  </a:extLst>
                </p:cNvPr>
                <p:cNvSpPr/>
                <p:nvPr/>
              </p:nvSpPr>
              <p:spPr>
                <a:xfrm>
                  <a:off x="182878" y="1582222"/>
                  <a:ext cx="1031051" cy="110799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6600" dirty="0">
                      <a:gradFill>
                        <a:gsLst>
                          <a:gs pos="0">
                            <a:srgbClr val="EE5C10"/>
                          </a:gs>
                          <a:gs pos="100000">
                            <a:srgbClr val="E9116B"/>
                          </a:gs>
                        </a:gsLst>
                        <a:path path="circle">
                          <a:fillToRect t="100000" r="100000"/>
                        </a:path>
                      </a:gra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余</a:t>
                  </a: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xmlns="" id="{D28A256F-0BD9-4145-A12C-3B5F6E29373D}"/>
                    </a:ext>
                  </a:extLst>
                </p:cNvPr>
                <p:cNvSpPr/>
                <p:nvPr/>
              </p:nvSpPr>
              <p:spPr>
                <a:xfrm>
                  <a:off x="919914" y="2565270"/>
                  <a:ext cx="697627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4000" dirty="0">
                      <a:gradFill>
                        <a:gsLst>
                          <a:gs pos="0">
                            <a:srgbClr val="EE5C10"/>
                          </a:gs>
                          <a:gs pos="100000">
                            <a:srgbClr val="E9116B"/>
                          </a:gs>
                        </a:gsLst>
                        <a:path path="circle">
                          <a:fillToRect t="100000" r="100000"/>
                        </a:path>
                      </a:gra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飞</a:t>
                  </a:r>
                </a:p>
              </p:txBody>
            </p:sp>
          </p:grp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1D57ADA3-125B-40BD-9D3A-127E8B3889B6}"/>
                  </a:ext>
                </a:extLst>
              </p:cNvPr>
              <p:cNvSpPr txBox="1"/>
              <p:nvPr/>
            </p:nvSpPr>
            <p:spPr>
              <a:xfrm>
                <a:off x="-69850" y="2755413"/>
                <a:ext cx="13419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  <a:alpha val="89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YUFEI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  <a:alpha val="89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212BE0F7-F380-4021-B77A-B2BEE5A82D84}"/>
                </a:ext>
              </a:extLst>
            </p:cNvPr>
            <p:cNvSpPr/>
            <p:nvPr/>
          </p:nvSpPr>
          <p:spPr>
            <a:xfrm>
              <a:off x="5884317" y="2087173"/>
              <a:ext cx="2904083" cy="369332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0" i="0" dirty="0">
                  <a:solidFill>
                    <a:srgbClr val="424444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红极一时的明星</a:t>
              </a: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5B04E338-7772-4205-A4C9-86205265B480}"/>
                </a:ext>
              </a:extLst>
            </p:cNvPr>
            <p:cNvSpPr/>
            <p:nvPr/>
          </p:nvSpPr>
          <p:spPr>
            <a:xfrm>
              <a:off x="5740400" y="2670111"/>
              <a:ext cx="6096000" cy="7051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solidFill>
                    <a:srgbClr val="424444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多年前与伊泽的一面之缘，使得伊泽陷入爱的漩涡之中</a:t>
              </a:r>
              <a:r>
                <a:rPr lang="en-US" altLang="zh-CN" sz="1400" b="0" i="0" dirty="0">
                  <a:solidFill>
                    <a:srgbClr val="424444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;</a:t>
              </a:r>
              <a:r>
                <a:rPr lang="zh-CN" altLang="en-US" sz="1400" b="0" i="0" dirty="0">
                  <a:solidFill>
                    <a:srgbClr val="424444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多年后，在命运的安排下两人再度邂逅。于是一场轰轰烈烈的爱情在曲折中成长</a:t>
              </a:r>
              <a:endPara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865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4DC0E71-376C-452E-85AF-E83E12D81679}"/>
              </a:ext>
            </a:extLst>
          </p:cNvPr>
          <p:cNvSpPr/>
          <p:nvPr/>
        </p:nvSpPr>
        <p:spPr>
          <a:xfrm>
            <a:off x="0" y="0"/>
            <a:ext cx="4216400" cy="6858000"/>
          </a:xfrm>
          <a:prstGeom prst="rect">
            <a:avLst/>
          </a:prstGeom>
          <a:solidFill>
            <a:srgbClr val="0D1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852CCCB-C867-4F1B-ABD4-75735AB7A8C3}"/>
              </a:ext>
            </a:extLst>
          </p:cNvPr>
          <p:cNvGrpSpPr/>
          <p:nvPr/>
        </p:nvGrpSpPr>
        <p:grpSpPr>
          <a:xfrm>
            <a:off x="1095693" y="689347"/>
            <a:ext cx="11096307" cy="5580906"/>
            <a:chOff x="1095693" y="807720"/>
            <a:chExt cx="11096307" cy="5580906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1C50197F-45B6-4FB9-9B20-F49D3FF4BE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62" r="24225" b="12848"/>
            <a:stretch>
              <a:fillRect/>
            </a:stretch>
          </p:blipFill>
          <p:spPr>
            <a:xfrm>
              <a:off x="8578737" y="807720"/>
              <a:ext cx="3613263" cy="3101340"/>
            </a:xfrm>
            <a:custGeom>
              <a:avLst/>
              <a:gdLst>
                <a:gd name="connsiteX0" fmla="*/ 0 w 3613263"/>
                <a:gd name="connsiteY0" fmla="*/ 0 h 3101340"/>
                <a:gd name="connsiteX1" fmla="*/ 3613263 w 3613263"/>
                <a:gd name="connsiteY1" fmla="*/ 0 h 3101340"/>
                <a:gd name="connsiteX2" fmla="*/ 3613263 w 3613263"/>
                <a:gd name="connsiteY2" fmla="*/ 3101340 h 3101340"/>
                <a:gd name="connsiteX3" fmla="*/ 0 w 3613263"/>
                <a:gd name="connsiteY3" fmla="*/ 3101340 h 3101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3263" h="3101340">
                  <a:moveTo>
                    <a:pt x="0" y="0"/>
                  </a:moveTo>
                  <a:lnTo>
                    <a:pt x="3613263" y="0"/>
                  </a:lnTo>
                  <a:lnTo>
                    <a:pt x="3613263" y="3101340"/>
                  </a:lnTo>
                  <a:lnTo>
                    <a:pt x="0" y="3101340"/>
                  </a:ln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165EDFC2-7B79-4BA2-AFAC-30BC353AD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576" b="13220"/>
            <a:stretch>
              <a:fillRect/>
            </a:stretch>
          </p:blipFill>
          <p:spPr>
            <a:xfrm>
              <a:off x="4887538" y="807720"/>
              <a:ext cx="3613263" cy="3101340"/>
            </a:xfrm>
            <a:custGeom>
              <a:avLst/>
              <a:gdLst>
                <a:gd name="connsiteX0" fmla="*/ 0 w 3613263"/>
                <a:gd name="connsiteY0" fmla="*/ 0 h 3101340"/>
                <a:gd name="connsiteX1" fmla="*/ 3613263 w 3613263"/>
                <a:gd name="connsiteY1" fmla="*/ 0 h 3101340"/>
                <a:gd name="connsiteX2" fmla="*/ 3613263 w 3613263"/>
                <a:gd name="connsiteY2" fmla="*/ 3101340 h 3101340"/>
                <a:gd name="connsiteX3" fmla="*/ 0 w 3613263"/>
                <a:gd name="connsiteY3" fmla="*/ 3101340 h 3101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3263" h="3101340">
                  <a:moveTo>
                    <a:pt x="0" y="0"/>
                  </a:moveTo>
                  <a:lnTo>
                    <a:pt x="3613263" y="0"/>
                  </a:lnTo>
                  <a:lnTo>
                    <a:pt x="3613263" y="3101340"/>
                  </a:lnTo>
                  <a:lnTo>
                    <a:pt x="0" y="3101340"/>
                  </a:lnTo>
                  <a:close/>
                </a:path>
              </a:pathLst>
            </a:cu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DD1649B2-E05C-459D-AF76-FFCF19DC4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81" t="2317" r="22173" b="19112"/>
            <a:stretch>
              <a:fillRect/>
            </a:stretch>
          </p:blipFill>
          <p:spPr>
            <a:xfrm>
              <a:off x="1196341" y="807720"/>
              <a:ext cx="3613263" cy="3101340"/>
            </a:xfrm>
            <a:custGeom>
              <a:avLst/>
              <a:gdLst>
                <a:gd name="connsiteX0" fmla="*/ 0 w 3613263"/>
                <a:gd name="connsiteY0" fmla="*/ 0 h 3101340"/>
                <a:gd name="connsiteX1" fmla="*/ 3613263 w 3613263"/>
                <a:gd name="connsiteY1" fmla="*/ 0 h 3101340"/>
                <a:gd name="connsiteX2" fmla="*/ 3613263 w 3613263"/>
                <a:gd name="connsiteY2" fmla="*/ 3101340 h 3101340"/>
                <a:gd name="connsiteX3" fmla="*/ 0 w 3613263"/>
                <a:gd name="connsiteY3" fmla="*/ 3101340 h 3101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3263" h="3101340">
                  <a:moveTo>
                    <a:pt x="0" y="0"/>
                  </a:moveTo>
                  <a:lnTo>
                    <a:pt x="3613263" y="0"/>
                  </a:lnTo>
                  <a:lnTo>
                    <a:pt x="3613263" y="3101340"/>
                  </a:lnTo>
                  <a:lnTo>
                    <a:pt x="0" y="3101340"/>
                  </a:lnTo>
                  <a:close/>
                </a:path>
              </a:pathLst>
            </a:cu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FADDD3E-BD91-4566-859E-1686694B7A29}"/>
                </a:ext>
              </a:extLst>
            </p:cNvPr>
            <p:cNvSpPr/>
            <p:nvPr/>
          </p:nvSpPr>
          <p:spPr>
            <a:xfrm>
              <a:off x="1095693" y="4264968"/>
              <a:ext cx="2851467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i="0" dirty="0">
                  <a:gradFill>
                    <a:gsLst>
                      <a:gs pos="0">
                        <a:srgbClr val="E9116B"/>
                      </a:gs>
                      <a:gs pos="100000">
                        <a:srgbClr val="EE5C10"/>
                      </a:gs>
                    </a:gsLst>
                    <a:lin ang="5400000" scaled="1"/>
                  </a:gra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男女双方</a:t>
              </a:r>
              <a:endParaRPr lang="en-US" altLang="zh-CN" sz="4400" b="1" i="0" dirty="0">
                <a:gradFill>
                  <a:gsLst>
                    <a:gs pos="0">
                      <a:srgbClr val="E9116B"/>
                    </a:gs>
                    <a:gs pos="100000">
                      <a:srgbClr val="EE5C10"/>
                    </a:gs>
                  </a:gsLst>
                  <a:lin ang="5400000" scaled="1"/>
                </a:gra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r>
                <a:rPr lang="zh-CN" altLang="en-US" sz="4400" b="1" i="0" dirty="0">
                  <a:gradFill>
                    <a:gsLst>
                      <a:gs pos="0">
                        <a:srgbClr val="E9116B"/>
                      </a:gs>
                      <a:gs pos="100000">
                        <a:srgbClr val="EE5C10"/>
                      </a:gs>
                    </a:gsLst>
                    <a:lin ang="5400000" scaled="1"/>
                  </a:gra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分手后的现实写照</a:t>
              </a:r>
              <a:endParaRPr lang="zh-CN" altLang="en-US" sz="4400" dirty="0">
                <a:gradFill>
                  <a:gsLst>
                    <a:gs pos="0">
                      <a:srgbClr val="E9116B"/>
                    </a:gs>
                    <a:gs pos="100000">
                      <a:srgbClr val="EE5C10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910AE26-B1D9-496C-86BD-BF8A6D5556B2}"/>
                </a:ext>
              </a:extLst>
            </p:cNvPr>
            <p:cNvSpPr/>
            <p:nvPr/>
          </p:nvSpPr>
          <p:spPr>
            <a:xfrm>
              <a:off x="4575289" y="4634299"/>
              <a:ext cx="739763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b="0" i="0" dirty="0">
                  <a:solidFill>
                    <a:srgbClr val="3E3E3E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林佳和丁点在度过了失恋后第一阶段“坍塌”之后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1400" b="0" i="0" dirty="0">
                  <a:solidFill>
                    <a:srgbClr val="3E3E3E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逐渐进入到了第二阶段“重生”</a:t>
              </a:r>
              <a:r>
                <a:rPr lang="en-US" altLang="zh-CN" sz="1400" b="0" i="0" dirty="0">
                  <a:solidFill>
                    <a:srgbClr val="3E3E3E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,</a:t>
              </a:r>
              <a:r>
                <a:rPr lang="zh-CN" altLang="en-US" sz="1400" b="0" i="0" dirty="0">
                  <a:solidFill>
                    <a:srgbClr val="3E3E3E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而男生们则从“放生”过渡到了“回味”的阶段又开始频频回忆过去的种种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494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806</Words>
  <Application>Microsoft Office PowerPoint</Application>
  <PresentationFormat>宽屏</PresentationFormat>
  <Paragraphs>60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思源黑体 CN Bold</vt:lpstr>
      <vt:lpstr>思源黑体 CN Light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夏影PPT工作室</dc:creator>
  <cp:keywords>www.51pptmoban.com</cp:keywords>
  <cp:lastModifiedBy>YANGS</cp:lastModifiedBy>
  <cp:revision>27</cp:revision>
  <dcterms:created xsi:type="dcterms:W3CDTF">2018-01-10T08:47:14Z</dcterms:created>
  <dcterms:modified xsi:type="dcterms:W3CDTF">2018-01-11T14:52:24Z</dcterms:modified>
</cp:coreProperties>
</file>